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2" r:id="rId15"/>
    <p:sldId id="271" r:id="rId16"/>
    <p:sldId id="273" r:id="rId17"/>
    <p:sldId id="27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285" r:id="rId29"/>
    <p:sldId id="286" r:id="rId30"/>
    <p:sldId id="259" r:id="rId31"/>
    <p:sldId id="260" r:id="rId32"/>
    <p:sldId id="287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0" autoAdjust="0"/>
    <p:restoredTop sz="94660"/>
  </p:normalViewPr>
  <p:slideViewPr>
    <p:cSldViewPr snapToGrid="0">
      <p:cViewPr varScale="1">
        <p:scale>
          <a:sx n="70" d="100"/>
          <a:sy n="70" d="100"/>
        </p:scale>
        <p:origin x="42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3:37.532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FD0FBF-2130-45B7-8246-4A51C0C556E2}" emma:medium="tactile" emma:mode="ink">
          <msink:context xmlns:msink="http://schemas.microsoft.com/ink/2010/main" type="writingRegion" rotatedBoundingBox="4557,816 25881,1286 25646,11934 4322,11464"/>
        </emma:interpretation>
      </emma:emma>
    </inkml:annotationXML>
    <inkml:traceGroup>
      <inkml:annotationXML>
        <emma:emma xmlns:emma="http://www.w3.org/2003/04/emma" version="1.0">
          <emma:interpretation id="{165CF53B-0BE7-4CA2-AE70-663F4E4D81D7}" emma:medium="tactile" emma:mode="ink">
            <msink:context xmlns:msink="http://schemas.microsoft.com/ink/2010/main" type="paragraph" rotatedBoundingBox="4518,1464 25837,873 25883,2526 4563,31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0E50A57-CD07-4CAA-8697-FFB303650120}" emma:medium="tactile" emma:mode="ink">
              <msink:context xmlns:msink="http://schemas.microsoft.com/ink/2010/main" type="line" rotatedBoundingBox="4518,1464 25837,873 25883,2526 4563,3118"/>
            </emma:interpretation>
          </emma:emma>
        </inkml:annotationXML>
        <inkml:traceGroup>
          <inkml:annotationXML>
            <emma:emma xmlns:emma="http://www.w3.org/2003/04/emma" version="1.0">
              <emma:interpretation id="{B1718081-0A1C-4EB3-8A66-5A2094A16E12}" emma:medium="tactile" emma:mode="ink">
                <msink:context xmlns:msink="http://schemas.microsoft.com/ink/2010/main" type="inkWord" rotatedBoundingBox="4518,1464 8198,1362 8240,2860 4559,2963"/>
              </emma:interpretation>
              <emma:one-of disjunction-type="recognition" id="oneOf0">
                <emma:interpretation id="interp0" emma:lang="en-US" emma:confidence="1">
                  <emma:literal>Real</emma:literal>
                </emma:interpretation>
                <emma:interpretation id="interp1" emma:lang="en-US" emma:confidence="0">
                  <emma:literal>Read</emma:literal>
                </emma:interpretation>
                <emma:interpretation id="interp2" emma:lang="en-US" emma:confidence="0">
                  <emma:literal>Red</emma:literal>
                </emma:interpretation>
                <emma:interpretation id="interp3" emma:lang="en-US" emma:confidence="0">
                  <emma:literal>Rial</emma:literal>
                </emma:interpretation>
                <emma:interpretation id="interp4" emma:lang="en-US" emma:confidence="0">
                  <emma:literal>Rene</emma:literal>
                </emma:interpretation>
              </emma:one-of>
            </emma:emma>
          </inkml:annotationXML>
          <inkml:trace contextRef="#ctx0" brushRef="#br0">46 0 66,'0'0'88,"0"0"1,0 0-3,0 0-59,0 0 5,0 0-10,0 0 2,-16 51-7,12-2-3,4 22-4,-7 31-7,2 13-9,5 21-22,-7-6-32,5 10-43,0-10 3,-1-22-3</inkml:trace>
          <inkml:trace contextRef="#ctx0" brushRef="#br0" timeOffset="491.5461">-378 220 73,'7'-60'98,"4"0"6,8-3-6,4 10-57,4-9-11,15 9-2,4 0-9,14 11 2,3 5-9,13 16-3,0 10 0,7 11-2,-7 14-1,0 11 0,-11 19 0,-12 9-4,-16 12-1,-18 4-7,-17 7-4,-21-2-12,-8 2-7,-22-11-14,3 2-7,-19-23-6,12 2-1,-11-21 5,17 0 9,-1-13 14,11-3 15,12-4 20,4-3 16,21-2 14,0 0 11,9 30 6,5-9 2,23 25 0,-5 0-5,21 28-6,-4-2-11,15 15-5,-4-6-8,7 2-13,3-16-14,-10-23-31,7-11-80,-7-29-2,0-20-1,-10-19-6</inkml:trace>
          <inkml:trace contextRef="#ctx0" brushRef="#br0" timeOffset="990.4551">933 873 158,'0'0'113,"0"0"-2,37-2-2,-19-26-82,12-2-11,0-16-11,3-7-9,-1-3-4,-2-11-3,-5 5 3,-6 0-2,-3 8 2,-11 6 3,-8 11 5,-8 12 6,-5 2 6,-5 20 4,-9 6 2,5 20 2,-12 7 1,9 18-2,-4 10 0,11 18-1,5 3-6,16 4-1,9-5-5,14-9-6,18-9-19,6-30-39,22-11-65,5-33-5,11-14-1,-4-20-5</inkml:trace>
          <inkml:trace contextRef="#ctx0" brushRef="#br0" timeOffset="1853.246">1972 718 1,'9'-41'70,"12"8"7,-14-13 4,4 2-38,-6 5-20,-7-5-1,-1 12-2,-13-3 3,16 35 1,-44-37 1,19 33-1,-19 4-2,7 16 0,-16 7-3,9 21 0,-4 7-5,8 11 0,3 3-5,14 4-1,10-11-3,17-1-2,15-18-2,11-15-4,14-18 0,4-17-5,10-12-1,-1-14-3,1-5 1,-9-4-1,-6 7 4,-13 2 1,-6 12 7,-24 25 3,0 0 7,0 0 6,0 0 0,-12 57 2,3-20-1,11 12-1,3-8-3,13 1 0,12-14-5,14-12-3,14-21-1,11-16-2,14-25 0,9-16-3,8-17 0,-3-13-4,0-5 1,-12-5-2,-9 6 2,-16 1 2,-16 12-3,-18 9 5,-17 14-1,-16 14 7,-16 11-3,-14 17 7,-14 13-1,-9 21-4,-9 10 8,2 17-4,-2 13 2,6 15-3,10 12 3,19 10-5,15 4-1,24 2 1,25-4-5,25-8-3,28-6-9,16-25-28,33-8-91,4-29-4,14-19-2,0-21-4</inkml:trace>
        </inkml:traceGroup>
        <inkml:traceGroup>
          <inkml:annotationXML>
            <emma:emma xmlns:emma="http://www.w3.org/2003/04/emma" version="1.0">
              <emma:interpretation id="{49069408-0414-4ED9-9128-AE60A563BDD4}" emma:medium="tactile" emma:mode="ink">
                <msink:context xmlns:msink="http://schemas.microsoft.com/ink/2010/main" type="inkWord" rotatedBoundingBox="9915,1500 17783,1282 17823,2750 9956,2968"/>
              </emma:interpretation>
              <emma:one-of disjunction-type="recognition" id="oneOf1">
                <emma:interpretation id="interp5" emma:lang="en-US" emma:confidence="1">
                  <emma:literal>Algebraic</emma:literal>
                </emma:interpretation>
                <emma:interpretation id="interp6" emma:lang="en-US" emma:confidence="0">
                  <emma:literal>Algebraist</emma:literal>
                </emma:interpretation>
                <emma:interpretation id="interp7" emma:lang="en-US" emma:confidence="0">
                  <emma:literal>Algebras</emma:literal>
                </emma:interpretation>
                <emma:interpretation id="interp8" emma:lang="en-US" emma:confidence="0">
                  <emma:literal>Algebra</emma:literal>
                </emma:interpretation>
                <emma:interpretation id="interp9" emma:lang="en-US" emma:confidence="0">
                  <emma:literal>Algebraists</emma:literal>
                </emma:interpretation>
              </emma:one-of>
            </emma:emma>
          </inkml:annotationXML>
          <inkml:trace contextRef="#ctx0" brushRef="#br0" timeOffset="2675.8702">5035 767 67,'0'0'94,"0"0"2,-2-23-1,14-14-52,1-23-19,13-10-6,4-22-6,7-7-3,0-10-7,0 1 1,0 4-4,-5 7 1,-4 16-2,-8 14 4,-10 19 0,-3 20 4,-7 28 9,0 0 2,0 0 3,-17 28 2,8 13 2,14 22-4,-1 6-1,15 23-6,6 5-4,10 12-4,9 4-4,4-5-8,12-8-11,-9-24-13,14-2-28,-17-37-61,-4-17 0,-21-27-2,-11-16 2</inkml:trace>
          <inkml:trace contextRef="#ctx0" brushRef="#br0" timeOffset="2835.3258">5312 430 201,'0'0'117,"0"0"-4,26 20-2,6-15-99,21-10-35,16-2-84,8-11-6,6-7-3,-3-5-2</inkml:trace>
          <inkml:trace contextRef="#ctx0" brushRef="#br0" timeOffset="3350.1043">6090 552 135,'37'-2'109,"-11"-5"-2,6-9 0,14-3-72,-4-22-10,11-6-11,0-17-8,-2-5-6,-3-15-5,-9 4 3,-6 1-5,-17 3 3,-9 14-5,-14 6 6,-14 15-2,-9 11 9,-11 16 2,-8 16 5,-9 10 3,5 20 3,-4 9 4,13 22-1,0 8 1,14 22-5,7-1 1,23 12-6,16-7-1,23-7-6,21-12-5,16-18-7,24-9-26,-1-37-88,16-12-3,-6-22-4,2-8 0</inkml:trace>
          <inkml:trace contextRef="#ctx0" brushRef="#br0" timeOffset="4073.8705">7298 374 68,'0'0'94,"-33"-25"5,13 13-24,-1 10-26,-11-7-2,11 18-5,-12-11-4,13 18-3,-6-9-7,17 14-5,9-21-5,-9 34-5,9-34-3,44 37-3,-5-12-2,16 6-2,12 5-2,9 1-2,5 12-2,0 4 1,-7 9-2,-14 5 2,-12 2-2,-20-2 2,-23-4 3,-24-8-3,-18-11 4,-13-14 0,-13-14-5,-4-16 4,0-14-2,5-9-2,9-11-2,14-6 4,13-6-3,19-2 1,14-5 3,16-3-8,19 1 4,11-7-8,14-1-1,2-8-3,12 8 3,-7-6-2,0 11 4,-17 3 5,-8 6 8,-14 10 8,-22 2 7,-13 37 3,-11-37 2,11 37 0,-53-2 0,20 20-2,-8 1-3,6 18-3,1 2-3,11 17-1,6 1-3,15 10 0,14-2-3,18-1-1,20-6-10,10-16-11,26 2-38,-8-31-77,22-10-2,-8-22-2,7-4-1</inkml:trace>
          <inkml:trace contextRef="#ctx0" brushRef="#br0" timeOffset="4723.6962">8521-244 100,'-9'-21'112,"9"21"-1,0 0 6,-9 44-42,16 11-30,-10 5-4,15 21-14,-10 4-5,12 8-9,-5-10-1,7-7-8,1-18-2,1-17 0,-18-41-3,37 14 1,-16-35 0,0-13-3,2-6 0,2-1-3,7 2 0,3 2-3,9 14 1,2 13 0,7 15 2,3 13 1,-1 17 4,-4 9 2,-10 11 3,-8 10 2,-17 2 0,-14 0 0,-20-9 0,-15-8-1,-17-8-2,-10-7 1,-12-19-4,-2-12-2,-2-8-4,7-17-6,13 2-18,3-20-35,25 5-57,12-10-2,23 7-2,9-5 1</inkml:trace>
          <inkml:trace contextRef="#ctx0" brushRef="#br0" timeOffset="5243.9842">9341 545 199,'16'23'121,"-16"-23"-2,30-25-1,-5-5-88,1-21-16,6-4-11,0-8-7,-4-4-7,-3 5 1,-8-3 3,-4 15-3,-13 3 4,-4 20 1,4 27 5,-30-21 7,30 21 2,-39 16 3,25 12-1,-5-8 3,15 17-4,1-9 1,13 4-2,8-6-2,10-5-1,11-8-2,10-8-4,6-5-2,5-11-4,5-3 0,-5-12-2,0 3 1,-10-4-1,-8-1 4,-14 5 3,-12 2 6,-16 21 4,0 0 3,-30-2 2,-5 20 1,1 19 2,-6 5-2,8 13-3,0 5-3,13 7-2,15-2-3,13-5-4,16-10-8,14-20-12,28-4-29,-2-35-80,30-12-4,-1-28-1,10-8-3</inkml:trace>
          <inkml:trace contextRef="#ctx0" brushRef="#br0" timeOffset="5962.434">10779 289 126,'0'0'112,"0"0"2,18-23-2,-15-3-66,-3 26-9,21-44-9,-10 24-7,-9-13-5,3 8-4,-7-3-3,-3 5-1,-9 2-1,14 21-1,-48-20 0,15 20 1,-10 11-1,-4 15 2,-6 8-3,3 19 2,-1 3-2,9 11 0,12 0-1,14 2-1,16-7-2,16-11-1,17-16-2,10-24 0,13-13-1,1-21-1,6-12 0,-5-13-1,-5-10 1,-7-4 1,-7 4 1,-11 5 1,-7 7 2,-10 11 0,-6 7 3,-5 28 0,0-20 1,0 20 0,-5 25 0,5 5-1,2 7-1,8 4 0,3 3-3,8 2 2,9-6-4,3-10 0,8-10-1,3-17-2,4-15-1,1-15 0,2-8 1,-7-11 0,-3 0 3,-6 4 1,-5 7 4,-5 12 4,-25 23 2,33 5 0,-22 18 1,5 23 0,3 7-2,6 17-2,7 1-4,12 1-4,9-8-10,3-22-16,18-3-49,-14-41-57,7-19-1,-14-34 0,-5-19-1</inkml:trace>
          <inkml:trace contextRef="#ctx0" brushRef="#br0" timeOffset="6117.5521">11859-335 277,'-37'-2'132,"12"18"2,-3-2-7,17 16-96,4-4-35,7-26-43,2 41-78,-2-41-6,19 30 1,-19-30-7</inkml:trace>
          <inkml:trace contextRef="#ctx0" brushRef="#br0" timeOffset="6596.4369">12575 210 113,'12'-27'101,"-8"-8"5,-1-4-1,-1 4-64,-18-6-11,6 11 4,-15 4-5,2 17 0,-19 0-2,3 23-6,-12 4 2,10 24-5,-10-1 4,12 19-9,2 0 0,14 7-2,18-2-4,24-1 0,20-1-7,19-10-4,25-5-14,4-29-39,20-3-76,1-23-3,5-5-2,-20-20-2</inkml:trace>
        </inkml:traceGroup>
        <inkml:traceGroup>
          <inkml:annotationXML>
            <emma:emma xmlns:emma="http://www.w3.org/2003/04/emma" version="1.0">
              <emma:interpretation id="{CA80B11B-ACC6-479F-A9FB-E66C15DDDDCB}" emma:medium="tactile" emma:mode="ink">
                <msink:context xmlns:msink="http://schemas.microsoft.com/ink/2010/main" type="inkWord" rotatedBoundingBox="19485,1208 25842,1032 25871,2096 19515,2272"/>
              </emma:interpretation>
              <emma:one-of disjunction-type="recognition" id="oneOf2">
                <emma:interpretation id="interp10" emma:lang="en-US" emma:confidence="1">
                  <emma:literal>Numbers</emma:literal>
                </emma:interpretation>
                <emma:interpretation id="interp11" emma:lang="en-US" emma:confidence="0">
                  <emma:literal>Num bees</emma:literal>
                </emma:interpretation>
                <emma:interpretation id="interp12" emma:lang="en-US" emma:confidence="0">
                  <emma:literal>Num bois</emma:literal>
                </emma:interpretation>
                <emma:interpretation id="interp13" emma:lang="en-US" emma:confidence="0">
                  <emma:literal>Num bores</emma:literal>
                </emma:interpretation>
                <emma:interpretation id="interp14" emma:lang="en-US" emma:confidence="0">
                  <emma:literal>Num bers</emma:literal>
                </emma:interpretation>
              </emma:one-of>
            </emma:emma>
          </inkml:annotationXML>
          <inkml:trace contextRef="#ctx0" brushRef="#br0" timeOffset="7714.2872">14627-358 142,'10'-34'111,"-10"34"1,9-30 3,-9 30-55,0 0-17,0 0-6,14 34-11,-19 17-5,5 25-10,-7 12 0,0 16-8,-4 9 0,1-9-6,4-9 0,-1-19-6,2-23-5,5-53-2,0 0-5,-2-42-5,11-18-3,-9-25 5,9-3-4,-7-13 6,8 8 1,-8 6 11,3 13 5,-1 11 13,-1 8 5,1 18 1,-4 7 6,0 30 3,5-21 2,-5 21-1,9 33-3,3 6-2,-3 16-1,9 21-5,1 10 0,8 13-6,13 5 2,6 2-5,9-4 1,8-8-4,6-15-1,5-21 1,4-26-1,1-23 0,-10-30 2,-7-20-3,-11-28 4,-12-19 2,-16-16-5,-11-5 3,-17-4-3,-18 5 2,-9 9-7,-7 8 1,-3 20-14,-4 9-15,16 29-26,-5 1-62,35 32-2,-32-23-2,32 23 2</inkml:trace>
          <inkml:trace contextRef="#ctx0" brushRef="#br0" timeOffset="8120.5513">15724-173 200,'0'0'117,"-21"12"1,24 29-13,-10 3-63,20 23-8,-1-2-9,16 13-7,-1-4-2,15-2-9,6-17-2,8-13-1,2-26-2,4-16-1,0-23-1,-6-19-2,-8-13-1,-11-19 1,-9-5-4,-19 1-2,-7 6-9,-23-2-7,3 24-35,-17-1-60,3 21-2,-7 9-2,7 12 1</inkml:trace>
          <inkml:trace contextRef="#ctx0" brushRef="#br0" timeOffset="9064.8285">16502 266 124,'0'0'102,"0"0"2,-14-21 0,12-4-59,2 25-9,7-47-6,7 22-9,-5-10-5,9 8-3,-2-3-3,5 2 0,0 7-3,0 10 0,-21 11 1,37 0 0,-37 0 0,27 46-4,-20-7 1,3 14-2,-1-2 0,0 4 0,3-6-2,1-5 0,1-17 0,7-15-1,4-17 1,1-20-1,6-14 0,0-12 0,3-14-2,2-2 2,-2 3-2,-1 8 3,-4 15-4,-2 13 6,-7 23 0,0 17 0,-10 18 4,1 14-4,-3 9 4,2 9-5,1-2 4,2-2-4,4-14 0,3-12 0,4-16-1,1-16-1,4-18 1,0-19 0,2-12 0,5-15 2,-2-5-4,2 2 2,-5 7-3,-2 9 3,-2 14-4,-5 18 6,-2 22-2,-8 20-2,-1 14 6,-3 11-4,3 12 2,2 7-2,2 2-1,2-2-12,10-4-24,-10-26-58,15-3-36,-8-25 2,3-15-4</inkml:trace>
          <inkml:trace contextRef="#ctx0" brushRef="#br0" timeOffset="9552.4095">18005-526 274,'0'0'129,"4"39"-4,10 0 2,-11 5-99,15 19-1,-4 10-11,4 6-7,-1 2 0,1-3-6,-4-9 1,0-13-4,2-17 3,-2-18-3,-14-21 1,27-23-1,-13-12-2,5-4 4,2-7-4,6 4 3,6 5-5,1 10 4,8 10-4,2 8 4,6 18 0,-1 10-3,-1 11 3,-1 9-3,-8 7 5,-5 7-1,-11 7 3,-6 0-2,-15-4 2,-9-5-1,-16-7 0,-7-12 0,-12-11-3,-8-19-6,-8-11-9,-14-24-19,17 8-55,-14-21-42,16 4-4,-1-9 1,24 5-2</inkml:trace>
          <inkml:trace contextRef="#ctx0" brushRef="#br0" timeOffset="10710.0298">18914 199 193,'0'0'108,"44"-9"-4,-16-8 0,4-3-89,1-17 0,1-7-7,1-7-10,-7-7-3,-3 3-5,-9-1 2,-7 8-2,-9 4 3,-4 12-1,4 32 5,-35-26 8,10 33 9,-10 7 4,5 19 4,-5 3 5,12 18-3,-4-1 2,13 9-7,2-7 0,19 3-8,9-9-2,12-8-4,9-18-4,14-11 0,2-15-3,5-10 0,4-10-4,-9-21 1,2 0-7,-13-9 2,-7 2-2,-17 2 3,-4 6-1,-16 1 5,-5 12 1,7 30 5,-33-23 5,33 23 2,-37 9 0,37-9 0,-20 35 3,27-5-5,2-2 1,12-1-6,9-6 2,4-3-6,10-6 3,0-12-3,4-7-5,-4-11 2,0-3-2,-5-5 3,-6 3-2,-10-4 4,-5 4-2,-18 23 3,10-26 4,-10 26 1,0 0 2,-33-9 2,10 16 1,2 9 0,-2 9 3,2 10-4,1 2 2,6 9-4,7 3 1,7-1-3,9-2 0,12-2-3,7-14-2,11-11 1,7-10-2,5-14 0,7-6 0,-1-17-2,1-11-2,-5-12 0,-2 0-5,-12-4 0,-2-1-1,-9 1 4,-10 4-2,-6 5 8,-8 11 1,-4 10 5,0 25 7,-11-28 1,11 28 3,0 0 0,-23 16-1,23-16-1,2 40-3,12-13-2,9 1-3,14 2 0,11 5-2,12 2-4,14 0 0,5 0-3,6 2 2,-4 0-3,-7 3 6,-14-1-2,-16-6 5,-17-1 3,-27-4 2,-18 3 2,-24-10 0,-8-2 1,-20-10-4,-8-4-2,-3-5-9,-2-13-19,18 9-106,-2-17-5,19 5-3,4-7-2</inkml:trace>
        </inkml:traceGroup>
      </inkml:traceGroup>
    </inkml:traceGroup>
    <inkml:traceGroup>
      <inkml:annotationXML>
        <emma:emma xmlns:emma="http://www.w3.org/2003/04/emma" version="1.0">
          <emma:interpretation id="{39F428E8-03E4-401D-BC8E-E3F6C5529AD1}" emma:medium="tactile" emma:mode="ink">
            <msink:context xmlns:msink="http://schemas.microsoft.com/ink/2010/main" type="paragraph" rotatedBoundingBox="6795,5596 22687,5947 22643,7946 6750,75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043A088-F61A-4F11-84AB-3513DA0099C6}" emma:medium="tactile" emma:mode="ink">
              <msink:context xmlns:msink="http://schemas.microsoft.com/ink/2010/main" type="line" rotatedBoundingBox="6795,5596 22687,5947 22643,7946 6750,7595"/>
            </emma:interpretation>
          </emma:emma>
        </inkml:annotationXML>
        <inkml:traceGroup>
          <inkml:annotationXML>
            <emma:emma xmlns:emma="http://www.w3.org/2003/04/emma" version="1.0">
              <emma:interpretation id="{96BEA36C-7489-43AD-BF4E-1ABE2FD52446}" emma:medium="tactile" emma:mode="ink">
                <msink:context xmlns:msink="http://schemas.microsoft.com/ink/2010/main" type="inkWord" rotatedBoundingBox="6776,5989 10596,6044 10575,7487 6756,7432"/>
              </emma:interpretation>
              <emma:one-of disjunction-type="recognition" id="oneOf3">
                <emma:interpretation id="interp15" emma:lang="en-US" emma:confidence="0">
                  <emma:literal>zee</emma:literal>
                </emma:interpretation>
                <emma:interpretation id="interp16" emma:lang="en-US" emma:confidence="0">
                  <emma:literal>Zie</emma:literal>
                </emma:interpretation>
                <emma:interpretation id="interp17" emma:lang="en-US" emma:confidence="0">
                  <emma:literal>Zee</emma:literal>
                </emma:interpretation>
                <emma:interpretation id="interp18" emma:lang="en-US" emma:confidence="0">
                  <emma:literal>Zoe</emma:literal>
                </emma:interpretation>
                <emma:interpretation id="interp19" emma:lang="en-US" emma:confidence="0">
                  <emma:literal>Zen</emma:literal>
                </emma:interpretation>
              </emma:one-of>
            </emma:emma>
          </inkml:annotationXML>
          <inkml:trace contextRef="#ctx0" brushRef="#br0" timeOffset="72866.4957">2203 4292 1,'-37'-7'53,"37"7"43,-30-12 3,9 1-49,21 11-4,0 0-3,-21-16-6,21 16-4,0 0-8,0 0-4,0 0-4,0 0-3,0 0-3,0 0-3,26 4-1,4 1-2,16 0-1,11 1 0,17 1-1,14 3-2,11-1 2,12-2-2,0 4 1,2-1-1,-2 1 0,-5-4-2,-7 0 1,-9 0 0,-6-2-1,-11 4 0,-6-5 1,-7 3-1,-9-7 1,-5 3 0,-9-1 0,-4-4 0,-8-3-1,-4-2 2,-21 7-1,30-9 0,-30 9 0,21-12-1,-21 12 1,0 0 0,23-7-1,-23 7 1,0 0-1,0 0 0,0 0 0,20 3 1,-20-3-2,0 0 2,0 0 0,0 0 0,0 0 1,-23 11-1,23-11 2,-32 19-2,9-10 1,-2 7 0,-8 5 0,-6 4-1,-7 10 1,-10 2-2,-13 9 2,-14 7-2,-7 5 2,-12 6 3,-6 10-4,-10 0 4,-2 2-5,-2 1 5,9-6-4,4-4 4,8-5-5,6-6 0,5-10 3,11-9-3,8-7 3,11-5-1,9-6 2,7-5 2,7-5 1,7-2-1,30-7 1,-28 4 1,28-4 0,0 0 0,0 0-1,0 0-1,0 0-1,28 10 0,0-10-1,2 0-1,9-3 0,7 1-1,7 0 0,10-1-1,8 3 0,8-2 1,11 2 0,14 0 0,7 0-2,9 2 1,7 1 0,-3-1 0,-4 0 0,-4 1 0,-10-3 0,-14 0-1,-9 0 1,-13-5 0,-10 0-1,-5 1 1,-9-1-1,0-2-1,-6 0-4,1 5-7,-11-12-20,12 12-71,-19-7-25,0-3-4,-23 12 3</inkml:trace>
          <inkml:trace contextRef="#ctx0" brushRef="#br0" timeOffset="75817.7775">3890 4659 9,'16'-21'22,"-16"21"-4,0 0-1,0 0 0,0 0-1,0 0-2,0 0 2,0 0 0,0 0 0,0 0 1,0 0-3,0 0 1,0 0 1,0 0 0,0 0 0,0 0 1,0 0-2,0 0 0,-23 7-3,23-7-1,0 0-1,-25 19 2,25-19 2,-28 18 0,7-6-1,1 6 2,-10 0 1,-3 13 1,-11-4-1,-2 10 1,-18 5 2,-3 11-6,-21-2 5,0 9-5,-11 0 2,-3 2-4,-4 0 1,2 3-5,3-10-3,6 1 1,5-5-5,7-8 0,11-3-2,8-6-1,11-4-3,4-4-3,17-3-7,0-12-7,18 10-17,-7-16-18,21-5-43,0 0-14,0 0 2,0 0 14</inkml:trace>
          <inkml:trace contextRef="#ctx0" brushRef="#br0" timeOffset="77126.8421">5232 4564 35,'4'-27'90,"-4"27"2,9-40-30,-16 20-24,7 20-3,-20-28-4,20 28 1,-44-14-2,16 21-2,-18 0-2,0 16-2,-19 2-3,5 15-4,-21 3-2,5 15-2,-2 2-4,8 9-3,8 3 2,14 2-5,15-3 2,19-4-4,31-4 1,17-12-5,22-5 0,13-12-9,21-8-11,0-15-12,21 5-20,-19-11-54,0-5-15,-11 0 3,-9-2 1</inkml:trace>
          <inkml:trace contextRef="#ctx0" brushRef="#br0" timeOffset="77501.8667">4502 5672 105,'-25'10'123,"25"-10"3,0 0 0,50 11-61,-13-18-26,28 12-11,4-7-8,21 4-7,5 0-4,9 3-2,-3-1-3,-1 3-5,-6 3-5,-8-6-7,-10 10-13,-18-19-27,2 5-75,-19-4-3,-6-8-1,-7-2 2</inkml:trace>
        </inkml:traceGroup>
        <inkml:traceGroup>
          <inkml:annotationXML>
            <emma:emma xmlns:emma="http://www.w3.org/2003/04/emma" version="1.0">
              <emma:interpretation id="{7F5FA376-86B7-4DD7-956C-523563B8C4D4}" emma:medium="tactile" emma:mode="ink">
                <msink:context xmlns:msink="http://schemas.microsoft.com/ink/2010/main" type="inkWord" rotatedBoundingBox="11857,5455 12723,7170 11489,7794 10623,6078"/>
              </emma:interpretation>
              <emma:one-of disjunction-type="recognition" id="oneOf4">
                <emma:interpretation id="interp20" emma:lang="en-US" emma:confidence="0">
                  <emma:literal>☺</emma:literal>
                </emma:interpretation>
                <emma:interpretation id="interp21" emma:lang="en-US" emma:confidence="0">
                  <emma:literal>Q</emma:literal>
                </emma:interpretation>
                <emma:interpretation id="interp22" emma:lang="en-US" emma:confidence="0">
                  <emma:literal>€</emma:literal>
                </emma:interpretation>
                <emma:interpretation id="interp23" emma:lang="en-US" emma:confidence="0">
                  <emma:literal>$</emma:literal>
                </emma:interpretation>
                <emma:interpretation id="interp24" emma:lang="en-US" emma:confidence="0">
                  <emma:literal>£</emma:literal>
                </emma:interpretation>
              </emma:one-of>
            </emma:emma>
          </inkml:annotationXML>
          <inkml:trace contextRef="#ctx0" brushRef="#br0" timeOffset="23683.9334">7107 4204 1,'5'-21'66,"-5"21"11,0 0-36,0-30-9,0 30-5,-7-25-4,7 25-3,-12-23-1,12 23-2,-20-21-1,20 21-4,-26-23-1,26 23-2,-37-21 0,16 10-2,-6-3-1,-3 4 1,-7-3-3,-2 3 3,-8 1-1,-1 2 2,-7-2-2,1 7 3,-6 2-2,7 4-1,-4 3 1,1 7-2,1 5 0,4 8-1,-2 3 1,7 10-1,2 6 1,2 7 3,1 2 0,8 12 2,3 0-1,7 9 0,5 3-3,9 2 2,2 2-4,14-3 2,9 4 0,11-4-5,20-6 2,13-4-3,14-8 4,13-7-4,10-9 3,12-11-6,6-14 2,3-12-2,-3-11 2,-6-14-2,-3-10-1,-14-13 2,-6-10-5,-17-4 3,-14-7-4,-13-7 4,-14-2-3,-12-5 4,-14 0-3,-11 3 2,-14-1 2,-12-2 0,-9 5 1,-11 4 0,-7 8-1,-8 4-2,3 11-1,-4 3-5,9 16-11,-1 2-10,22 14-21,-1 0-53,5-4 0,14 4 0,-2-12 39</inkml:trace>
          <inkml:trace contextRef="#ctx0" brushRef="#br0" timeOffset="24246.7136">7008 4994 19,'0'0'104,"0"0"1,0 0 8,0 0-50,0 0-13,0 30-5,23 4-14,-2-4-4,13 16-9,3 5-1,12 7-9,-3 7-6,5-1-4,-3 1-13,-6-17-16,4 10-50,-18-19-39,-12-13-3,-16-26-1</inkml:trace>
          <inkml:trace contextRef="#ctx0" brushRef="#br0" timeOffset="24981.2859">6355 4232 1,'0'0'36,"0"0"54,0 0-4,0 0-29,16 23-1,-16-23-6,9 58-5,-11-17-7,11 28-5,-9 5-8,5 23-5,-1 12-3,3 11-7,0 0-1,2 0-8,3-7-8,-3-21-23,9-11-47,-4-26-41,-4-27-1,-10-28 0</inkml:trace>
        </inkml:traceGroup>
        <inkml:traceGroup>
          <inkml:annotationXML>
            <emma:emma xmlns:emma="http://www.w3.org/2003/04/emma" version="1.0">
              <emma:interpretation id="{37815C35-3E6B-44F0-8BB8-3EB3417342AC}" emma:medium="tactile" emma:mode="ink">
                <msink:context xmlns:msink="http://schemas.microsoft.com/ink/2010/main" type="inkWord" rotatedBoundingBox="14055,6084 14117,7255 13008,7314 12945,6143"/>
              </emma:interpretation>
              <emma:one-of disjunction-type="recognition" id="oneOf5">
                <emma:interpretation id="interp25" emma:lang="en-US" emma:confidence="0">
                  <emma:literal>E</emma:literal>
                </emma:interpretation>
                <emma:interpretation id="interp26" emma:lang="en-US" emma:confidence="0">
                  <emma:literal>k</emma:literal>
                </emma:interpretation>
                <emma:interpretation id="interp27" emma:lang="en-US" emma:confidence="0">
                  <emma:literal>[</emma:literal>
                </emma:interpretation>
                <emma:interpretation id="interp28" emma:lang="en-US" emma:confidence="0">
                  <emma:literal>£</emma:literal>
                </emma:interpretation>
                <emma:interpretation id="interp29" emma:lang="en-US" emma:confidence="0">
                  <emma:literal>=</emma:literal>
                </emma:interpretation>
              </emma:one-of>
            </emma:emma>
          </inkml:annotationXML>
          <inkml:trace contextRef="#ctx0" brushRef="#br0" timeOffset="25775.2442">9058 4467 49,'0'0'98,"0"0"3,14-32-3,-14 32-58,-7-28-6,7 28-11,-16-28-4,16 28-5,-33-18-2,10 11-2,-7 2 0,-9 5-1,-5 5 0,-11 0 0,-8 11 0,-8-5 0,-8 17 0,-4-3 0,-2 15 1,2 4-1,7 6 1,6 6-3,13 6 2,8 7-4,19 1 0,14 4 2,23-5-5,18-2 2,21-10-3,17-8 4,18-10-5,13-9 4,12-11-5,8-15-5,-4-8-5,-1-1-12,-17-9-21,1 5-52,-24 0-27,-14-1-4,-16 6 4</inkml:trace>
          <inkml:trace contextRef="#ctx0" brushRef="#br0" timeOffset="26295.496">8402 5407 63,'0'0'102,"0"0"3,-25 18 1,25-18-59,0 0-2,0 26-8,0-26-5,0 0-5,30 9-4,0-2-5,5-5-4,11 3-5,11-3-1,10 0-4,3 1-1,1-3-2,1 0 0,-5-3-1,-5 1-2,-7 0 0,-11 2-6,-9 0-6,-3 9-11,-32-9-20,42 5-76,-42-5-2,0 0-1,16 20 1</inkml:trace>
        </inkml:traceGroup>
        <inkml:traceGroup>
          <inkml:annotationXML>
            <emma:emma xmlns:emma="http://www.w3.org/2003/04/emma" version="1.0">
              <emma:interpretation id="{9772019D-DD4A-4A4B-9B3F-F84178AB7F9B}" emma:medium="tactile" emma:mode="ink">
                <msink:context xmlns:msink="http://schemas.microsoft.com/ink/2010/main" type="inkWord" rotatedBoundingBox="15646,5867 18203,5924 18161,7847 15604,7791"/>
              </emma:interpretation>
              <emma:one-of disjunction-type="recognition" id="oneOf6">
                <emma:interpretation id="interp30" emma:lang="en-US" emma:confidence="0">
                  <emma:literal>Ras</emma:literal>
                </emma:interpretation>
                <emma:interpretation id="interp31" emma:lang="en-US" emma:confidence="0">
                  <emma:literal>Ras,</emma:literal>
                </emma:interpretation>
                <emma:interpretation id="interp32" emma:lang="en-US" emma:confidence="0">
                  <emma:literal>IRae8</emma:literal>
                </emma:interpretation>
                <emma:interpretation id="interp33" emma:lang="en-US" emma:confidence="0">
                  <emma:literal>Rae,</emma:literal>
                </emma:interpretation>
                <emma:interpretation id="interp34" emma:lang="en-US" emma:confidence="0">
                  <emma:literal>Rae</emma:literal>
                </emma:interpretation>
              </emma:one-of>
            </emma:emma>
          </inkml:annotationXML>
          <inkml:trace contextRef="#ctx0" brushRef="#br1" timeOffset="87574.0607">10797 4320 10,'-4'-37'91,"4"37"7,-2-26 2,2 26-36,0 0-9,-7-21-8,9 42-8,-9 0-6,9 27-7,-11 10-8,4 25-2,-4 17-4,2 15-6,-4 3-4,2-1-9,4 1-8,-4-16-15,11-10-18,-9-25-48,5-23-22,2-21 2,0-23-2</inkml:trace>
          <inkml:trace contextRef="#ctx0" brushRef="#br1" timeOffset="88636.3168">10767 4580 132,'-27'-41'106,"22"18"3,3 2-18,2-21-49,18 10-4,-2-16-10,14 8-6,1-6-3,5 9-6,6 0-2,4 7-3,0 5-3,3 6-1,2 13 0,-1 3-2,1 12 0,0 10-1,-9 13 0,-8 10-1,-6 16-1,-14 11 1,-12 12-5,-16 4-3,-9 5-7,-12-7 0,-1 3-1,-11-13-2,6-13 3,-5-16-2,9-11 8,2-17 5,12-12 10,23-4 2,-23-18 1,23 18 8,21-35-3,6 26 5,8-2-4,13 20-1,1 7 0,16 16-4,-5 14 2,7 10-7,0 11 2,-3 4-9,-2 8-9,-8-14-25,6-1-71,-17-8-16,-6-13-5,-7-13 3</inkml:trace>
          <inkml:trace contextRef="#ctx0" brushRef="#br1" timeOffset="88137.6396">11010 4326 28,'0'0'90,"21"-11"5,-21 11-14,0 0-21,0 0-3,0 0-8,16 48-6,-18-11-5,8 28-6,-10 11-9,6 21-5,-9 14-4,5 9-6,-5 0-3,2 0-6,1-16-5,-1-19-12,12-13-10,-14-37-19,19-15-44,-12-20-28,0-34-2,-7-8 2</inkml:trace>
          <inkml:trace contextRef="#ctx0" brushRef="#br1" timeOffset="89620.7402">12164 5502 63,'0'0'88,"12"-47"-1,-3 22 1,-7-3-53,1-9-18,1 5-1,-6-5-3,-3 9 1,-6-2 1,11 30 1,-35-34 2,14 29 1,-9 7 1,0 12-2,-4 7 0,6 14-3,-4 2-2,9 11-3,2-2-3,9 0-2,10-4-4,9-7 0,-7-35-2,37 25 1,-7-30-3,2-11-1,5-9 0,-2-7-3,-3-3 0,-9-2-1,-2 7 1,-12 5 0,-9 25 3,2-30 4,-2 30 2,0 0 4,-30 18 2,21 5 2,0 5-1,7 6 3,6 1-2,12 2-2,5-9-2,14-8 0,6-10-2,8-13 0,4-17-1,0-13-2,0-11 0,-4-9-3,-3-4 0,-14-3-2,-7 2 2,-11 3-1,-7 11 0,-11 2 1,-6 17 1,10 25 2,-41-21 3,13 30 2,-4 7 1,-3 19 1,-2 2 1,7 16 1,-2 0 1,9 7 0,9 2-3,12 3 0,6-7-4,19-5-2,10-7-8,6-16-10,19-5-27,-10-22-82,12-12-3,-2-12-1,-3-9-2</inkml:trace>
          <inkml:trace contextRef="#ctx0" brushRef="#br1" timeOffset="90104.3505">13009 5483 117,'2'-25'99,"-2"25"1,-4-42 1,-10 19-70,14 23-5,-25-25-3,25 25-1,-44 4 2,18 17-1,-11 0-2,12 13 0,-10-1-3,15 6 0,-1-7-6,14 1-1,5-13-4,2-20-1,32 30-2,-2-20-1,11-3-5,8-3-1,9 10-5,-1-2-4,3 13 0,-9-2 0,0 14 0,-14-2 4,-12 6 3,-11 5 7,-19-2 3,-13 2 5,-17-6-2,-6-3 3,-10-12-2,3-11-1,-3-14-4,9-14-1,10-18 0,13-12-2,10-14 3,16-9-5,14-7-3,0-9-22,18 7-94,-7 2-4,-2 3-3,-4 11-2</inkml:trace>
        </inkml:traceGroup>
        <inkml:traceGroup>
          <inkml:annotationXML>
            <emma:emma xmlns:emma="http://www.w3.org/2003/04/emma" version="1.0">
              <emma:interpretation id="{66DA477C-0F18-4219-9141-19C120810DED}" emma:medium="tactile" emma:mode="ink">
                <msink:context xmlns:msink="http://schemas.microsoft.com/ink/2010/main" type="inkWord" rotatedBoundingBox="19340,6157 22681,6231 22652,7549 19311,7475"/>
              </emma:interpretation>
              <emma:one-of disjunction-type="recognition" id="oneOf7">
                <emma:interpretation id="interp35" emma:lang="en-US" emma:confidence="0">
                  <emma:literal>GIR</emma:literal>
                </emma:interpretation>
                <emma:interpretation id="interp36" emma:lang="en-US" emma:confidence="0">
                  <emma:literal>CIR</emma:literal>
                </emma:interpretation>
                <emma:interpretation id="interp37" emma:lang="en-US" emma:confidence="0">
                  <emma:literal>GDR</emma:literal>
                </emma:interpretation>
                <emma:interpretation id="interp38" emma:lang="en-US" emma:confidence="0">
                  <emma:literal>GAR</emma:literal>
                </emma:interpretation>
                <emma:interpretation id="interp39" emma:lang="en-US" emma:confidence="0">
                  <emma:literal>GER</emma:literal>
                </emma:interpretation>
              </emma:one-of>
            </emma:emma>
          </inkml:annotationXML>
          <inkml:trace contextRef="#ctx0" brushRef="#br0" timeOffset="34884.6323">15266 4534 1,'0'0'0,"2"-23"48,-2 23 6,-21-32-37,21 32 1,-30-28 2,30 28 4,-46-21 4,21 19 1,-15 2 2,3 9 1,-9 0 0,-2 12 0,-12 2-2,0 14-3,-10 2-4,6 15 0,-3-1-3,7 11-1,2-1-4,12 8-2,7-2 1,16 3-8,11-10 3,17 3-5,13-12 2,21-2-5,21-10 2,21-4-5,12-7-6,11-11-8,13 2-12,-4-17-15,10 1-38,-15-5-27,-11-9-2,-11 2 2</inkml:trace>
          <inkml:trace contextRef="#ctx0" brushRef="#br0" timeOffset="35507.3044">14850 5721 42,'-32'2'88,"32"-2"3,-35 5 5,12-5-47,23 0-3,-35 7-7,35-7-5,-25 0-6,25 0-2,0 0-4,0 0-2,0 0-5,21-3-1,9 1-5,14 0-1,11 2-1,14-3-2,14 6-2,10-6-2,6 6-3,-2-8-6,2 5-4,-9-5-7,0 5-7,-20-11-12,-6 9-22,-20-5-55,-7-5 0,-12 8 4,-25 4 4</inkml:trace>
          <inkml:trace contextRef="#ctx0" brushRef="#br0" timeOffset="36299.8718">16492 4488 89,'18'30'95,"-18"-9"5,0 9-24,5 16-26,-12 7-4,11 19-9,-8 8-6,6 22-9,-7-3-10,3 7-13,0-2-8,-1-14-15,10-4-16,-9-24-33,7-20-34,-1-17 1,-4-25 1</inkml:trace>
          <inkml:trace contextRef="#ctx0" brushRef="#br0" timeOffset="37181.012">16542 4770 152,'7'-35'105,"9"-2"-1,3 2-24,-1-8-40,15 10-5,1-6-11,8 11-7,-3 1-8,12 13-4,-3 2-1,8 10-3,1 11-1,1 10 1,2 13-1,-4 7 2,-3 14-2,-12 5 1,-6 11-3,-19 3-1,-11 6-10,-19-8-14,-5-1-14,-20-16-9,0-2 0,-12-19-2,5-7 5,-3-13 7,10-7 16,5-8 18,4-4 23,30 7 13,-33-14 10,33 14 5,0 0 6,26 5-3,-6 2-3,20 14-5,-1 0-6,19 13-6,2 1-6,9 11-6,2-2-6,3 4-2,-4-6-3,-1-1-4,-5-4-6,-8-11-13,-5 6-34,-17-13-66,-6-3-4,-28-16 0,23 14-3</inkml:trace>
          <inkml:trace contextRef="#ctx0" brushRef="#br0" timeOffset="36599.5225">16819 4624 97,'3'26'98,"-3"-6"6,4 13 0,6 13-54,-13 7-6,12 23-12,-9 0-7,5 19-9,-3 2-7,1 2-11,-1-2-11,-2-16-19,7-7-31,-5-26-45,1-20-2,-3-28 0,0 0 0</inkml:trace>
        </inkml:traceGroup>
      </inkml:traceGroup>
    </inkml:traceGroup>
    <inkml:traceGroup>
      <inkml:annotationXML>
        <emma:emma xmlns:emma="http://www.w3.org/2003/04/emma" version="1.0">
          <emma:interpretation id="{4772A9E7-9B47-444B-B036-5C74E3B2DA13}" emma:medium="tactile" emma:mode="ink">
            <msink:context xmlns:msink="http://schemas.microsoft.com/ink/2010/main" type="paragraph" rotatedBoundingBox="10576,9706 22663,10187 22588,12079 10501,1159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A00BC80-6B57-41E6-9815-FFF804BC9630}" emma:medium="tactile" emma:mode="ink">
              <msink:context xmlns:msink="http://schemas.microsoft.com/ink/2010/main" type="inkBullet" rotatedBoundingBox="10576,9706 12532,9784 12457,11676 10501,11599"/>
            </emma:interpretation>
            <emma:one-of disjunction-type="recognition" id="oneOf8">
              <emma:interpretation id="interp40" emma:lang="en-US" emma:confidence="0.5">
                <emma:literal>X?</emma:literal>
              </emma:interpretation>
              <emma:interpretation id="interp41" emma:lang="en-US" emma:confidence="0">
                <emma:literal>x?</emma:literal>
              </emma:interpretation>
              <emma:interpretation id="interp42" emma:lang="en-US" emma:confidence="0">
                <emma:literal>K?</emma:literal>
              </emma:interpretation>
              <emma:interpretation id="interp43" emma:lang="en-US" emma:confidence="0">
                <emma:literal>X.</emma:literal>
              </emma:interpretation>
              <emma:interpretation id="interp44" emma:lang="en-US" emma:confidence="0">
                <emma:literal>t?</emma:literal>
              </emma:interpretation>
            </emma:one-of>
          </emma:emma>
        </inkml:annotationXML>
        <inkml:trace contextRef="#ctx0" brushRef="#br1" timeOffset="93897.582">3890 8904 73,'-24'-16'99,"24"16"1,0 0 4,-32-28-58,32 28-5,0 0-7,0 0-4,0 0-4,0 0-4,0 0-2,0 0-2,2 30-4,17 12-1,2 16-4,11 20-3,12 14 0,9 17-4,9 13-2,3 3-6,4 2-4,-2-14-11,2-9-11,-15-30-24,-4-12-66,-17-30-3,-13-20 3,-20-12-1</inkml:trace>
        <inkml:trace contextRef="#ctx0" brushRef="#br1" timeOffset="94245.2206">3903 10058 113,'-20'24'108,"20"-24"6,0 0-1,0 0-65,-3-58-10,22 16-10,-3-25-6,12-11-7,6-21-2,8-12-6,4-7-7,0-4-8,3 13-18,-12 1-48,0 25-43,-7 11 0,-12 23-4,-4 17-1</inkml:trace>
        <inkml:trace contextRef="#ctx0" brushRef="#br1" timeOffset="94746.4201">4681 8355 99,'17'-30'107,"-17"30"1,32-35 2,-9 19-51,0-3-27,14 8-5,-5-1-10,12 10-1,-9 0-2,2 13-2,-12 5-3,-2 14-2,-14 5-3,-9 7-3,-11 8-5,-12 1-2,-10 2-3,-6-2 0,0-2-1,-5-10 2,7-2-1,3-10 5,10-3 5,13-4 2,11-20 2,14 33 1,9-20 1,14 6 0,7-5 0,9 0-5,2 4-15,-2-11-29,5 5-70,-7-1-6,-5 1 1,-9-1-6</inkml:trace>
        <inkml:trace contextRef="#ctx0" brushRef="#br1" timeOffset="95354.9931">5337 9631 110,'0'0'116,"-28"-2"3,28 2 1,0 0-56,0 0-21,0 0-10,0 0-8,28-23-9,4 21-6,8-1-8,3 1-7,13 4-17,-10-11-31,12 4-69,-7-6-4,2-1-2,-3-6-2</inkml:trace>
      </inkml:traceGroup>
      <inkml:traceGroup>
        <inkml:annotationXML>
          <emma:emma xmlns:emma="http://www.w3.org/2003/04/emma" version="1.0">
            <emma:interpretation id="{D56FEC5F-8444-4601-B412-525D6CAA168F}" emma:medium="tactile" emma:mode="ink">
              <msink:context xmlns:msink="http://schemas.microsoft.com/ink/2010/main" type="line" rotatedBoundingBox="13224,10180 22648,10554 22594,11908 13170,11533"/>
            </emma:interpretation>
          </emma:emma>
        </inkml:annotationXML>
        <inkml:traceGroup>
          <inkml:annotationXML>
            <emma:emma xmlns:emma="http://www.w3.org/2003/04/emma" version="1.0">
              <emma:interpretation id="{B4AD4CC2-4882-479B-AF77-3D6D360FA5D6}" emma:medium="tactile" emma:mode="ink">
                <msink:context xmlns:msink="http://schemas.microsoft.com/ink/2010/main" type="inkWord" rotatedBoundingBox="13211,10491 16456,10620 16415,11662 13170,11533"/>
              </emma:interpretation>
              <emma:one-of disjunction-type="recognition" id="oneOf9">
                <emma:interpretation id="interp45" emma:lang="en-US" emma:confidence="1">
                  <emma:literal>2=0</emma:literal>
                </emma:interpretation>
                <emma:interpretation id="interp46" emma:lang="en-US" emma:confidence="0">
                  <emma:literal>2=00</emma:literal>
                </emma:interpretation>
                <emma:interpretation id="interp47" emma:lang="en-US" emma:confidence="0">
                  <emma:literal>2=9</emma:literal>
                </emma:interpretation>
                <emma:interpretation id="interp48" emma:lang="en-US" emma:confidence="0">
                  <emma:literal>2=09</emma:literal>
                </emma:interpretation>
                <emma:interpretation id="interp49" emma:lang="en-US" emma:confidence="0">
                  <emma:literal>2=90</emma:literal>
                </emma:interpretation>
              </emma:one-of>
            </emma:emma>
          </inkml:annotationXML>
          <inkml:trace contextRef="#ctx0" brushRef="#br1" timeOffset="96136.2837">6496 9130 157,'23'-32'114,"0"4"-1,7-2 0,12 12-79,-8-5-8,15 14-9,-1-1-3,8 15 0,-10 9-3,7 11 1,-12 14-4,-1 19-1,-17 14-2,-12 20-2,-18 12-5,-16 9-9,-11 5-5,-22-14-8,6-7 0,-15-26-1,7-13 1,-6-33 1,13-20 4,5-24 6,9-13 9,14-7 6,-1-3 4,15 1 5,5 2 3,11 13 5,-3 5 4,-4 21 1,35 0 0,-1 17 0,-1 1-1,18 17-2,-1 2-5,13 6-3,6-3-7,2-13-9,10 1-19,-16-26-42,6 1-62,-8-17-3,-8-9-2,-11-7-4</inkml:trace>
          <inkml:trace contextRef="#ctx0" brushRef="#br1" timeOffset="96667.5527">7733 9447 187,'-25'-21'119,"25"21"4,0 0-2,0 0-79,21-14-9,-1 9-9,17 10-6,10-5-5,8 2-7,5 1-10,2-6-12,12 6-20,-16-17-29,4 9-61,-11-9 0,-9 5-3,-15 0 4</inkml:trace>
          <inkml:trace contextRef="#ctx0" brushRef="#br1" timeOffset="96955.0427">7791 9906 178,'0'0'118,"0"0"-1,0 0 3,0 0-79,39-11-17,-9 6-6,14 7-5,5-6-6,4-1-13,11 5-22,-8-12-42,11 3-48,-3-5-3,-6 0 0,-7 3-4</inkml:trace>
          <inkml:trace contextRef="#ctx0" brushRef="#br1" timeOffset="97649.8873">9693 9606 98,'21'-39'102,"-12"13"4,-9-11-2,3-11-56,-6 16-23,-8-15 2,2 13-7,-17-5 0,3 13-6,-16 3-2,-3 11-2,-15 10-2,-10 14-2,-14 9-4,-2 15 2,-7 15-1,0 16 4,4 14-1,15 11 3,13 5-1,28 3 3,23-8 0,25-4 0,24-21-4,23-19-1,13-25-3,12-23 1,0-23-1,-2-23-3,-12-10-3,-14-17-12,-8 6-27,-29-12-84,-9 10-1,-14 2-2,-13 14-4</inkml:trace>
        </inkml:traceGroup>
        <inkml:traceGroup>
          <inkml:annotationXML>
            <emma:emma xmlns:emma="http://www.w3.org/2003/04/emma" version="1.0">
              <emma:interpretation id="{970745AA-BCD5-4378-AAAD-56EF493E8AF4}" emma:medium="tactile" emma:mode="ink">
                <msink:context xmlns:msink="http://schemas.microsoft.com/ink/2010/main" type="inkWord" rotatedBoundingBox="17294,10997 18075,11028 18051,11646 17269,11614"/>
              </emma:interpretation>
              <emma:one-of disjunction-type="recognition" id="oneOf10">
                <emma:interpretation id="interp50" emma:lang="en-US" emma:confidence="1">
                  <emma:literal>^</emma:literal>
                </emma:interpretation>
                <emma:interpretation id="interp51" emma:lang="en-US" emma:confidence="0">
                  <emma:literal>n</emma:literal>
                </emma:interpretation>
                <emma:interpretation id="interp52" emma:lang="en-US" emma:confidence="0">
                  <emma:literal>r</emma:literal>
                </emma:interpretation>
                <emma:interpretation id="interp53" emma:lang="en-US" emma:confidence="0">
                  <emma:literal>M</emma:literal>
                </emma:interpretation>
                <emma:interpretation id="interp54" emma:lang="en-US" emma:confidence="0">
                  <emma:literal>R</emma:literal>
                </emma:interpretation>
              </emma:one-of>
            </emma:emma>
          </inkml:annotationXML>
          <inkml:trace contextRef="#ctx0" brushRef="#br1" timeOffset="101179.9712">10554 10082 116,'0'0'98,"0"0"4,0 0-2,0 0-59,17-42-10,3 7-8,-8-13-6,11-3-5,-5-7-4,8-2-4,-5-2 2,2 7-2,-5 1 2,3 13-1,-3 9 2,1 6 1,-5 5 2,-14 21 1,23-11 1,-23 11-1,23 9-1,-23-9 0,28 26-1,-8-10 0,3 7-3,5 4-1,0 6-1,2 8-2,2 10-2,1 2 0,-1 7-4,0 0-5,3 5-16,-10-19-22,14 5-73,-6-14-2,1-12-1,-1-9-3</inkml:trace>
        </inkml:traceGroup>
        <inkml:traceGroup>
          <inkml:annotationXML>
            <emma:emma xmlns:emma="http://www.w3.org/2003/04/emma" version="1.0">
              <emma:interpretation id="{442AFF32-B40F-417D-AA47-66C61FEFB5F1}" emma:medium="tactile" emma:mode="ink">
                <msink:context xmlns:msink="http://schemas.microsoft.com/ink/2010/main" type="inkWord" rotatedBoundingBox="18959,10408 22648,10554 22598,11812 18910,11665"/>
              </emma:interpretation>
              <emma:one-of disjunction-type="recognition" id="oneOf11">
                <emma:interpretation id="interp55" emma:lang="en-US" emma:confidence="0">
                  <emma:literal>X&gt;0</emma:literal>
                </emma:interpretation>
                <emma:interpretation id="interp56" emma:lang="en-US" emma:confidence="0">
                  <emma:literal>XBo</emma:literal>
                </emma:interpretation>
                <emma:interpretation id="interp57" emma:lang="en-US" emma:confidence="0">
                  <emma:literal>X&gt;o</emma:literal>
                </emma:interpretation>
                <emma:interpretation id="interp58" emma:lang="en-US" emma:confidence="0">
                  <emma:literal>xo</emma:literal>
                </emma:interpretation>
                <emma:interpretation id="interp59" emma:lang="en-US" emma:confidence="0">
                  <emma:literal>0&gt;0</emma:literal>
                </emma:interpretation>
              </emma:one-of>
            </emma:emma>
          </inkml:annotationXML>
          <inkml:trace contextRef="#ctx0" brushRef="#br1" timeOffset="101820.6337">12290 9105 187,'-20'-18'114,"20"18"0,0 0 4,-33-24-71,33 24-6,0 0-10,7 37-8,2-11-4,17 20-4,9 7-5,18 21-2,9 14-2,12 9-3,7 6-3,2 1 1,0-4-5,-5-13-3,-6-8-6,-21-26-17,4-2-41,-25-26-57,-30-25 1,21 7-2,-21-7 2</inkml:trace>
          <inkml:trace contextRef="#ctx0" brushRef="#br1" timeOffset="102039.3945">12440 9938 247,'5'-27'126,"7"-19"-3,18-5 0,2-21-90,19-2-10,4-16-12,10-7-9,4 12-29,-14-5-86,5 21-7,-13 6-5,-6 22 1</inkml:trace>
          <inkml:trace contextRef="#ctx0" brushRef="#br1" timeOffset="102633.1679">13595 8941 218,'0'0'122,"-23"16"-1,23-16 2,2 23-77,21 3-8,0-8-13,19 8-8,6-1-7,15 5-4,1-2-3,8 2-4,2 0-1,-3-3-3,-2 1 0,-9-2-2,-4 1 3,-12-1-2,-3-1 3,-11 0 0,-7 3 1,-11 0 1,-10 0 1,-6 4 1,-15 5 1,-6 2 2,-17 5 0,-4 9 3,-16 0 0,-3 9 1,-9-4-1,-2 4 1,0-4-3,7-2 2,4-8-5,12-4 0,11-7-7,10-12-11,27 8-46,5-33-70,0 0 1,40-5-6,-3-16 1</inkml:trace>
          <inkml:trace contextRef="#ctx0" brushRef="#br1" timeOffset="103307.7641">15885 9643 154,'9'-35'101,"3"1"1,-5-10-3,-7-7-77,2 9-3,-9-6-2,-2 9-1,-10-1 0,-8 10-2,-15 5 0,-9 11-1,-18 7 0,-12 12 1,-20 6-1,-6 19-1,-10 10-1,4 24 3,2 10-3,16 21 3,17 4-2,29 10 0,31-5-5,34-3 2,30-18-2,30-18-1,21-24-1,16-22 0,10-26-1,-1-21-4,-7-13-2,-15-19-6,-15 0-5,-25-17-15,-9 17-21,-28-11-71,-9 9-11,-14 4 0,-7 14 0</inkml:trace>
        </inkml:traceGroup>
      </inkml:traceGroup>
    </inkml:traceGroup>
  </inkml:traceGroup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7:37.044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0C97C85E-6DD5-4531-9F43-3BE0AA9FCCF5}" emma:medium="tactile" emma:mode="ink">
          <msink:context xmlns:msink="http://schemas.microsoft.com/ink/2010/main" type="writingRegion" rotatedBoundingBox="12332,8375 13869,8758 13673,9547 12135,9164"/>
        </emma:interpretation>
      </emma:emma>
    </inkml:annotationXML>
    <inkml:traceGroup>
      <inkml:annotationXML>
        <emma:emma xmlns:emma="http://www.w3.org/2003/04/emma" version="1.0">
          <emma:interpretation id="{4A8D09D3-6066-46BC-99F7-78A7F4067119}" emma:medium="tactile" emma:mode="ink">
            <msink:context xmlns:msink="http://schemas.microsoft.com/ink/2010/main" type="paragraph" rotatedBoundingBox="12332,8375 13869,8758 13673,9547 12135,916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AA054BE-1E72-42DE-95B9-01E8BC30A436}" emma:medium="tactile" emma:mode="ink">
              <msink:context xmlns:msink="http://schemas.microsoft.com/ink/2010/main" type="line" rotatedBoundingBox="12332,8375 13869,8758 13673,9547 12135,9164"/>
            </emma:interpretation>
          </emma:emma>
        </inkml:annotationXML>
        <inkml:traceGroup>
          <inkml:annotationXML>
            <emma:emma xmlns:emma="http://www.w3.org/2003/04/emma" version="1.0">
              <emma:interpretation id="{AB9B4B8C-3C1C-4840-A697-DC32F7A57DBE}" emma:medium="tactile" emma:mode="ink">
                <msink:context xmlns:msink="http://schemas.microsoft.com/ink/2010/main" type="inkWord" rotatedBoundingBox="12332,8375 13869,8758 13673,9547 12135,9164"/>
              </emma:interpretation>
              <emma:one-of disjunction-type="recognition" id="oneOf0">
                <emma:interpretation id="interp0" emma:lang="en-US" emma:confidence="0">
                  <emma:literal>an</emma:literal>
                </emma:interpretation>
                <emma:interpretation id="interp1" emma:lang="en-US" emma:confidence="1">
                  <emma:literal>a M</emma:literal>
                </emma:interpretation>
                <emma:interpretation id="interp2" emma:lang="en-US" emma:confidence="0">
                  <emma:literal>am</emma:literal>
                </emma:interpretation>
                <emma:interpretation id="interp3" emma:lang="en-US" emma:confidence="0">
                  <emma:literal>Am</emma:literal>
                </emma:interpretation>
                <emma:interpretation id="interp4" emma:lang="en-US" emma:confidence="0">
                  <emma:literal>An</emma:literal>
                </emma:interpretation>
              </emma:one-of>
            </emma:emma>
          </inkml:annotationXML>
          <inkml:trace contextRef="#ctx0" brushRef="#br0">488 391 70,'20'-17'100,"-20"17"2,19-34-4,-17 4-66,7 2-8,-9-9-8,0 3-10,-4-3-5,-8-3-3,-2 3-1,-6 0 1,-8 12 0,-4 0 3,-5 15 1,-7 17 0,-5 14 2,1 23-1,-5 14 0,4 18 0,3 7-2,5 12-1,8-1-1,15-8 0,11-8-1,16-18 2,14-21-1,12-22 1,11-24-1,7-19-1,9-15 0,-4-17-3,2-7 1,-7-4-2,-7 5 1,-11 6 1,-10 9 2,-8 12 5,-15 10 5,-2 27 4,0 0 4,0 0 3,-25 27 0,22 10 1,6 5-2,10 11-3,8-5-4,14 3-6,9-2-15,2-15-15,12 3-34,-3-16-56,0-16-2,-4-5-1,-2-12 0</inkml:trace>
          <inkml:trace contextRef="#ctx0" brushRef="#br0" timeOffset="515.6508">1012 783 60,'-9'-30'100,"9"-2"2,11-1 0,5-4-66,-9-6-6,14 3-9,-10-6-4,10 12-1,-9 1 0,9 15 1,-21 18-1,32-16 0,-32 16-1,23 32-2,-14 3-4,0 11-2,1 4-3,-3 6 0,2-1-2,-2-9 0,2-6-2,0-17 2,-9-23-1,23 7-1,-11-33 1,2-8-1,0-12 1,-1-8 0,6-3 0,-1 1 1,3 8-1,0 9 3,0 20-1,2 10 1,-2 23-2,-1 16 1,-4 18-3,-2 12-7,0 14-23,-9-2-91,4-5-4,-2-7-2,-2-14-1</inkml:trace>
        </inkml:traceGroup>
      </inkml:traceGroup>
    </inkml:traceGroup>
  </inkml:traceGroup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18.23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75E20C2-CDEC-4979-B8C5-4BBA7630DF1B}" emma:medium="tactile" emma:mode="ink">
          <msink:context xmlns:msink="http://schemas.microsoft.com/ink/2010/main" type="inkDrawing" rotatedBoundingBox="7289,12224 21407,12066 21409,12217 7291,12375" semanticType="callout" shapeName="Other">
            <msink:destinationLink direction="with" ref="{212D4F86-E16C-45A7-89AB-68B564CE41E5}"/>
          </msink:context>
        </emma:interpretation>
      </emma:emma>
    </inkml:annotationXML>
    <inkml:trace contextRef="#ctx0" brushRef="#br0">0 153 1,'0'0'52,"0"0"31,0 0 9,20 16-46,-20-16-5,20 9-5,-20-9-5,29 13-5,-9-8-5,7 6-3,4-7-2,9 5 0,3-7-2,13 3-1,6-7-2,14-1-1,2-3 0,16-1-3,2 3-1,12-5-2,3 4-1,8-2-1,4 1 0,8-1 2,15-4-4,6 0 2,11-3-5,6 1 2,10-3-3,2 3 3,9 2-4,-2 2 2,-1 2 1,3 3 2,-4-1 1,4 3 0,4 0 0,3-1 0,1 1 0,3 2 1,1-2-1,5 2-1,6-2 0,-1 2 1,2 0 0,1 2 3,6-2-1,9 0 1,9-2-1,7 2 1,13 0-2,11 2-1,12 0-4,10 0 0,10 1 0,9-1-2,10-2 2,3-2-1,14-1 0,3-3 3,10-1 0,2 0 1,9 3-3,-2-1 0,2 5-3,-7 0-1,-4 7 0,-21 2 0,-10 2-2,-19-2-9,-10 7-14,-25-5-61,-21-9-6,-12 0-5,-28-13 3</inkml:trace>
  </inkml:traceGroup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26.81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14506E5-C4BA-4544-813F-59C62FEFE61B}" emma:medium="tactile" emma:mode="ink">
          <msink:context xmlns:msink="http://schemas.microsoft.com/ink/2010/main" type="writingRegion" rotatedBoundingBox="9316,13409 9897,13409 9897,13941 9316,13941"/>
        </emma:interpretation>
      </emma:emma>
    </inkml:annotationXML>
    <inkml:traceGroup>
      <inkml:annotationXML>
        <emma:emma xmlns:emma="http://www.w3.org/2003/04/emma" version="1.0">
          <emma:interpretation id="{6F9FC5E5-E4B6-46A3-817C-2734F711804D}" emma:medium="tactile" emma:mode="ink">
            <msink:context xmlns:msink="http://schemas.microsoft.com/ink/2010/main" type="paragraph" rotatedBoundingBox="9316,13409 9897,13409 9897,13941 9316,1394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1077855-3B5F-4BED-A777-5A97AE3C3EE0}" emma:medium="tactile" emma:mode="ink">
              <msink:context xmlns:msink="http://schemas.microsoft.com/ink/2010/main" type="line" rotatedBoundingBox="9316,13409 9897,13409 9897,13941 9316,13941"/>
            </emma:interpretation>
          </emma:emma>
        </inkml:annotationXML>
        <inkml:traceGroup>
          <inkml:annotationXML>
            <emma:emma xmlns:emma="http://www.w3.org/2003/04/emma" version="1.0">
              <emma:interpretation id="{85E540B8-35D9-4627-8B86-315492E8F2C3}" emma:medium="tactile" emma:mode="ink">
                <msink:context xmlns:msink="http://schemas.microsoft.com/ink/2010/main" type="inkWord" rotatedBoundingBox="9316,13409 9897,13409 9897,13941 9316,13941">
                  <msink:destinationLink direction="with" ref="{BBC8E5ED-C954-4E0A-9B86-B5721B544C1E}"/>
                </msink:context>
              </emma:interpretation>
              <emma:one-of disjunction-type="recognition" id="oneOf0">
                <emma:interpretation id="interp0" emma:lang="en-US" emma:confidence="1">
                  <emma:literal>c</emma:literal>
                </emma:interpretation>
                <emma:interpretation id="interp1" emma:lang="en-US" emma:confidence="0">
                  <emma:literal>C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•</emma:literal>
                </emma:interpretation>
                <emma:interpretation id="interp4" emma:lang="en-US" emma:confidence="0">
                  <emma:literal>S</emma:literal>
                </emma:interpretation>
              </emma:one-of>
            </emma:emma>
          </inkml:annotationXML>
          <inkml:trace contextRef="#ctx0" brushRef="#br0">8168 12690 78,'2'-26'88,"0"-6"3,-4-6-4,-5-6-65,1 3 1,-8-3-5,-3 8-2,-10 0 0,-5 14 4,-8 4-1,-2 18 1,-10 9-1,8 18-5,-3 6-1,11 19-3,7 3 0,13 10-4,14 0-2,16 0-1,15-7-1,13-11 0,14-11 0,9-19 0,4-14-3,0-17-6,3-6-21,-16-18-81,-5-2-5,-15-9-2,-14 2-6</inkml:trace>
        </inkml:traceGroup>
      </inkml:traceGroup>
    </inkml:traceGroup>
  </inkml:traceGroup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37.71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BC8E5ED-C954-4E0A-9B86-B5721B544C1E}" emma:medium="tactile" emma:mode="ink">
          <msink:context xmlns:msink="http://schemas.microsoft.com/ink/2010/main" type="inkDrawing" rotatedBoundingBox="9704,14799 13649,15261 13573,15912 9628,15449" semanticType="callout" shapeName="Other">
            <msink:sourceLink direction="with" ref="{85E540B8-35D9-4627-8B86-315492E8F2C3}"/>
            <msink:sourceLink direction="with" ref="{9EFC79ED-6855-431F-BC54-C49C65C2AEDD}"/>
          </msink:context>
        </emma:interpretation>
      </emma:emma>
    </inkml:annotationXML>
    <inkml:trace contextRef="#ctx0" brushRef="#br0">0 0 17,'0'0'73,"0"0"5,0 0-20,0 0-25,10 31 0,-10-31-2,0 0-4,0 0 1,14 27-2,-14-27-2,0 0 0,12 22-3,-12-22-1,17 29-4,-5-8-2,-12-21-1,22 44-1,-7-22-1,4 4 0,3-2-1,7 3 0,2-1 0,10 3-1,0-4-1,5 4-2,2-5-1,3-3-1,2-1-1,3-6 0,-3-2 0,5-4-1,2-6 0,-2-4 0,0-1 0,0 1 0,0-8 0,3 3-1,2-3 0,-1-2 1,4 0-1,4-5 0,7-2 2,5-5-2,3-1 0,4-1 1,5-3-2,0 5 0,8 0 1,-1 2-2,3 5 1,3 2 0,1 6-1,1 2 1,0 7-1,-1 2 1,-6 8 0,-5 7 0,-6 4-1,-8 8 2,-11 7-2,-4 3 2,-10 2-1,-10 5 0,-2-2 0,-8-1 0,4 3 0,-4 0 0,1 0-1,-5 0 1,2-3-2,0-2 1,0 0-2,1-7 0,-4-2-3,-1-11-3,7 1-8,-10-12-21,12 4-81,-12-2-4,-3 3 0,-4-6-6</inkml:trace>
  </inkml:traceGroup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39.17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8E40444-1A6E-4AF8-B2B5-3AEB001BC343}" emma:medium="tactile" emma:mode="ink">
          <msink:context xmlns:msink="http://schemas.microsoft.com/ink/2010/main" type="inkDrawing" rotatedBoundingBox="13561,15397 18740,15023 18796,15790 13617,16165" semanticType="callout" shapeName="Other">
            <msink:sourceLink direction="with" ref="{9EFC79ED-6855-431F-BC54-C49C65C2AEDD}"/>
            <msink:sourceLink direction="with" ref="{E1A25887-2CEF-444E-89D3-AB4A07EA4092}"/>
          </msink:context>
        </emma:interpretation>
      </emma:emma>
    </inkml:annotationXML>
    <inkml:trace contextRef="#ctx0" brushRef="#br0">0 960 37,'20'-32'82,"-20"32"-1,14-22 1,-14 22-51,17-24-1,-17 24-5,27-29-3,-27 29-2,41-36-2,-17 17-2,10-1-1,2 1-3,12 0 0,5-1-2,10 1-2,2 0 0,10 2-1,3-3 1,11 4 0,0-4-1,6 6 1,-1-3 1,5 5-1,0 0 0,2 2 0,1 0-1,2 8 2,-5-1-1,5 6-2,-3-1 0,1 6-1,-1-1-1,5 5 2,-2 2-2,0-2 0,-2 5 0,4 0-1,0 3 0,5 1 0,-4 1-1,-1 2-1,0 3 0,1-3 1,-3-2-1,-3-1 0,0-4 0,-1 0 0,-9-5 0,4-2 0,-6-5 0,3-8 0,-5-9-2,0-9 2,0-13-2,-3-15-1,3-11 2,-2 0-2,-1-6 0,-6-1-1,1 6 2,-9 6-3,-2 11 2,-5 8-2,-8 7-2,-6-2-3,-3 7-3,-13-10-8,6 7-13,-22-11-58,0 1-27,-10-1 1,-4 1-2</inkml:trace>
  </inkml:traceGroup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40.23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2059239-F23A-4726-B7E3-152646901D0C}" emma:medium="tactile" emma:mode="ink">
          <msink:context xmlns:msink="http://schemas.microsoft.com/ink/2010/main" type="writingRegion" rotatedBoundingBox="13155,16619 18167,16921 18125,17621 13113,17319"/>
        </emma:interpretation>
      </emma:emma>
    </inkml:annotationXML>
    <inkml:traceGroup>
      <inkml:annotationXML>
        <emma:emma xmlns:emma="http://www.w3.org/2003/04/emma" version="1.0">
          <emma:interpretation id="{C7A815BB-3088-43FF-BF75-4C3FB812DDCE}" emma:medium="tactile" emma:mode="ink">
            <msink:context xmlns:msink="http://schemas.microsoft.com/ink/2010/main" type="paragraph" rotatedBoundingBox="13155,16619 18167,16921 18125,17621 13113,17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D5D6F15-2BB0-4194-9A6E-BB9A8AB5A0D8}" emma:medium="tactile" emma:mode="ink">
              <msink:context xmlns:msink="http://schemas.microsoft.com/ink/2010/main" type="line" rotatedBoundingBox="13155,16619 18167,16921 18125,17621 13113,17319"/>
            </emma:interpretation>
          </emma:emma>
        </inkml:annotationXML>
        <inkml:traceGroup>
          <inkml:annotationXML>
            <emma:emma xmlns:emma="http://www.w3.org/2003/04/emma" version="1.0">
              <emma:interpretation id="{9EFC79ED-6855-431F-BC54-C49C65C2AEDD}" emma:medium="tactile" emma:mode="ink">
                <msink:context xmlns:msink="http://schemas.microsoft.com/ink/2010/main" type="inkWord" rotatedBoundingBox="13155,16619 13782,16657 13743,17314 13115,17276">
                  <msink:destinationLink direction="with" ref="{78E40444-1A6E-4AF8-B2B5-3AEB001BC343}"/>
                  <msink:destinationLink direction="with" ref="{BBC8E5ED-C954-4E0A-9B86-B5721B544C1E}"/>
                </msink:context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V.</emma:literal>
                </emma:interpretation>
                <emma:interpretation id="interp3" emma:lang="en-US" emma:confidence="0">
                  <emma:literal>V,</emma:literal>
                </emma:interpretation>
                <emma:interpretation id="interp4" emma:lang="en-US" emma:confidence="0">
                  <emma:literal>Kg</emma:literal>
                </emma:interpretation>
              </emma:one-of>
            </emma:emma>
          </inkml:annotationXML>
          <inkml:trace contextRef="#ctx0" brushRef="#br0">95 0 146,'0'0'112,"-3"31"0,-1 5-1,-16 8-74,13 21-10,-15 3-8,10 14-9,-5-2-8,10-5-3,5-8-3,2-14 3,12-16-2,-12-37 2,31 19-1,-7-36 2,0-12 3,8-15 1,-1-11 2,8-8-3,-1-5 2,8 6-2,0-1 0,0 7-5,3 13-6,-8 7-11,2 26-16,-19 0-34,-24 10-43,27 34-2,-27-3-1,-12 6 3</inkml:trace>
          <inkml:trace contextRef="#ctx0" brushRef="#br0" timeOffset="187.5032">271 444 154,'0'0'116,"0"0"-1,34 22 1,-34-22-71,43 41-20,-11-12-18,2-2-38,14 9-78,0-5-8,8-2-1,-1-9-5</inkml:trace>
        </inkml:traceGroup>
        <inkml:traceGroup>
          <inkml:annotationXML>
            <emma:emma xmlns:emma="http://www.w3.org/2003/04/emma" version="1.0">
              <emma:interpretation id="{A8E601C5-F8B1-4C46-BEA4-315B414FEF4C}" emma:medium="tactile" emma:mode="ink">
                <msink:context xmlns:msink="http://schemas.microsoft.com/ink/2010/main" type="inkWord" rotatedBoundingBox="14851,16734 18166,16933 18125,17621 14809,17422"/>
              </emma:interpretation>
              <emma:one-of disjunction-type="recognition" id="oneOf1">
                <emma:interpretation id="interp5" emma:lang="en-US" emma:confidence="1">
                  <emma:literal>rats</emma:literal>
                </emma:interpretation>
                <emma:interpretation id="interp6" emma:lang="en-US" emma:confidence="0">
                  <emma:literal>beats</emma:literal>
                </emma:interpretation>
                <emma:interpretation id="interp7" emma:lang="en-US" emma:confidence="0">
                  <emma:literal>Gats</emma:literal>
                </emma:interpretation>
                <emma:interpretation id="interp8" emma:lang="en-US" emma:confidence="0">
                  <emma:literal>scats</emma:literal>
                </emma:interpretation>
                <emma:interpretation id="interp9" emma:lang="en-US" emma:confidence="0">
                  <emma:literal>*cats</emma:literal>
                </emma:interpretation>
              </emma:one-of>
            </emma:emma>
          </inkml:annotationXML>
          <inkml:trace contextRef="#ctx0" brushRef="#br0" timeOffset="906.2942">1687 799 156,'0'0'107,"12"-36"-4,7 10-1,1-8-85,11-5-5,0-7-6,3-5-7,2-4-1,-7-1-4,-2 3 1,-12 2-2,-6 8 1,-9 7 0,-7 12 2,7 24 1,-29-17 4,29 17 2,-34 21 1,27 4 2,7 1-1,10 3 1,11-5 0,16-2-1,13-5-1,11-7-1,6-6-1,3-6-1,-2-3 0,-5-4 1,-10-1 0,-10 0 3,-43 10 2,27-17 3,-27 17 2,-39 0 2,-4 5 1,-5 17 0,-10-3-1,7 15-1,0-3-3,15 8-2,12 0-4,21-3-6,23 0-12,11-14-23,29 9-77,1-16-7,16 2 1,-2-12-4</inkml:trace>
          <inkml:trace contextRef="#ctx0" brushRef="#br0" timeOffset="1234.4364">3028 715 89,'0'0'111,"0"0"0,0 0 4,0 0-45,0 0-35,14-34-6,-9 10-11,-12-10-7,0 0-3,-10 0-2,-8 5-2,-11 5 2,-7 12-1,-10 10 3,-3 16-1,-2 6 1,7 13-1,5 8 0,15 5 0,12-2-2,21-3-1,25-10-5,11-9-5,20-7-13,3-25-27,18 3-74,-6-15-6,4 0 2,-7-7-4</inkml:trace>
          <inkml:trace contextRef="#ctx0" brushRef="#br0" timeOffset="1562.5755">3446 756 145,'0'0'116,"21"22"4,-21-22-4,29-17-56,-19-7-30,9 2-6,-9-10-8,2 6-7,-12-8-1,-5 5-4,-12 0 1,-4 2-2,-13 8 1,-5 9 1,-7 6 2,0 13-1,-2 8 0,7 12 0,5 7-1,12 6-1,12-1-2,16 0-2,21-5-6,8-12-12,28 3-37,-6-23-72,18-4 1,-3-16-5,2-6 1</inkml:trace>
          <inkml:trace contextRef="#ctx0" brushRef="#br0" timeOffset="2031.3457">3687 367 237,'0'0'130,"-7"24"-3,41-12 0,7-14-93,22 7-15,0-13-8,11-1-11,4-1-15,-11-19-29,8 15-78,-17-13-3,-2 15-2,-8-5-2</inkml:trace>
          <inkml:trace contextRef="#ctx0" brushRef="#br0" timeOffset="1843.8406">3999 343 193,'0'0'121,"0"0"2,0 0-1,0 51-83,-15-13-9,13 25-8,-5 0-10,7 9-3,5-4-3,4-10-4,6-5-10,2-22-10,17-9-31,-34-22-75,48-19 2,-29-20-5,0-7 0</inkml:trace>
          <inkml:trace contextRef="#ctx0" brushRef="#br0" timeOffset="2453.2395">4472 792 168,'25'-17'112,"4"-9"2,2-15-4,0 2-67,-2-21-24,3 4-9,-10-2-3,-3 5 0,-14 5 0,-5 6 1,-12 11 2,0 9 1,-13 10 1,25 12 0,-45 7 0,45-7 0,-29 44-2,26-8-1,10 3-4,15 7 1,7 2-4,10 3 0,9 0-3,8-1-2,2-1-2,-5-6 1,-3 1 2,-13-6-5,-8-6 7,-17-6-4,-12-26 9,-27 36-5,-7-26 5,-14-3-5,-7-4-25,-20-20-92,7 5-9,-5-12-1,8-3-6</inkml:trace>
        </inkml:traceGroup>
      </inkml:traceGroup>
    </inkml:traceGroup>
  </inkml:traceGroup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43.59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381E9E-A62D-45EE-BE65-E396B8A004A1}" emma:medium="tactile" emma:mode="ink">
          <msink:context xmlns:msink="http://schemas.microsoft.com/ink/2010/main" type="writingRegion" rotatedBoundingBox="15004,10881 14867,13864 13838,13817 13974,10833">
            <msink:destinationLink direction="with" ref="{0CCAF62F-A343-41E5-85C4-A1AA8C071825}"/>
          </msink:context>
        </emma:interpretation>
      </emma:emma>
    </inkml:annotationXML>
    <inkml:traceGroup>
      <inkml:annotationXML>
        <emma:emma xmlns:emma="http://www.w3.org/2003/04/emma" version="1.0">
          <emma:interpretation id="{7D5EF90C-5EDB-4B9B-A87A-027480DD017B}" emma:medium="tactile" emma:mode="ink">
            <msink:context xmlns:msink="http://schemas.microsoft.com/ink/2010/main" type="paragraph" rotatedBoundingBox="15004,10881 14867,13864 13838,13817 13974,108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75A4856-333F-46E2-9CBD-5B5B88C1A3AD}" emma:medium="tactile" emma:mode="ink">
              <msink:context xmlns:msink="http://schemas.microsoft.com/ink/2010/main" type="line" rotatedBoundingBox="15004,10881 14867,13864 13838,13817 13974,10833"/>
            </emma:interpretation>
          </emma:emma>
        </inkml:annotationXML>
        <inkml:traceGroup>
          <inkml:annotationXML>
            <emma:emma xmlns:emma="http://www.w3.org/2003/04/emma" version="1.0">
              <emma:interpretation id="{86AE5EBC-E956-4360-8724-EFABAF835B7B}" emma:medium="tactile" emma:mode="ink">
                <msink:context xmlns:msink="http://schemas.microsoft.com/ink/2010/main" type="inkWord" rotatedBoundingBox="15004,10881 14867,13864 13838,13817 13974,10833"/>
              </emma:interpretation>
              <emma:one-of disjunction-type="recognition" id="oneOf0">
                <emma:interpretation id="interp0" emma:lang="en-US" emma:confidence="0">
                  <emma:literal>in</emma:literal>
                </emma:interpretation>
                <emma:interpretation id="interp1" emma:lang="en-US" emma:confidence="0">
                  <emma:literal>'m,</emma:literal>
                </emma:interpretation>
                <emma:interpretation id="interp2" emma:lang="en-US" emma:confidence="0">
                  <emma:literal>'m</emma:literal>
                </emma:interpretation>
                <emma:interpretation id="interp3" emma:lang="en-US" emma:confidence="0">
                  <emma:literal>mm</emma:literal>
                </emma:interpretation>
                <emma:interpretation id="interp4" emma:lang="en-US" emma:confidence="0">
                  <emma:literal>'min</emma:literal>
                </emma:interpretation>
              </emma:one-of>
            </emma:emma>
          </inkml:annotationXML>
          <inkml:trace contextRef="#ctx0" brushRef="#br0">95 0 58,'0'0'95,"-22"10"3,22-10 2,-22 17-54,22 7-2,0-24-9,-17 50-4,3-18-7,9 11-6,-7 10-5,9 18-4,3 8-4,5 13-10,12 17-19,-5-5-39,15 7-47,2-7-4,0-15 0,-2-16-4</inkml:trace>
          <inkml:trace contextRef="#ctx0" brushRef="#br0" timeOffset="984.4301">-51 1962 67,'0'0'100,"-17"-27"2,17 27 3,0-29-57,-2 0-13,16 7-4,-6-11-9,9 4-1,0-10-9,7 5 0,0 0-5,5 3 2,-2 9-6,0 5 5,0 10-2,-3 9-1,-2 13 1,-3 11 1,-4 11 0,2 11-4,-5 3 3,0 7-4,-2-3 1,-3 1-4,0-10 3,1-8-4,-3-13 2,-5-25 0,0 0 0,24-17 0,-12-20 0,3-11-1,4-7 2,0-3 2,3 0-4,0 4 4,-2 11-3,-3 9 5,-17 34-3,26-19 4,-26 19-3,17 36 0,-12-2 1,0 9-4,-2 8 3,1 5-5,-1-3 3,2-5-3,2-4 3,0-15-4,-7-29 3,22 17 0,-22-17 0,39-46-1,-17 2 1,5-7 3,2-7-4,2 0 4,6 5-3,-6 10 3,1 11-3,-5 13 6,-3 21-5,-2 18 2,-5 16 0,-2 15-3,-8 9 2,-2 5-4,0 5-5,-8-12-24,10 5-91,-11-22-5,-1-9-2,5-32-3</inkml:trace>
          <inkml:trace contextRef="#ctx0" brushRef="#br1" timeOffset="18882.8343">644-855 63,'0'0'92,"0"0"5,0 0 0,-19 31-47,4 5-9,-14-7-8,2 12-5,-14 3-6,5 7-3,-3-3-5,7 0-2,3-4-5,7-6-1,10-9-4,12-7-1,0-22-1,31 24 1,-1-19-1,9-2-1,14-3-3,3 2-2,7 3-2,-2 0 0,2 4 0,-7-6 1,-3 6 0,-9-4 2,-12 0 3,-10-5 2,-22 0 3,0 0 2,4-31 2,-4 31-1,-34-34 2,8 7-2,-6-2 0,-7 0-2,-5-5-2,3 3-4,2 2-9,3-2-18,12 6-73,2 9-8,22 16-4,-27-15 0</inkml:trace>
        </inkml:traceGroup>
      </inkml:traceGroup>
    </inkml:traceGroup>
  </inkml:traceGroup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1T05:06:00.54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2D64FE4-E7B7-49E0-8FD9-D1157CFF377B}" emma:medium="tactile" emma:mode="ink">
          <msink:context xmlns:msink="http://schemas.microsoft.com/ink/2010/main" type="writingRegion" rotatedBoundingBox="28023,18627 28038,18627 28038,18642 28023,18642"/>
        </emma:interpretation>
      </emma:emma>
    </inkml:annotationXML>
    <inkml:traceGroup>
      <inkml:annotationXML>
        <emma:emma xmlns:emma="http://www.w3.org/2003/04/emma" version="1.0">
          <emma:interpretation id="{7DBD9F1F-B98A-454D-86CF-8CBC1C1176DE}" emma:medium="tactile" emma:mode="ink">
            <msink:context xmlns:msink="http://schemas.microsoft.com/ink/2010/main" type="paragraph" rotatedBoundingBox="28023,18627 28038,18627 28038,18642 28023,186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1716312-4544-4E65-8882-458AF742D9E2}" emma:medium="tactile" emma:mode="ink">
              <msink:context xmlns:msink="http://schemas.microsoft.com/ink/2010/main" type="line" rotatedBoundingBox="28023,18627 28038,18627 28038,18642 28023,18642"/>
            </emma:interpretation>
          </emma:emma>
        </inkml:annotationXML>
        <inkml:traceGroup>
          <inkml:annotationXML>
            <emma:emma xmlns:emma="http://www.w3.org/2003/04/emma" version="1.0">
              <emma:interpretation id="{F451DFC9-A616-41C6-AEFE-B0D03521A603}" emma:medium="tactile" emma:mode="ink">
                <msink:context xmlns:msink="http://schemas.microsoft.com/ink/2010/main" type="inkWord" rotatedBoundingBox="28023,18627 28038,18627 28038,18642 28023,18642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</inkml:trace>
        </inkml:traceGroup>
      </inkml:traceGroup>
    </inkml:traceGroup>
  </inkml:traceGroup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6:01.395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2D4F86-E16C-45A7-89AB-68B564CE41E5}" emma:medium="tactile" emma:mode="ink">
          <msink:context xmlns:msink="http://schemas.microsoft.com/ink/2010/main" type="inkDrawing" rotatedBoundingBox="14267,10687 19929,9754 20020,10305 14357,11238" semanticType="callout" shapeName="Other">
            <msink:sourceLink direction="with" ref="{4900954E-A290-47D5-A204-FB7C1CC5DC1B}"/>
            <msink:sourceLink direction="with" ref="{D75E20C2-CDEC-4979-B8C5-4BBA7630DF1B}"/>
          </msink:context>
        </emma:interpretation>
      </emma:emma>
    </inkml:annotationXML>
    <inkml:trace contextRef="#ctx0" brushRef="#br0">4 1028 32,'0'0'83,"-24"8"4,24-8 2,0 0-51,-10-29-2,15 7-4,-5 22-7,39-51-4,-8 22-4,10-10-3,12 1-3,8-6-4,16-6-3,15-4-2,12-4 2,24-4-2,14-4 1,18 1-2,9 0 0,15 7 0,4 5-1,13 5 1,4 6-1,3 6 1,4 2 1,8 5 0,10 3 1,11 6-2,1 6 1,-1 7-2,-6 9 1,-8 5-1,-10 10 0,-11 3-2,-18-1-1,-12-5-6,-11-11-9,1-1-20,-6-9-62,-8-10-1,0 10-3,-14-10 2</inkml:trace>
  </inkml:traceGroup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26.16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CCAF62F-A343-41E5-85C4-A1AA8C071825}" emma:medium="tactile" emma:mode="ink">
          <msink:context xmlns:msink="http://schemas.microsoft.com/ink/2010/main" type="inkDrawing" rotatedBoundingBox="9190,13082 9267,11579 9449,11589 9372,13092" semanticType="verticalRange" shapeName="Other">
            <msink:sourceLink direction="with" ref="{18381E9E-A62D-45EE-BE65-E396B8A004A1}"/>
          </msink:context>
        </emma:interpretation>
      </emma:emma>
    </inkml:annotationXML>
    <inkml:trace contextRef="#ctx0" brushRef="#br0">7822 10680 42,'0'0'35,"0"0"4,11-29 0,-11 29-4,4-36-3,-4 36-6,5-36-3,-5 36 0,0-27-1,0 27 2,0 0 1,0 0 0,-14-22-1,14 22 2,0 0-1,-22 16-2,22-16-4,-27 49-4,9-5-5,0 19-1,-2 20-4,3 17-1,1 19-4,5 15-2,6 11-9,7-2-15,16 11-25,0-16-58,13-12 0,3-21-4,4-18 2</inkml:trace>
  </inkml:traceGroup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5:28.44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9E4227F-7412-473B-9A03-44C80BAD0153}" emma:medium="tactile" emma:mode="ink">
          <msink:context xmlns:msink="http://schemas.microsoft.com/ink/2010/main" type="writingRegion" rotatedBoundingBox="18507,11535 19513,11535 19513,14269 18507,14269"/>
        </emma:interpretation>
      </emma:emma>
    </inkml:annotationXML>
    <inkml:traceGroup>
      <inkml:annotationXML>
        <emma:emma xmlns:emma="http://www.w3.org/2003/04/emma" version="1.0">
          <emma:interpretation id="{8D0F80A7-BD7C-4442-BF46-E56F951980DE}" emma:medium="tactile" emma:mode="ink">
            <msink:context xmlns:msink="http://schemas.microsoft.com/ink/2010/main" type="paragraph" rotatedBoundingBox="18507,11535 19513,11535 19513,14269 18507,14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9ABD546-D10B-4438-86AB-8704E8511A93}" emma:medium="tactile" emma:mode="ink">
              <msink:context xmlns:msink="http://schemas.microsoft.com/ink/2010/main" type="line" rotatedBoundingBox="18507,11535 19513,11535 19513,14269 18507,14269"/>
            </emma:interpretation>
          </emma:emma>
        </inkml:annotationXML>
        <inkml:traceGroup>
          <inkml:annotationXML>
            <emma:emma xmlns:emma="http://www.w3.org/2003/04/emma" version="1.0">
              <emma:interpretation id="{E1A25887-2CEF-444E-89D3-AB4A07EA4092}" emma:medium="tactile" emma:mode="ink">
                <msink:context xmlns:msink="http://schemas.microsoft.com/ink/2010/main" type="inkWord" rotatedBoundingBox="18507,11535 19513,11535 19513,14269 18507,14269">
                  <msink:destinationLink direction="with" ref="{78E40444-1A6E-4AF8-B2B5-3AEB001BC343}"/>
                </msink:context>
              </emma:interpretation>
              <emma:one-of disjunction-type="recognition" id="oneOf0">
                <emma:interpretation id="interp0" emma:lang="en-US" emma:confidence="0">
                  <emma:literal>}</emma:literal>
                </emma:interpretation>
                <emma:interpretation id="interp1" emma:lang="en-US" emma:confidence="0">
                  <emma:literal>!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?</emma:literal>
                </emma:interpretation>
                <emma:interpretation id="interp4" emma:lang="en-US" emma:confidence="0">
                  <emma:literal>{</emma:literal>
                </emma:interpretation>
              </emma:one-of>
            </emma:emma>
          </inkml:annotationXML>
          <inkml:trace contextRef="#ctx0" brushRef="#br0">17221 12518 115,'0'0'100,"0"0"0,0 0 4,0 0-66,-12 25-2,17 2-3,-7-1-7,11 17-3,-3 6-4,14 11-2,-2 12-4,16 6-2,4 0-4,11-2-2,7-9-3,8-15 0,4-23-1,1-16 0,0-29-1,-4-19 0,-7-19 0,-11-15-2,-11-7 0,-12-5-3,-10 3-2,-14 0-4,-7 13-2,-11 0-7,2 21-9,-8-5-24,1 20-61,6 2 0,-4 7-1,21 20 7</inkml:trace>
          <inkml:trace contextRef="#ctx0" brushRef="#br0" timeOffset="-750.0365">16950 10508 57,'5'-29'92,"-5"29"3,0 0 1,0 0-52,29 2-10,-29-2 0,40 33-10,-7 1-4,12 17-5,9 16-5,4 20-4,4 18-2,-1 12-2,-3 12 0,-9 5-1,-13-2 0,-12-5-2,-15-4-9,-20-20-21,-7-11-71,-13-14-3,-14-20-3,-2-11-3</inkml:trace>
        </inkml:traceGroup>
      </inkml:traceGroup>
    </inkml:traceGroup>
  </inkml:traceGroup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1:01.82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10 381 171,'0'0'110,"0"0"6,0 0-3,-18-27-70,27 1-13,-4-11-8,9 3-9,0-10-6,4 2-1,5-2-3,0 7-1,0 10 4,0 8 0,-23 19 1,40-9-1,-40 9 0,30 30-1,-21 5-1,-2 11 2,0 2-1,2 3-2,0-3 0,0-6-2,3-12 1,2-9-1,-14-21-3,32-23 3,-11-14-5,-3-9 2,3-7-1,2-5 2,0 2-2,0 8 2,3 6 3,-3 19-5,-2 19 4,-1 15-1,-3 17-1,-6 16-8,5 20-15,-13 1-56,10 11-44,-1-6 0,2-10-3,2-17-1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7:05.61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718D8D4-5773-413A-82DA-CEEF87518F40}" emma:medium="tactile" emma:mode="ink">
          <msink:context xmlns:msink="http://schemas.microsoft.com/ink/2010/main" type="inkDrawing" rotatedBoundingBox="5030,4539 19272,4018 19280,4220 5037,4741" shapeName="Other"/>
        </emma:interpretation>
      </emma:emma>
    </inkml:annotationXML>
    <inkml:trace contextRef="#ctx0" brushRef="#br0">0 552 1,'26'2'41,"-26"-2"42,46-17 0,-15 10-57,3 0-3,17 4-1,5 3 2,18 3 1,11-3-1,21 5-3,18-5-2,20 2-3,26-2-3,25 0-1,30-2-3,26-1-2,32-2-4,26-2 0,32 2-1,21-2 1,32-5-2,19 0 2,24 0-3,20-3 0,19 6 2,12-1 2,19 3 3,18 0 1,11-3 4,10 5 0,0-12 2,7-2 0,-2-10-2,-3-10-10,-9-7-6,-15-9-5,-26 6-4,-27-6 0,-24 19-4,-41-3-1,-31 27-21,-49 5-44,-36 7-19,-29 17 2,-46-8-2</inkml:trace>
  </inkml:traceGroup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7:08.13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B05BF1D-216E-4BBB-9676-D6967751E2A6}" emma:medium="tactile" emma:mode="ink">
          <msink:context xmlns:msink="http://schemas.microsoft.com/ink/2010/main" type="writingRegion" rotatedBoundingBox="6731,3818 7468,3818 7468,7333 6731,7333"/>
        </emma:interpretation>
      </emma:emma>
    </inkml:annotationXML>
    <inkml:traceGroup>
      <inkml:annotationXML>
        <emma:emma xmlns:emma="http://www.w3.org/2003/04/emma" version="1.0">
          <emma:interpretation id="{63D1A0A4-90C6-403E-B878-F576B0E200C8}" emma:medium="tactile" emma:mode="ink">
            <msink:context xmlns:msink="http://schemas.microsoft.com/ink/2010/main" type="paragraph" rotatedBoundingBox="6731,3818 7468,3818 7468,7333 6731,73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7FD746-CB68-432D-BBD6-DED2E1A398DE}" emma:medium="tactile" emma:mode="ink">
              <msink:context xmlns:msink="http://schemas.microsoft.com/ink/2010/main" type="line" rotatedBoundingBox="6731,3818 7468,3818 7468,7333 6731,7333"/>
            </emma:interpretation>
          </emma:emma>
        </inkml:annotationXML>
        <inkml:traceGroup>
          <inkml:annotationXML>
            <emma:emma xmlns:emma="http://www.w3.org/2003/04/emma" version="1.0">
              <emma:interpretation id="{7BF7403B-B539-4020-9549-F82CFDA9BE98}" emma:medium="tactile" emma:mode="ink">
                <msink:context xmlns:msink="http://schemas.microsoft.com/ink/2010/main" type="inkWord" rotatedBoundingBox="6731,3818 7468,3818 7468,7333 6731,7333"/>
              </emma:interpretation>
              <emma:one-of disjunction-type="recognition" id="oneOf0">
                <emma:interpretation id="interp0" emma:lang="en-US" emma:confidence="0">
                  <emma:literal>!</emma:literal>
                </emma:interpretation>
                <emma:interpretation id="interp1" emma:lang="en-US" emma:confidence="0">
                  <emma:literal>{</emma:literal>
                </emma:interpretation>
                <emma:interpretation id="interp2" emma:lang="en-US" emma:confidence="0">
                  <emma:literal>k</emma:literal>
                </emma:interpretation>
                <emma:interpretation id="interp3" emma:lang="en-US" emma:confidence="0">
                  <emma:literal>:</emma:literal>
                </emma:interpretation>
                <emma:interpretation id="interp4" emma:lang="en-US" emma:confidence="0">
                  <emma:literal>l</emma:literal>
                </emma:interpretation>
              </emma:one-of>
            </emma:emma>
          </inkml:annotationXML>
          <inkml:trace contextRef="#ctx0" brushRef="#br0">4156 6422 91,'0'0'110,"-10"26"1,10-26-2,0 0-80,44-14-7,-13-18-9,15-16-8,2-15-5,3-14-1,2-8-5,-5-4-1,-4 2-4,-15 2 4,-7 13-4,-22 16 4,-10 18 3,-14 14 0,-17 19 3,-8 17 5,-11 14 2,2 23 6,-5 11 6,12 17-2,6 8 5,23 12-3,17-1 2,32 8-6,28-5-2,25-5-16,24-2-24,4-22-66,16-12-26,-1-14-3,-7-23-1</inkml:trace>
          <inkml:trace contextRef="#ctx0" brushRef="#br0" timeOffset="-1532.9721">4673 3259 49,'-29'-14'98,"5"11"7,-5 18-23,-5 21-29,-22 7-13,3 35-12,-17 21-4,10 34-8,-1 26-6,18 18-9,19 21-14,16 0-23,35 10-67,21-6-9,25-25-6,21-20 2</inkml:trace>
        </inkml:traceGroup>
      </inkml:traceGroup>
    </inkml:traceGroup>
  </inkml:traceGroup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7:09.00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F4D2FF1-9C66-4AAB-8F49-11754ECC46D1}" emma:medium="tactile" emma:mode="ink">
          <msink:context xmlns:msink="http://schemas.microsoft.com/ink/2010/main" type="writingRegion" rotatedBoundingBox="13788,3922 15114,3922 15114,7353 13788,7353"/>
        </emma:interpretation>
      </emma:emma>
    </inkml:annotationXML>
    <inkml:traceGroup>
      <inkml:annotationXML>
        <emma:emma xmlns:emma="http://www.w3.org/2003/04/emma" version="1.0">
          <emma:interpretation id="{EBA94871-9828-4782-A871-94A94561F9F3}" emma:medium="tactile" emma:mode="ink">
            <msink:context xmlns:msink="http://schemas.microsoft.com/ink/2010/main" type="paragraph" rotatedBoundingBox="13788,3922 15114,3922 15114,7353 13788,735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18452F2-A20D-4AA4-90E5-E00199CF7D97}" emma:medium="tactile" emma:mode="ink">
              <msink:context xmlns:msink="http://schemas.microsoft.com/ink/2010/main" type="line" rotatedBoundingBox="13788,3922 15114,3922 15114,7353 13788,7353"/>
            </emma:interpretation>
          </emma:emma>
        </inkml:annotationXML>
        <inkml:traceGroup>
          <inkml:annotationXML>
            <emma:emma xmlns:emma="http://www.w3.org/2003/04/emma" version="1.0">
              <emma:interpretation id="{7FD3AD59-20F0-4B73-AE11-D333C4B8DC08}" emma:medium="tactile" emma:mode="ink">
                <msink:context xmlns:msink="http://schemas.microsoft.com/ink/2010/main" type="inkWord" rotatedBoundingBox="13788,3922 15114,3922 15114,7353 13788,7353"/>
              </emma:interpretation>
              <emma:one-of disjunction-type="recognition" id="oneOf0">
                <emma:interpretation id="interp0" emma:lang="en-US" emma:confidence="0">
                  <emma:literal>L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!</emma:literal>
                </emma:interpretation>
                <emma:interpretation id="interp3" emma:lang="en-US" emma:confidence="0">
                  <emma:literal>¥</emma:literal>
                </emma:interpretation>
                <emma:interpretation id="interp4" emma:lang="en-US" emma:confidence="0">
                  <emma:literal>1</emma:literal>
                </emma:interpretation>
              </emma:one-of>
            </emma:emma>
          </inkml:annotationXML>
          <inkml:trace contextRef="#ctx0" brushRef="#br0">11191 6509 72,'0'0'106,"0"0"2,24-10 3,3 0-61,2-24-15,17 1-8,2-21-7,5-6-6,-2-10-8,4-2 1,-4-3-6,-3 5 1,-9 9-3,-8 13 4,-11 16-5,-20 32 3,0 0 4,-10 37-6,-14 16 5,-10 14-4,0 18 4,3 9-4,7 3 4,14-3-2,15-14-2,14-10 3,17-19-2,15-22 1,17-22-2,4-22 0,1-18 0,-1-13-2,-4-7 0,-8-8-2,-11 3 1,-11 10 1,-14 7 1,-9 17 1,-15 24 1,0 0 2,0 0 0,-12 50 0,9 3 0,8 10-5,12 12-11,10-7-18,26 2-60,10-10-27,16-16-1,13-15-1</inkml:trace>
          <inkml:trace contextRef="#ctx0" brushRef="#br0" timeOffset="-1694.507">11326 3346 42,'0'0'98,"0"0"-6,7 29 10,8 0-67,24 29-8,-1 19-6,15 35-5,-2 25-4,2 25-6,-7 17-7,-14 7-12,-8 14-17,-29-14-18,-17-14-55,-16-15 1,-28-41-3,-1-15 57</inkml:trace>
        </inkml:traceGroup>
      </inkml:traceGroup>
    </inkml:traceGroup>
  </inkml:traceGroup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6:51.02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5:07:18.938"/>
    </inkml:context>
  </inkml:definitions>
  <inkml:traceGroup>
    <inkml:annotationXML>
      <emma:emma xmlns:emma="http://www.w3.org/2003/04/emma" version="1.0">
        <emma:interpretation id="{BE6556D1-BF98-42BB-925C-6E8BB53ADA57}" emma:medium="tactile" emma:mode="ink">
          <msink:context xmlns:msink="http://schemas.microsoft.com/ink/2010/main" type="writingRegion" rotatedBoundingBox="594,447 31754,-69 31956,12083 795,12601"/>
        </emma:interpretation>
      </emma:emma>
    </inkml:annotationXML>
    <inkml:traceGroup>
      <inkml:annotationXML>
        <emma:emma xmlns:emma="http://www.w3.org/2003/04/emma" version="1.0">
          <emma:interpretation id="{348C36FE-5740-4A36-AA09-16542E9F5E99}" emma:medium="tactile" emma:mode="ink">
            <msink:context xmlns:msink="http://schemas.microsoft.com/ink/2010/main" type="paragraph" rotatedBoundingBox="2569,414 21485,100 21512,1757 2597,20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F3757FC-63A1-43E7-8DC0-A77CCA0CC1F3}" emma:medium="tactile" emma:mode="ink">
              <msink:context xmlns:msink="http://schemas.microsoft.com/ink/2010/main" type="line" rotatedBoundingBox="2569,414 21485,100 21512,1757 2597,2071"/>
            </emma:interpretation>
          </emma:emma>
        </inkml:annotationXML>
        <inkml:traceGroup>
          <inkml:annotationXML>
            <emma:emma xmlns:emma="http://www.w3.org/2003/04/emma" version="1.0">
              <emma:interpretation id="{E3E3D0E5-4CDD-4DFD-8A84-391C78FE46D7}" emma:medium="tactile" emma:mode="ink">
                <msink:context xmlns:msink="http://schemas.microsoft.com/ink/2010/main" type="inkWord" rotatedBoundingBox="2569,414 8113,322 8140,1971 2596,2064"/>
              </emma:interpretation>
              <emma:one-of disjunction-type="recognition" id="oneOf0">
                <emma:interpretation id="interp0" emma:lang="en-US" emma:confidence="1">
                  <emma:literal>Assume</emma:literal>
                </emma:interpretation>
                <emma:interpretation id="interp1" emma:lang="en-US" emma:confidence="0">
                  <emma:literal>ttssume</emma:literal>
                </emma:interpretation>
                <emma:interpretation id="interp2" emma:lang="en-US" emma:confidence="0">
                  <emma:literal>ttssune</emma:literal>
                </emma:interpretation>
                <emma:interpretation id="interp3" emma:lang="en-US" emma:confidence="0">
                  <emma:literal>Assone</emma:literal>
                </emma:interpretation>
                <emma:interpretation id="interp4" emma:lang="en-US" emma:confidence="0">
                  <emma:literal>ttssone</emma:literal>
                </emma:interpretation>
              </emma:one-of>
            </emma:emma>
          </inkml:annotationXML>
          <inkml:trace contextRef="#ctx0" brushRef="#br0">387 0 36,'0'0'87,"17"34"1,-15 7-3,-9 27-57,-10 19 0,-5 29-10,-14 16-7,-3 25-8,-9 10-9,-3-3-10,3 1-10,2-28-18,7-28-39,10-32-3,5-43-3,24-34 56</inkml:trace>
          <inkml:trace contextRef="#ctx0" brushRef="#br0" timeOffset="252.5842">421-150 109,'0'0'95,"26"-19"5,-26 19-29,3 51-26,-13-3-6,12 32-5,-6 14-8,13 29-3,-2 12-7,18 20-7,4 7-5,7 0-12,10-3-10,-3-23-15,10-8-11,-14-46-45,2-19-23,-12-32-2,-29-31 1</inkml:trace>
          <inkml:trace contextRef="#ctx0" brushRef="#br0" timeOffset="453.164">133 933 147,'0'0'115,"0"0"-6,15-25-1,21 21-82,10-8-7,19 2-17,15 3-30,2-8-73,10 8-10,2-3 1,-2 3-6</inkml:trace>
          <inkml:trace contextRef="#ctx0" brushRef="#br0" timeOffset="903.9639">1508 594 44,'-17'-33'87,"17"33"-2,-46-37-14,10 18-38,2 17 2,-17-1-4,5 18-1,-9-1-5,9 13-1,-2 7 0,16 7-5,6-5-2,13 5-7,13-10 0,22 1-6,10-8 1,14 0-4,14-7-1,5-3-2,12 1-3,3-1 1,-2 6-2,-13 2 0,-5 4 2,-14 3 0,-22 5 3,-14-3 4,-25 1 2,-14-3 1,-17-5 0,-9-10-2,-8-4-6,-7-12-9,7 2-15,-4-15-26,21 3-57,7-2 0,15-3-5,24 17 3</inkml:trace>
          <inkml:trace contextRef="#ctx0" brushRef="#br0" timeOffset="1331.87">2158 606 87,'7'-26'106,"-9"2"-1,-8-3 1,10 27-67,-51-31 1,20 33-7,-20 3-9,5 14-3,-9 10-2,9 12-6,-3-2 0,16 9-5,8-4 0,21-1-5,16-4 2,19-8-4,17-6-1,15-6 0,14-2-2,6-3-1,4 1-1,-3 2 1,-7 2-1,-11 5 2,-16 3-1,-18 2 2,-18 2 2,-16 5 1,-20-4 1,-17 4-1,-14 0-4,-14-12-8,-8 3-16,-17-22-21,17-3-70,-7-11-3,12-3-2,12-13-1</inkml:trace>
          <inkml:trace contextRef="#ctx0" brushRef="#br0" timeOffset="1934.989">2718 701 120,'-34'41'100,"20"-10"3,-1 13-3,-1 2-71,13 21-5,6-6-7,11 13-12,10-8 1,15-8-1,14-20-2,10-13-1,14-23-1,3-21-1,0-15 1,-8-15-2,-7-11 2,-16-8 0,-16 1-4,-18-3 0,-13 4-10,-21 6-4,0 14-13,-13-2-17,6 19-54,-1 7-4,5 10 3,22 12 7</inkml:trace>
          <inkml:trace contextRef="#ctx0" brushRef="#br0" timeOffset="7104.1217">3646 1056 56,'-27'2'97,"27"-2"2,0 0 3,-9-22-60,9 1-4,0 21-11,29-49-7,-5 20-5,7-9-4,3-6-1,7-4-9,5 4 2,0 6-6,0 9 4,0 19-4,-5 15-2,-7 19-2,-8 15-8,-4 19 6,-10 0-6,-2 5 3,-8-10-4,3-10 3,-7-21 3,2-22 2,0 0 3,14-22 3,-4-9 1,4-10 2,1-8 3,9 8-7,-2 0 0,7 15-5,-5 2 4,7 19-4,-9 10-1,4 14-1,-6 10-5,2 7 5,-3 5-3,0-5-1,1-4-4,4-10-5,-3-22-6,13-10-10,-7-17-15,2-11-21,7-3 8,-7-10 67</inkml:trace>
          <inkml:trace contextRef="#ctx0" brushRef="#br0" timeOffset="7426.4494">4789 749 41,'17'41'70,"-5"-2"1,5 2-34,9 0-18,3-7-6,10-10-5,9-7-2,3-15-1,4-9 0,3-12-3,-4-15-3,-6-10 0,-5-11-5,-9-3 1,-10 0 2,-7 2 7,-14 3 4,-3 12 12,-15 5 5,15 36 8,-38-29 4,16 38 3,-7 3-2,9 22-4,-1 5-4,6 21-12,10 3-1,13 7-14,11 5-11,12-12-31,20 0-74,12-15-4,12-21-5,17-23 3</inkml:trace>
        </inkml:traceGroup>
        <inkml:traceGroup>
          <inkml:annotationXML>
            <emma:emma xmlns:emma="http://www.w3.org/2003/04/emma" version="1.0">
              <emma:interpretation id="{9080931A-31D3-419D-82AD-440541F3ADA2}" emma:medium="tactile" emma:mode="ink">
                <msink:context xmlns:msink="http://schemas.microsoft.com/ink/2010/main" type="inkWord" rotatedBoundingBox="9630,623 15870,520 15888,1586 9647,1690"/>
              </emma:interpretation>
              <emma:one-of disjunction-type="recognition" id="oneOf1">
                <emma:interpretation id="interp5" emma:lang="en-US" emma:confidence="1">
                  <emma:literal>interval</emma:literal>
                </emma:interpretation>
                <emma:interpretation id="interp6" emma:lang="en-US" emma:confidence="0">
                  <emma:literal>'interval</emma:literal>
                </emma:interpretation>
                <emma:interpretation id="interp7" emma:lang="en-US" emma:confidence="0">
                  <emma:literal>internal</emma:literal>
                </emma:interpretation>
                <emma:interpretation id="interp8" emma:lang="en-US" emma:confidence="0">
                  <emma:literal>in-venal</emma:literal>
                </emma:interpretation>
                <emma:interpretation id="interp9" emma:lang="en-US" emma:confidence="0">
                  <emma:literal>imeerval</emma:literal>
                </emma:interpretation>
              </emma:one-of>
            </emma:emma>
          </inkml:annotationXML>
          <inkml:trace contextRef="#ctx0" brushRef="#br0" timeOffset="8048.1545">7132 510 88,'-26'9'108,"4"8"6,0 8-5,10 13-47,5 3-26,21 17-10,13 0-12,14 0-15,17 3-17,2-18-32,13-9-58,-6-24-3,-4-18-4,-12-25 2</inkml:trace>
          <inkml:trace contextRef="#ctx0" brushRef="#br0" timeOffset="8204.4175">7238 278 102,'0'0'96,"-31"10"1,31-10-10,17 38-76,7-9-57,12 7-39,1-2-9,9 7-5</inkml:trace>
          <inkml:trace contextRef="#ctx0" brushRef="#br0" timeOffset="8552.6304">7717 945 94,'7'-41'99,"-2"-10"3,5-2-6,6 2-71,1 5-8,8 15-6,-1 11-9,0 18-4,0 16 5,0 15-7,0 15 5,-2 4-3,-7 5 5,4-4-6,0-8 5,5-12-6,1-22 1,1-17-1,3-11-1,3-13 4,-1-2-4,-2-8 4,0 5 0,-5 6 2,-2 20 1,0 13 2,-22 0 1,36 54-5,-14-6-4,2 5-24,7 8-67,10 1-1,0-18-4,12-10-1</inkml:trace>
          <inkml:trace contextRef="#ctx0" brushRef="#br0" timeOffset="8941.5937">8826 483 115,'-5'32'97,"5"1"3,12 21-4,10 4-81,4 4-7,15-1-13,15-3-13,-3-17-20,12-10-56,3-11-4,-10-25-2,-2-12 23</inkml:trace>
          <inkml:trace contextRef="#ctx0" brushRef="#br0" timeOffset="9140.8327">8773 466 185,'14'-29'115,"27"12"1,7-9-6,15 4-84,7-7-14,8-7-29,4 14-41,-10-4-53,-4 9-2,-10 9-4,-10 16-1</inkml:trace>
          <inkml:trace contextRef="#ctx0" brushRef="#br0" timeOffset="9808.3962">9454 988 140,'48'12'111,"-14"-26"-4,5-13-5,4-11-86,1-11-19,-3-9-19,5 5-22,-17-10-13,0 15-10,-20-8 5,1 18 5,-20 1 15,-2 16 21,-12 9 18,-10 9 21,3 13 22,-8 9 9,10 15 7,-5 10-1,17 14-11,1-5-2,20 9-13,6-13-3,19-1-11,10-16-3,9-13-17,15-19-9,-5-22-1,9-2-17,-11-27-5,4 0-21,-14-14 0,0 7 8,-19-7 20,-6 12 13,-11 5 13,-10 7 17,-2 19 16,2 22 20,-22-12 9,22 12-7,-22 34-10,17-10-11,15 12-6,2-2-9,17-3-6,5-2-10,7-10-8,12-4-6,-4-15-3,11-5-2,-7-12-5,3-5 3,-15-4 2,-3-3 12,-13 5 13,-13-5 14,-12 29 8,-15-27 6,15 27 7,-58 17 1,32 17-2,-16 5-3,18 19-13,-2 0-5,21 9-10,10-2-3,19-2-17,24-2-18,1-23-25,21-11-70,9-20 0,11-17-4,4-23 1</inkml:trace>
          <inkml:trace contextRef="#ctx0" brushRef="#br0" timeOffset="10281.358">11058 425 144,'27'39'111,"-13"-3"-5,8 20 3,-5 4-76,19 17-10,5-7-10,10-2-10,4-17 1,6-17-4,-3-27 4,-7-31-1,-3-29-4,-7-22 4,-12-17-3,-5-12 0,-9 3-7,-8-1-8,5 27-20,-15 5-34,8 34-38,-5 36-4,0 0 1,0 0 10</inkml:trace>
          <inkml:trace contextRef="#ctx0" brushRef="#br0" timeOffset="10934.3322">12169 623 94,'3'-43'96,"-1"-5"1,-11-3-3,-6 3-71,1 6-8,-8 1-8,-5 12-5,-2 15 1,-7 14 2,-5 14 3,0 18 3,-3 9 0,3 14 5,5 8 0,12 12-3,5-10-1,16 1-5,13-16 0,12-9-5,16-16 1,8-21-5,5-23-9,0-17 1,-1-5-10,-6-20 0,-1 6-5,-11-8 5,-11 12 2,-11 13 8,-7 13 12,-3 25 7,0 0 8,-22 25 7,7 8 4,13 23-2,-1 0-1,18 9-11,9-10 0,17-2-8,17-14 3,15-12-10,11-20 1,8-26 2,7-22-10,-2-20 4,-1-14-8,-13-17 0,-6-4-4,-19-13 7,-15 10-2,-19 7 4,-16 13 9,-18 13 2,-21 13 9,-10 27 5,-22 18 2,0 35 1,-10 19-1,13 24-3,2 14-2,19 20-2,20 10-2,29 7-7,26-10-3,22-17-17,27-5-22,1-26-86,26-24-1,4-27-3,4-24-1</inkml:trace>
        </inkml:traceGroup>
        <inkml:traceGroup>
          <inkml:annotationXML>
            <emma:emma xmlns:emma="http://www.w3.org/2003/04/emma" version="1.0">
              <emma:interpretation id="{8550D5E1-3CEA-4883-A257-372345B9D59B}" emma:medium="tactile" emma:mode="ink">
                <msink:context xmlns:msink="http://schemas.microsoft.com/ink/2010/main" type="inkWord" rotatedBoundingBox="17356,459 21489,391 21512,1757 17379,1825"/>
              </emma:interpretation>
              <emma:one-of disjunction-type="recognition" id="oneOf2">
                <emma:interpretation id="interp10" emma:lang="en-US" emma:confidence="0">
                  <emma:literal>(l,u)</emma:literal>
                </emma:interpretation>
                <emma:interpretation id="interp11" emma:lang="en-US" emma:confidence="0">
                  <emma:literal>(e,u)</emma:literal>
                </emma:interpretation>
                <emma:interpretation id="interp12" emma:lang="en-US" emma:confidence="0">
                  <emma:literal>(line)</emma:literal>
                </emma:interpretation>
                <emma:interpretation id="interp13" emma:lang="en-US" emma:confidence="0">
                  <emma:literal>(lite)</emma:literal>
                </emma:interpretation>
                <emma:interpretation id="interp14" emma:lang="en-US" emma:confidence="0">
                  <emma:literal>(lee)</emma:literal>
                </emma:interpretation>
              </emma:one-of>
            </emma:emma>
          </inkml:annotationXML>
          <inkml:trace contextRef="#ctx0" brushRef="#br0" timeOffset="11528.6778">15081-118 187,'-29'-3'112,"-8"13"1,1 24-24,-12 7-44,9 34-7,-9 4-16,12 25-7,7 12-5,19 7-10,17 3-8,17-12-19,37 6-32,11-25-60,27-13 1,10-22-5,2-19-1</inkml:trace>
          <inkml:trace contextRef="#ctx0" brushRef="#br0" timeOffset="12020.8072">15798 892 109,'0'0'107,"34"4"-1,-12-13 0,9-8-62,1-19-15,11-3-6,-2-12-15,5-7-1,-5-9-11,-2-8 0,-3 2-7,-7-4-3,-10 7 4,-9-3-1,-3 10 2,-12 8 2,-4 4 6,-8 13 5,-7 11 7,-5 17 4,-10 15 2,3 27 2,-10 11 1,10 25 0,-5 11-2,14 20-3,3 5-1,21 7-7,15-11 0,20-9-6,14-16-5,9-19-16,20-8-24,-7-26-74,12-22-4,-3-12 2,-7-10-5</inkml:trace>
          <inkml:trace contextRef="#ctx0" brushRef="#br0" timeOffset="12223.9534">16663 814 210,'29'32'121,"-17"-1"-4,0 10-5,-2 7-104,0 15-37,-6-5-77,1-5-13,-5-12 1,5-19-5</inkml:trace>
          <inkml:trace contextRef="#ctx0" brushRef="#br0" timeOffset="12773.1215">17228 911 132,'10'-32'103,"7"-4"-5,-3-12 1,1-8-82,4 3 0,-2-2-15,-5-1 2,3 8-1,-6 14 4,-6 5 7,-3 29 2,-7-22 2,7 22 2,-20 32-1,11 9 1,-13 7-2,10 17-9,0 3-1,7 2-6,5-5 1,7-9-6,15-8 3,2-19-6,12-14 1,3-23 0,4-11 0,1-20-1,2-4-7,-8-13 2,1 1-2,-12-3 6,-1 5 1,-11 7 9,-6 7 0,-4 17 8,-5 22 7,0 0 3,0 0 0,-17 51 0,12-5-3,10 9-9,7 6-1,8-3-10,14-5-2,7-12-17,17-2-18,-8-32-59,20-7-30,-2-19 1,5-15 0</inkml:trace>
          <inkml:trace contextRef="#ctx0" brushRef="#br0" timeOffset="13054.3968">18069-97 224,'36'0'126,"8"17"1,4 0-4,22 24-84,-2 5-12,21 19-14,3 15-11,2 12-2,-7 19-3,-12 5-4,-10 5 0,-24-8-13,-9 8-21,-47-14-86,-14-16 2,-24-9-5,-22-21-1</inkml:trace>
        </inkml:traceGroup>
      </inkml:traceGroup>
    </inkml:traceGroup>
    <inkml:traceGroup>
      <inkml:annotationXML>
        <emma:emma xmlns:emma="http://www.w3.org/2003/04/emma" version="1.0">
          <emma:interpretation id="{FB8AB855-3DDB-40E3-AB99-1DCC87AD8CC6}" emma:medium="tactile" emma:mode="ink">
            <msink:context xmlns:msink="http://schemas.microsoft.com/ink/2010/main" type="paragraph" rotatedBoundingBox="3054,7976 18972,7673 19018,10109 3100,104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996AD38-6A81-4409-8DE9-31D6BD640303}" emma:medium="tactile" emma:mode="ink">
              <msink:context xmlns:msink="http://schemas.microsoft.com/ink/2010/main" type="line" rotatedBoundingBox="3054,7976 18972,7673 19018,10109 3100,10412"/>
            </emma:interpretation>
          </emma:emma>
        </inkml:annotationXML>
        <inkml:traceGroup>
          <inkml:annotationXML>
            <emma:emma xmlns:emma="http://www.w3.org/2003/04/emma" version="1.0">
              <emma:interpretation id="{CA1C98CB-D93F-4C3B-BB11-4D9DB2DF64F4}" emma:medium="tactile" emma:mode="ink">
                <msink:context xmlns:msink="http://schemas.microsoft.com/ink/2010/main" type="inkWord" rotatedBoundingBox="3058,8206 5427,8161 5446,9181 3078,9226"/>
              </emma:interpretation>
              <emma:one-of disjunction-type="recognition" id="oneOf3">
                <emma:interpretation id="interp15" emma:lang="en-US" emma:confidence="1">
                  <emma:literal>has</emma:literal>
                </emma:interpretation>
                <emma:interpretation id="interp16" emma:lang="en-US" emma:confidence="0">
                  <emma:literal>iras</emma:literal>
                </emma:interpretation>
                <emma:interpretation id="interp17" emma:lang="en-US" emma:confidence="0">
                  <emma:literal>nas</emma:literal>
                </emma:interpretation>
                <emma:interpretation id="interp18" emma:lang="en-US" emma:confidence="0">
                  <emma:literal>Iras</emma:literal>
                </emma:interpretation>
                <emma:interpretation id="interp19" emma:lang="en-US" emma:confidence="0">
                  <emma:literal>bras</emma:literal>
                </emma:interpretation>
              </emma:one-of>
            </emma:emma>
          </inkml:annotationXML>
          <inkml:trace contextRef="#ctx0" brushRef="#br0" timeOffset="20731.4945">462 7654 36,'2'-22'92,"-2"22"2,0 0-1,24-2-61,-9 31-1,-6 12-3,11 21-8,-6 23-6,8 14-4,-5 12-6,5 5-1,-3-2-3,0-13 0,1-19-2,-1-24 2,-2-34-2,-17-24 0,36-41 0,-19-19 1,5-17 0,0-8 0,4 1 0,3 1-1,0 11 3,0 16 0,0 18 6,0 28 1,-5 22 5,3 24 1,-5 22-2,-1 20 4,-1 11-6,-3 5-4,4 13-29,-1-25-32,-1-12-51,10-22-5,-5-31 1,8-22-5</inkml:trace>
          <inkml:trace contextRef="#ctx0" brushRef="#br0" timeOffset="21411.06">1788 8308 87,'0'0'101,"19"-24"-2,-16-7-3,2-8-71,-5 1-9,-10-6-4,-4 5-7,-13 6 0,-7 8-1,-9 18 2,-6 19 1,-9 17 1,5 24 1,-2 8 0,9 14 1,7 2-1,17 5 0,13-12-4,13-12 0,18-19-3,12-25-1,12-21-2,5-22 0,4-17-1,-4-14-2,0-8 1,-13-4-2,-4 4 1,-14 5 0,-8 20 2,-15 11-1,3 32 1,0 0 1,-31 20 0,21 16 2,3 10-1,7 5 1,14-1-2,18-4 1,14-12-3,12-12 1,7-15-2,5-19 0,5-15-1,-3-19-3,-9-12 0,-7-7-3,-10-2 3,-13-3 1,-6 7 1,-13 10 4,-9 7 4,-5 14 3,-7 8 5,7 24 4,0 0 0,-24-5 1,24 5-1,7 41-3,20-4-5,14 4-3,10 9-4,7 4 0,7 4-2,0 0 1,-5-1 3,-6-1 5,-23-8 2,-12 1 2,-24-13 0,-11 0-2,-21-7-12,-18-14-23,-6-6-80,-11-4-9,-8-12 0,3-3-4</inkml:trace>
        </inkml:traceGroup>
        <inkml:traceGroup>
          <inkml:annotationXML>
            <emma:emma xmlns:emma="http://www.w3.org/2003/04/emma" version="1.0">
              <emma:interpretation id="{1F5D8B7E-BE8F-4397-8224-BDF1EBA3022F}" emma:medium="tactile" emma:mode="ink">
                <msink:context xmlns:msink="http://schemas.microsoft.com/ink/2010/main" type="inkWord" rotatedBoundingBox="6848,7904 10729,7830 10775,10266 6895,10340"/>
              </emma:interpretation>
              <emma:one-of disjunction-type="recognition" id="oneOf4">
                <emma:interpretation id="interp20" emma:lang="en-US" emma:confidence="1">
                  <emma:literal>only</emma:literal>
                </emma:interpretation>
                <emma:interpretation id="interp21" emma:lang="en-US" emma:confidence="0">
                  <emma:literal>oily</emma:literal>
                </emma:interpretation>
                <emma:interpretation id="interp22" emma:lang="en-US" emma:confidence="0">
                  <emma:literal>•Only</emma:literal>
                </emma:interpretation>
                <emma:interpretation id="interp23" emma:lang="en-US" emma:confidence="0">
                  <emma:literal>orgy</emma:literal>
                </emma:interpretation>
                <emma:interpretation id="interp24" emma:lang="en-US" emma:confidence="0">
                  <emma:literal>onyx</emma:literal>
                </emma:interpretation>
              </emma:one-of>
            </emma:emma>
          </inkml:annotationXML>
          <inkml:trace contextRef="#ctx0" brushRef="#br0" timeOffset="22674.6404">4839 8067 27,'-41'-24'74,"3"12"-26,-13 9-2,-9 10-5,-3 15 0,-7 12-2,7 17-2,-2 4-3,19 15-6,2 0-6,25 8-3,14-8-8,24-5-4,18-17-5,16-16-3,17-20-3,5-27-8,12-14-5,-10-29-9,0-7-6,-16-19-4,-8 1 1,-22-8 2,-14 13 5,-19 6 9,-15 11 13,-15 20 13,-13 8 14,-9 21 9,-6 7 5,4 22 1,-2 9 0,15 18 0,0 4-6,21 15-3,12-3-7,27 1-6,12-13-4,22-9-3,9-25-3,10-14-3,10-27-2,2-16-4,3-13-1,-10-14-1,-5-2 1,-10-1-1,-9 11 2,-10 11-1,-7 19 3,-5 18 1,-29 14 3,33 39 0,-20 14 1,-1 12 0,0 15-1,0 4 1,7-2-3,0-7 1,10-14-4,0-25 0,3-19-4,-3-24 0,5-15-1,-8-24-3,6-5-1,-13-12-1,3 8 4,-8 2 0,-4 14 5,-1 12 2,-9 27 4,0 0 3,22 17 4,-10 20 1,5 6-1,5 10 1,12-2-3,7-3-1,10-14-2,7-10 0,7-21-2,5-20 1,2-24-1,3-22-3,-2-22-1,-1-14-7,-4-7-6,-8-15-7,-2 5 4,-12 5-2,-5 12 6,-14 14 6,-15 23 10,-10 13 8,-19 16 14,-9 28 7,-23 12 4,4 24 1,-18 13-2,5 23-3,-7 11-7,9 21 0,5 10-8,22 9-1,17 0-6,22 3-1,19-15-7,22-11-7,21-11-23,5-31-44,15-21-48,7-20-4,0-29 0,-2-19-2</inkml:trace>
          <inkml:trace contextRef="#ctx0" brushRef="#br0" timeOffset="23240.1898">7091 7726 53,'-19'27'106,"14"14"6,0 0-1,10 7-59,12 17-12,0 1-9,19 6-8,0-11-8,13-3-2,-1-15-7,7-19-6,-1-19-7,-6-24-7,0-15-7,-12-24-6,1 0-2,-16-10 2,-1 5 7,-13 8 8,-5 7 13,-4 19 7,-10 4 13,12 25 8,-29 5 4,19 24 0,-7 3-3,13 18-5,-4 8-6,16 17-2,6 7-7,17 13-1,8 4-7,17 7-3,11 5-2,3 0-5,8-2 1,-6-5-3,-2 2 2,-9-2-1,-13 2 6,-19-7 1,-15-7 3,-14-5 5,-14-9 0,-13-13 3,-11-19 0,-8-22-1,-10-29-2,5-22 0,1-28-2,4-18-4,10-16 0,4-15-10,18-2-11,-1-17-27,32 9-74,-7 13-4,9 4 2,0 10-2</inkml:trace>
        </inkml:traceGroup>
        <inkml:traceGroup>
          <inkml:annotationXML>
            <emma:emma xmlns:emma="http://www.w3.org/2003/04/emma" version="1.0">
              <emma:interpretation id="{CD50883B-93BE-4E54-92E8-581D38A4C0E7}" emma:medium="tactile" emma:mode="ink">
                <msink:context xmlns:msink="http://schemas.microsoft.com/ink/2010/main" type="inkWord" rotatedBoundingBox="11646,8345 13692,8306 13706,9070 11661,9109"/>
              </emma:interpretation>
              <emma:one-of disjunction-type="recognition" id="oneOf5">
                <emma:interpretation id="interp25" emma:lang="en-US" emma:confidence="1">
                  <emma:literal>one</emma:literal>
                </emma:interpretation>
                <emma:interpretation id="interp26" emma:lang="en-US" emma:confidence="0">
                  <emma:literal>onl</emma:literal>
                </emma:interpretation>
                <emma:interpretation id="interp27" emma:lang="en-US" emma:confidence="0">
                  <emma:literal>ane</emma:literal>
                </emma:interpretation>
                <emma:interpretation id="interp28" emma:lang="en-US" emma:confidence="0">
                  <emma:literal>are</emma:literal>
                </emma:interpretation>
                <emma:interpretation id="interp29" emma:lang="en-US" emma:confidence="0">
                  <emma:literal>One</emma:literal>
                </emma:interpretation>
              </emma:one-of>
            </emma:emma>
          </inkml:annotationXML>
          <inkml:trace contextRef="#ctx0" brushRef="#br0" timeOffset="29361.7977">9483 8125 1,'-5'-27'39,"5"27"34,-2-41 1,2 19-40,-8 1-11,-4-1 1,12 22-5,-36-36 2,14 24 1,-12-3 2,5 13-1,-9 2 1,4 17-1,-9 2-3,6 20-1,-4 9-5,10 12-1,4 8-5,10 4-1,10-1-5,12-6 1,14-7-3,13-12-2,16-17-3,8-17-3,6-17-2,1-19-6,2-12-2,-11-20-6,-1-4-1,-17-15 1,-12 7 2,-17-4 3,-7 6 4,-14 8 4,-10 12 8,-13 10 7,-1 10 10,-6 16 1,-2 5 5,3 15 0,-3 4 2,10 18 1,-3 9-3,17 9-2,1 6-7,11 4 0,10-2-5,12-9-1,17-13-1,12-12-2,10-19-3,7-12-1,9-15-2,1-14-3,2-8 0,-7-2-2,-7 0 0,-11 3 0,-1 4 2,-8 5 0,-4 15 3,-8 12 4,0 19 1,-2 15 2,-3 16 1,0 17 0,1 11-1,-6 3 0,5-1-2,-2-8-2,0-17 0,3-19 0,-20-29 0,43-19 0,-19-22-1,3-15 2,-1-11 0,1-3 0,2 5 2,-2 7-1,-6 16 2,1 18 3,-22 24 1,31 5 2,-21 24 0,2 15 2,-2 9-2,4 10 0,3-3-3,7 0 0,10-9-3,10-12-2,2-17-1,7-18-1,2-16 0,1-19-1,-3-17-1,-5-15-1,-7-10 1,-2-6-2,-7-6 3,-8 3-2,-3 5 4,-11 11 1,-5 11 5,-7 16 1,-15 12 5,17 27 2,-54 3 1,23 26 2,-10 7 0,10 20-2,-1 7-2,13 11-1,9 4-7,17 1-4,18 4-16,11-21-25,29-4-81,3-12-4,14-17-1,5-9-3</inkml:trace>
        </inkml:traceGroup>
        <inkml:traceGroup>
          <inkml:annotationXML>
            <emma:emma xmlns:emma="http://www.w3.org/2003/04/emma" version="1.0">
              <emma:interpretation id="{3E4B47C3-12E4-4D47-9C52-779B0D14489F}" emma:medium="tactile" emma:mode="ink">
                <msink:context xmlns:msink="http://schemas.microsoft.com/ink/2010/main" type="inkWord" rotatedBoundingBox="15243,8019 18977,7948 18996,8928 15262,8999"/>
              </emma:interpretation>
              <emma:one-of disjunction-type="recognition" id="oneOf6">
                <emma:interpretation id="interp30" emma:lang="en-US" emma:confidence="0">
                  <emma:literal>root.</emma:literal>
                </emma:interpretation>
                <emma:interpretation id="interp31" emma:lang="en-US" emma:confidence="0">
                  <emma:literal>coat.</emma:literal>
                </emma:interpretation>
                <emma:interpretation id="interp32" emma:lang="en-US" emma:confidence="0">
                  <emma:literal>heat.</emma:literal>
                </emma:interpretation>
                <emma:interpretation id="interp33" emma:lang="en-US" emma:confidence="0">
                  <emma:literal>react.</emma:literal>
                </emma:interpretation>
                <emma:interpretation id="interp34" emma:lang="en-US" emma:confidence="0">
                  <emma:literal>beat.</emma:literal>
                </emma:interpretation>
              </emma:one-of>
            </emma:emma>
          </inkml:annotationXML>
          <inkml:trace contextRef="#ctx0" brushRef="#br0" timeOffset="30182.0178">12662 8255 20,'0'0'85,"39"-43"-2,-5 4-2,-3-14-57,3-17-5,7 0-6,-7-12-6,0 4-4,-10 1-3,-2 5 1,-15 14 4,-5 7 1,-11 15 4,-6 12 0,-7 14 3,1 17-1,-6 10 3,5 17-2,8 0-3,11 9-1,11 1-4,13 2 1,16-8-3,16-4 0,12-7-2,15-10 0,2-5-1,5-8-1,-5-6 0,-5-5 2,-12-3 1,-14-2 3,-19 0 2,-32 12 2,12-22 4,-12 22 1,-53-5 4,9 15-1,-11 2-1,4 15-1,-5 4-2,13 10-2,9-2-3,17 4-4,22 3-9,14-12-12,29 5-24,6-15-59,25-14-18,16-6-1,6-11 0</inkml:trace>
          <inkml:trace contextRef="#ctx0" brushRef="#br0" timeOffset="30503.2202">14407 8130 79,'0'0'98,"2"-27"-1,-7 3 0,5-7-62,-2 2-14,-8-8-4,0 6-6,-14-3 0,-7 8 0,-15-3 2,-7 14 3,-15 3 1,0 14 0,-9 8 0,10 17-2,4 9-2,19 10-3,18 2-3,21 5-3,24-2-6,20-12-3,24-10-7,9-22-10,17-7-26,-6-17-65,1-14-3,-4-11 1,-10-8-1</inkml:trace>
          <inkml:trace contextRef="#ctx0" brushRef="#br0" timeOffset="30862.7534">15119 8079 113,'15'-27'99,"6"3"4,-13-12-1,-13-10-70,12 10-4,-17-10-2,-2 12-4,-17-5-1,-2 15-2,-17 3 0,-1 13 0,-9 8-3,-2 20-2,-5 9-4,12 14-1,7 5-2,22 8-1,14 4-4,20-4-5,19-5-7,12-20-12,26-2-23,-6-34-45,14-9-33,-5-20-1,0-17 1</inkml:trace>
          <inkml:trace contextRef="#ctx0" brushRef="#br0" timeOffset="31112.7597">15542 7388 111,'0'0'110,"2"29"5,-16 5 2,-13 7-63,6 24-12,-16 3-7,11 19-9,-6-10-8,18 12-2,2-9-9,19-7 0,15-11-3,16-13-2,16-18-5,6-19-4,8-4-13,-8-23-22,8-4-69,-18-10-13,-8-10-1,-16 0 0</inkml:trace>
          <inkml:trace contextRef="#ctx0" brushRef="#br0" timeOffset="31304.009">15189 7738 168,'0'0'122,"32"8"2,11-11-5,15-4-61,12 7-47,3 2-26,-1-2-71,3 0-31,-2 3-1,-13-8-5</inkml:trace>
          <inkml:trace contextRef="#ctx0" brushRef="#br0" timeOffset="41063.8536">16339 8217 123,'0'0'97,"0"0"1,24-12-2,-24 12-64,0 0-8,0 0-7,13-22-7,-13 22-1,0 0 0,-10-27-1,10 27 2,0 0-1,-27 8 0,27-8-1,-21 43-2,13-12-1,1 3-3,5 0 0,2-10-2,0-24 0,19 24-1,-19-24 0,31-14 1,-31 14-1,32-41 1,-23 17-1,-9 24 0,5-37 1,-5 37-1,0 0 0,-34-4 0,34 4 1,-31 24 0,31-24 0,-27 34-1,27-34-3,-9 31-10,9-31-30,0 0-62,0 0-3,0 0 0,22 17-4</inkml:trace>
        </inkml:traceGroup>
      </inkml:traceGroup>
    </inkml:traceGroup>
    <inkml:traceGroup>
      <inkml:annotationXML>
        <emma:emma xmlns:emma="http://www.w3.org/2003/04/emma" version="1.0">
          <emma:interpretation id="{B99571FF-4B1C-4F47-9587-DA9ABF90F8F7}" emma:medium="tactile" emma:mode="ink">
            <msink:context xmlns:msink="http://schemas.microsoft.com/ink/2010/main" type="paragraph" rotatedBoundingBox="763,10116 31948,9999 31956,12282 772,1239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2E1A8A9-CD65-4A19-93F6-45131D37EBC4}" emma:medium="tactile" emma:mode="ink">
              <msink:context xmlns:msink="http://schemas.microsoft.com/ink/2010/main" type="line" rotatedBoundingBox="763,10116 31948,9999 31956,12282 772,12399"/>
            </emma:interpretation>
          </emma:emma>
        </inkml:annotationXML>
        <inkml:traceGroup>
          <inkml:annotationXML>
            <emma:emma xmlns:emma="http://www.w3.org/2003/04/emma" version="1.0">
              <emma:interpretation id="{44C23D25-E1A3-40EF-A7EE-9A3E7E8121C2}" emma:medium="tactile" emma:mode="ink">
                <msink:context xmlns:msink="http://schemas.microsoft.com/ink/2010/main" type="inkWord" rotatedBoundingBox="764,10459 5152,10442 5157,11597 769,11613"/>
              </emma:interpretation>
              <emma:one-of disjunction-type="recognition" id="oneOf7">
                <emma:interpretation id="interp35" emma:lang="en-US" emma:confidence="0">
                  <emma:literal>use</emma:literal>
                </emma:interpretation>
                <emma:interpretation id="interp36" emma:lang="en-US" emma:confidence="0">
                  <emma:literal>fuse</emma:literal>
                </emma:interpretation>
                <emma:interpretation id="interp37" emma:lang="en-US" emma:confidence="0">
                  <emma:literal>Fuse</emma:literal>
                </emma:interpretation>
                <emma:interpretation id="interp38" emma:lang="en-US" emma:confidence="0">
                  <emma:literal>Abuse</emma:literal>
                </emma:interpretation>
                <emma:interpretation id="interp39" emma:lang="en-US" emma:confidence="0">
                  <emma:literal>Amuse</emma:literal>
                </emma:interpretation>
              </emma:one-of>
            </emma:emma>
          </inkml:annotationXML>
          <inkml:trace contextRef="#ctx0" brushRef="#br0" timeOffset="42253.1003">409 9985 46,'0'0'96,"-34"12"2,12 8 5,-2 11-68,7 22-3,-2 3-4,14 19-8,2-3-3,15 10-6,10-7-5,19-7-3,10-22 3,17-17 1,9-25-2,8-23-1,-3-20-1,-3-19 0,-6-14-3,-13-8-1,-14 3-8,-17-5-10,-5 19-19,-24 0-42,-7 20-26,-3 14-3,-11 12 2</inkml:trace>
          <inkml:trace contextRef="#ctx0" brushRef="#br0" timeOffset="43007.0122">1600 9939 78,'0'0'103,"-27"-41"5,5 27-1,-2 11-60,-17-2-13,7 22-6,-7 3-10,5 13-3,0 4-6,7 6-1,5 3-5,9 2-3,10-4 3,12-5-5,15-6 4,17-1-5,14-3 3,15 2-5,11-2 1,8 0 0,3 5-2,-6 2 1,-6 5 0,-20 0 3,-20 3-2,-23-5 3,-22-6 1,-18-6-1,-18-8-2,-10-11-1,-5-13-2,-5-12-2,5-7 0,7-5 0,13-3 2,9 3 1,16 0 2,13 29 1,17-36 2,15 26 0,14 3 3,9 2 0,13-4 0,9-4 0,1-3 0,4-6 0,-10-7 1,-2-5-1,-12-5 0,-9-2 7,-16-2-3,-11 4 4,-15 0-1,-7 6 5,-12 1-3,12 32 4,-46-34-3,17 34-2,-7 5 1,0 15-1,0 9 0,7 16-4,7 6 1,17 12-3,12 2 0,20 5-6,21 0-4,8-9-24,31-3-97,0-12-1,7-15-5,-2-14-2</inkml:trace>
          <inkml:trace contextRef="#ctx0" brushRef="#br0" timeOffset="54877.0072">-1732 10219 122,'0'0'119,"-41"-14"2,19 7-1,22 7-71,-36-3-9,36 3-13,0 0-8,0 24-5,0-24-4,58 22-4,-2-10-5,14 0-6,14-2-6,6-8-10,16 6-17,-17-20-26,18 4-62,-23-4 0,-11 0-2,-20-2 6</inkml:trace>
          <inkml:trace contextRef="#ctx0" brushRef="#br0" timeOffset="55127.019">-1478 10500 109,'0'0'120,"-22"5"2,22-5 1,22 7-73,-1-14-10,33 9-12,-1-9-10,24 2-12,3 0-14,2-9-28,12 6-68,-12-6-19,-4-1-4,-16-2 1</inkml:trace>
          <inkml:trace contextRef="#ctx0" brushRef="#br0" timeOffset="55548.9242">-1159 9903 119,'-27'-22'118,"27"22"-3,0 0 3,0 0-75,34 20-5,0-4-13,21 18-5,11-2-8,13 6 0,8 3-8,3 3-6,-1-3 0,-4-2-4,-11-1 2,-13-6-3,-15-1 3,-17 1-2,-20-6 7,-13 8 4,-21 2 2,-11 10 1,-17 0 1,-7 10 2,-10-1-1,-5 6 1,2 1-4,10-1 0,8-1-7,11-12-12,25 6-46,9-18-71,18-10-4,-8-26-3,38 8-3</inkml:trace>
        </inkml:traceGroup>
        <inkml:traceGroup>
          <inkml:annotationXML>
            <emma:emma xmlns:emma="http://www.w3.org/2003/04/emma" version="1.0">
              <emma:interpretation id="{7506E290-5AAF-4038-8B72-E0D90C52E1A9}" emma:medium="tactile" emma:mode="ink">
                <msink:context xmlns:msink="http://schemas.microsoft.com/ink/2010/main" type="inkWord" rotatedBoundingBox="6964,10298 9572,10289 9580,12366 6972,12375"/>
              </emma:interpretation>
              <emma:one-of disjunction-type="recognition" id="oneOf8">
                <emma:interpretation id="interp40" emma:lang="en-US" emma:confidence="1">
                  <emma:literal>(Pa,</emma:literal>
                </emma:interpretation>
                <emma:interpretation id="interp41" emma:lang="en-US" emma:confidence="0">
                  <emma:literal>(Pa.</emma:literal>
                </emma:interpretation>
                <emma:interpretation id="interp42" emma:lang="en-US" emma:confidence="0">
                  <emma:literal>•Pa,</emma:literal>
                </emma:interpretation>
                <emma:interpretation id="interp43" emma:lang="en-US" emma:confidence="0">
                  <emma:literal>(Pa</emma:literal>
                </emma:interpretation>
                <emma:interpretation id="interp44" emma:lang="en-US" emma:confidence="0">
                  <emma:literal>(Pal</emma:literal>
                </emma:interpretation>
              </emma:one-of>
            </emma:emma>
          </inkml:annotationXML>
          <inkml:trace contextRef="#ctx0" brushRef="#br0" timeOffset="46028.475">5313 10188 50,'0'0'100,"-5"22"4,5 9-1,0 18-57,0 4-11,10 26-5,2 1-11,7 14-8,3-2-7,5-5-2,1-12-4,-3-17 2,-1-19-3,-24-39 2,29 7-1,-29-34-1,-7-16 2,-8-13 0,-4-11 1,-3-6-2,-2-7 1,0-4 1,-3-1-2,3 3 5,7 2-2,7 10 4,6 5-2,6 10 4,10 4-2,7 12 0,13 10 1,11 10-2,6 7-1,9 5 0,2 9-2,5 12 0,0 8-2,-4 12 3,-8 7 1,-10 12-2,-14 3 5,-16 2-4,-21 0 4,-9-3-4,-16-11 3,-6-3-7,-7-15-5,-7-11-15,9-1-31,1-11-58,7-3-4,7-3 0,7-1-3</inkml:trace>
          <inkml:trace contextRef="#ctx0" brushRef="#br0" timeOffset="46437.3229">6033 10780 95,'22'-7'112,"7"2"-1,2-5 2,0 1-75,8 9-7,-7-3-5,4 8-9,-10 2-5,-2 10-4,-14 7-3,-10 8-4,-12 9-3,-15 2-4,-4 6-1,-12-6-1,2 1 0,-3-8 0,8-7 2,4-10 2,8-14 4,24-5 5,-24-10 2,24 10 1,10-26 2,-10 26 1,34-24 0,-3 16-1,3 6 0,12 7-3,2 2-1,5 3-7,5 4-12,-7-11-27,14 6-74,-7-9-8,-5-5 1,-7-7-4</inkml:trace>
          <inkml:trace contextRef="#ctx0" brushRef="#br0" timeOffset="46656.091">6951 10802 167,'14'46'120,"-4"12"-5,-5 7-7,-7 12-109,-6 3-93,-4-5-17,-5-8-4,-4-13-10</inkml:trace>
          <inkml:trace contextRef="#ctx0" brushRef="#br0" timeOffset="49936.9975">4617 9722 97,'-24'2'111,"-7"10"5,-3 20 0,-2 26-69,-13 19-8,20 39-11,-2 22-8,19 40-6,12 18-4,31 14-9,30 10-13,26-10-33,33-12-75,18-19-3,14-36-2,8-37-4</inkml:trace>
        </inkml:traceGroup>
        <inkml:traceGroup>
          <inkml:annotationXML>
            <emma:emma xmlns:emma="http://www.w3.org/2003/04/emma" version="1.0">
              <emma:interpretation id="{3B94020D-C502-4E0A-9CE4-FA82E3417A13}" emma:medium="tactile" emma:mode="ink">
                <msink:context xmlns:msink="http://schemas.microsoft.com/ink/2010/main" type="inkWord" rotatedBoundingBox="10151,10609 11947,10603 11952,11947 10156,11954"/>
              </emma:interpretation>
              <emma:one-of disjunction-type="recognition" id="oneOf9">
                <emma:interpretation id="interp45" emma:lang="en-US" emma:confidence="1">
                  <emma:literal>(e,</emma:literal>
                </emma:interpretation>
                <emma:interpretation id="interp46" emma:lang="en-US" emma:confidence="0">
                  <emma:literal>(e</emma:literal>
                </emma:interpretation>
                <emma:interpretation id="interp47" emma:lang="en-US" emma:confidence="0">
                  <emma:literal>•e,</emma:literal>
                </emma:interpretation>
                <emma:interpretation id="interp48" emma:lang="en-US" emma:confidence="0">
                  <emma:literal>(I,</emma:literal>
                </emma:interpretation>
                <emma:interpretation id="interp49" emma:lang="en-US" emma:confidence="0">
                  <emma:literal>he,</emma:literal>
                </emma:interpretation>
              </emma:one-of>
            </emma:emma>
          </inkml:annotationXML>
          <inkml:trace contextRef="#ctx0" brushRef="#br0" timeOffset="47171.7352">7760 10033 84,'0'0'112,"-34"10"9,13 7-4,-1 27-47,-12-3-21,12 24-10,-9 7-11,12 23-11,2 6-5,14 17-10,13 6-7,12-8-24,31-3-83,5-14-13,19-17-2,3-24-4</inkml:trace>
          <inkml:trace contextRef="#ctx0" brushRef="#br0" timeOffset="47770.6969">8376 10918 142,'0'0'111,"46"17"-3,-9-27-1,-6-14-86,20-8-7,-1-14-7,1-9-5,-5-13-1,-2 1-4,-11-3 2,-6 2-2,-15 5 2,-12 5 1,-5 12-2,-14 5 2,-8 15 1,-7 11 5,-9 13 3,-1 14 4,-4 9 1,5 23 1,-3 2 3,17 24-2,2 2-1,22 8-1,13 2-6,21-2-1,16-5-7,16-12-8,16-5-24,-2-29-54,12-5-36,-2-22-3,-1-9-3</inkml:trace>
          <inkml:trace contextRef="#ctx0" brushRef="#br0" timeOffset="47962.9744">9316 10826 221,'5'39'126,"7"9"2,-7 10-6,7 9-92,-10 8-26,-2-7-44,3 2-84,-6-14-2,1-15 0,-8-17-6</inkml:trace>
        </inkml:traceGroup>
        <inkml:traceGroup>
          <inkml:annotationXML>
            <emma:emma xmlns:emma="http://www.w3.org/2003/04/emma" version="1.0">
              <emma:interpretation id="{573DF96C-5EEF-4D2A-9814-356ECE8FF1AE}" emma:medium="tactile" emma:mode="ink">
                <msink:context xmlns:msink="http://schemas.microsoft.com/ink/2010/main" type="inkWord" rotatedBoundingBox="12554,10201 14611,10193 14619,12304 12562,12311"/>
              </emma:interpretation>
              <emma:one-of disjunction-type="recognition" id="oneOf10">
                <emma:interpretation id="interp50" emma:lang="en-US" emma:confidence="0">
                  <emma:literal>u))</emma:literal>
                </emma:interpretation>
                <emma:interpretation id="interp51" emma:lang="en-US" emma:confidence="0">
                  <emma:literal>a))</emma:literal>
                </emma:interpretation>
                <emma:interpretation id="interp52" emma:lang="en-US" emma:confidence="0">
                  <emma:literal>as)</emma:literal>
                </emma:interpretation>
                <emma:interpretation id="interp53" emma:lang="en-US" emma:confidence="0">
                  <emma:literal>us)</emma:literal>
                </emma:interpretation>
                <emma:interpretation id="interp54" emma:lang="en-US" emma:confidence="0">
                  <emma:literal>up)</emma:literal>
                </emma:interpretation>
              </emma:one-of>
            </emma:emma>
          </inkml:annotationXML>
          <inkml:trace contextRef="#ctx0" brushRef="#br0" timeOffset="48681.7732">9966 10799 134,'0'0'109,"0"0"-1,7-21-1,8-11-82,-3-19-6,7-4-8,-2-10-4,2-5-4,-2 4-2,-2-1 0,-8 11 0,-2 10 2,-5 15 0,0 31 2,-22-12 2,22 12 1,-38 50 1,16 6-2,-2 7 1,7 14 0,2 0-2,15 3-1,7-5-2,18-10 0,8-14-2,13-22 2,8-19-3,6-15-1,-5-19 1,1-15 0,-8-12 0,-7-7-2,-12 0 2,-7 5 0,-10 7 2,-7 8 0,-7 9 2,2 29 1,0 0 1,-27 4 0,15 25 0,10 15-1,4 7 0,12 7-2,18 2-5,9-2-4,17-2-14,0-25-19,19 3-34,-4-29-49,-1-17-2,-7-22 1,-14-19 0</inkml:trace>
          <inkml:trace contextRef="#ctx0" brushRef="#br0" timeOffset="48947.4027">10737 9927 168,'12'-24'121,"-12"24"-2,41 10 4,-15 7-78,23 24-10,2 14-11,11 25-9,-1 12-4,2 19-5,-5 12-3,-5 8 0,-10-1-3,-16-2 0,-20-14-4,-14-20-6,-13-14-16,-25-35-32,-1-13-65,-10-25-5,-2-21 1,2-18-3</inkml:trace>
          <inkml:trace contextRef="#ctx0" brushRef="#br0" timeOffset="49291.1775">11367 9628 151,'37'-8'122,"8"16"1,4 18-1,18 30-78,-11 11-9,16 40-7,-4 13-10,5 30-6,-13 19-7,-7 15-2,-12 12-7,-21-1-7,-8 3-20,-34-12-76,-19-12-21,-24-24-1,-25-27-3</inkml:trace>
        </inkml:traceGroup>
        <inkml:traceGroup>
          <inkml:annotationXML>
            <emma:emma xmlns:emma="http://www.w3.org/2003/04/emma" version="1.0">
              <emma:interpretation id="{CEC9215C-AB38-4988-81AA-613DA691A760}" emma:medium="tactile" emma:mode="ink">
                <msink:context xmlns:msink="http://schemas.microsoft.com/ink/2010/main" type="inkWord" rotatedBoundingBox="15982,10511 17440,10506 17444,11596 15986,11601"/>
              </emma:interpretation>
              <emma:one-of disjunction-type="recognition" id="oneOf11">
                <emma:interpretation id="interp55" emma:lang="en-US" emma:confidence="1">
                  <emma:literal>To</emma:literal>
                </emma:interpretation>
                <emma:interpretation id="interp56" emma:lang="en-US" emma:confidence="0">
                  <emma:literal>TO</emma:literal>
                </emma:interpretation>
                <emma:interpretation id="interp57" emma:lang="en-US" emma:confidence="0">
                  <emma:literal>to</emma:literal>
                </emma:interpretation>
                <emma:interpretation id="interp58" emma:lang="en-US" emma:confidence="0">
                  <emma:literal>Two</emma:literal>
                </emma:interpretation>
                <emma:interpretation id="interp59" emma:lang="en-US" emma:confidence="0">
                  <emma:literal>Too</emma:literal>
                </emma:interpretation>
              </emma:one-of>
            </emma:emma>
          </inkml:annotationXML>
          <inkml:trace contextRef="#ctx0" brushRef="#br0" timeOffset="50892.4315">13397 10287 159,'-10'-29'114,"12"-2"2,11-3-2,8-10-80,23 8-1,4-12-12,20 9-12,7 3-18,-3 0-28,20 19-72,-8 14-5,-1 15 0,-11 17-5</inkml:trace>
          <inkml:trace contextRef="#ctx0" brushRef="#br0" timeOffset="50702.6553">13711 10222 116,'-12'26'108,"4"16"0,1 13-2,5 10-60,4 20-33,5 7-24,3-5-39,5 0-51,6-12-3,-4-20-4,-2-21 0</inkml:trace>
          <inkml:trace contextRef="#ctx0" brushRef="#br0" timeOffset="51409.1672">14448 10939 116,'17'-26'95,"4"-6"-2,-6-16-1,4-5-76,-4 0-10,-6-5 0,-1 2-7,-11 3 2,-4 7-2,-12 5 5,-6 15 4,-11 11 4,-5 17 3,-10 13 2,-2 21 3,0 10-2,7 19 4,5 8-5,17 7-3,12-3-5,24-7-1,14-14-4,23-13 0,11-19-2,8-21-3,9-23-1,-7-14-6,0-11-5,-17-18-11,-4 2-5,-25-11-5,-7 14-1,-27-5-2,-9 15 4,-17 2 7,-10 14 13,-7 11 17,-13 6 13,11 20 8,-8 0 8,19 17 3,3-1 1,27 18-2,7-8-7,26 8-7,17-8-9,22-6-12,24 1-26,3-16-82,14-8-6,5-9-2,-3-7-3</inkml:trace>
        </inkml:traceGroup>
        <inkml:traceGroup>
          <inkml:annotationXML>
            <emma:emma xmlns:emma="http://www.w3.org/2003/04/emma" version="1.0">
              <emma:interpretation id="{CBE4247A-B096-4897-9231-8D63FC85E406}" emma:medium="tactile" emma:mode="ink">
                <msink:context xmlns:msink="http://schemas.microsoft.com/ink/2010/main" type="inkWord" rotatedBoundingBox="18414,10518 25580,10491 25584,11549 18417,11576"/>
              </emma:interpretation>
              <emma:one-of disjunction-type="recognition" id="oneOf12">
                <emma:interpretation id="interp60" emma:lang="en-US" emma:confidence="1">
                  <emma:literal>represent</emma:literal>
                </emma:interpretation>
                <emma:interpretation id="interp61" emma:lang="en-US" emma:confidence="0">
                  <emma:literal>represent.</emma:literal>
                </emma:interpretation>
                <emma:interpretation id="interp62" emma:lang="en-US" emma:confidence="0">
                  <emma:literal>represent"</emma:literal>
                </emma:interpretation>
                <emma:interpretation id="interp63" emma:lang="en-US" emma:confidence="0">
                  <emma:literal>represent'</emma:literal>
                </emma:interpretation>
                <emma:interpretation id="interp64" emma:lang="en-US" emma:confidence="0">
                  <emma:literal>represent!</emma:literal>
                </emma:interpretation>
              </emma:one-of>
            </emma:emma>
          </inkml:annotationXML>
          <inkml:trace contextRef="#ctx0" brushRef="#br0" timeOffset="52315.4633">15820 10736 86,'0'0'86,"36"-26"-4,-17-8-1,10 0-77,5-12-4,7-7-6,0-10-7,-2-4-4,0-3-2,-8 2 2,-9 3 0,-10 12 5,-10 4 3,-9 18 7,-10 9 4,17 22 7,-46-5 1,17 20-2,3 9 3,-1 7-1,13 6 1,6 1-2,13 1-1,10-8-1,14 1-1,14-15 0,10-3-5,10-11-2,2-6-3,-4-6 1,-1-6 0,-11-2 1,-13 0 2,-12 3 1,-24 14 6,0-24 7,0 24 7,-48-3 4,16 22 4,-11-2 2,6 20 2,-1-4-1,14 21-3,4-6-6,18 7-4,14-4-5,22-2-3,14-11-4,20-11-4,14-13-2,12-11-4,8-13-2,-6-14-6,-2-8-1,-16-11-3,-8-1 1,-24-4-1,-17 2 3,-20-2 4,-16 9 4,-12 3 6,-17 12 6,-5 12 3,-10 9 2,5 13 1,-2 9 1,11 20-1,8 5-1,17 13-2,17 6-3,19 0-3,20-2-8,9-8-10,19-3-25,-2-18-52,17-13-29,0-14 0,-4-17-3</inkml:trace>
          <inkml:trace contextRef="#ctx0" brushRef="#br0" timeOffset="53018.6169">17600 10348 141,'0'0'113,"-21"9"-3,21 23 2,12 18-74,0 1-7,12 22-9,3 4-14,4 5-4,8-2-7,-1-10 1,1-12-1,-10-20 0,-7-13-1,-22-25 1,5-29 1,-20-20 0,-12-14 3,-4-11-2,-8-16 2,1-2-1,-1-7 4,12 8 3,8 1 1,12 13 1,9 9-2,15 13 3,15 14-1,16 12 1,8 12-4,14 17-3,9 9-1,6 11-1,2 13 0,-5 11-2,-10 7 1,-11 7 0,-15 2 0,-17 5 0,-27-4 0,-16-1 1,-25-9-3,-12-13-5,-12-1-15,-19-25-32,0-3-63,-5-16-2,5-10-2,10-7 0</inkml:trace>
          <inkml:trace contextRef="#ctx0" brushRef="#br0" timeOffset="53984.4403">18328 10647 97,'0'0'87,"0"0"0,33-10-3,-13-11-75,11-3-4,5-13-1,1-4-4,1-10-3,-4-4-1,2-1-2,-9 1 1,-3 4 0,-12 8 3,-5 9-3,-7 7 5,0 27-1,0 0 0,-26 0 2,26 0-1,-19 46 1,16-17-3,15 0 3,8 0-2,9-10 1,12-4 0,7-10 0,7-8 0,1-4-2,0-12-2,-6-1-3,-9-4 2,-7 2 1,-17-2 1,-17 24 5,3-34 4,-3 34 7,-39-4 7,3 11 5,4 17 2,-9 0 4,12 17 0,-5-2-2,22 14-2,5-5-5,24 8-4,10-13-3,23-1-3,16-11-5,16-12-2,12-11-4,7-16-4,3-9-3,-10-14-4,-4-5 0,-18-13-1,-9-1 2,-22-6 0,-17 3 5,-16 5 5,-16 2 3,-13 9 6,-18 11 1,-7 14 3,-12 14-1,5 20 1,-5 7-2,10 17-2,7 7-2,21 12-1,20 5-3,27 5-3,21-7-6,15-10-12,21 5-31,1-22-71,17-12-3,-3-15-2,-8-14-1</inkml:trace>
          <inkml:trace contextRef="#ctx0" brushRef="#br0" timeOffset="57567.4403">20159 10645 137,'0'0'102,"0"0"1,0 0-1,0 0-74,24-34-5,-2-10-5,12-4-9,-5-15-4,7-7-4,-5-10 0,-2 3-1,-5 2-1,-9 5 1,-5 15 1,-8 6 0,-4 15 1,2 34 2,-17-21 1,17 21 0,-20 34 0,20-1 2,10 16-2,14 9-1,15 4-1,9 9-2,20-1-4,2 5-2,5-3-1,-5-4-2,-5-8 0,-21-9 1,-15-5-3,-29-12 1,-20-10 3,-18-12 1,-11-7 2,-11-8 5,-3-4 2,7 0 3,6-8 1,18 6 1,32 9 0,0 0-1,12-29-1,34 14-2,15-4-4,14-10 0,9-5-2,3-7-1,0-8-2,-7-1-2,-10-3 0,-15-3-2,-11 3 3,-18 5 0,-13 6 1,-11 6 3,-12 10 2,10 26 6,-50-24 2,13 38 3,-9 10 1,3 17 1,-3 5 2,10 15-2,4 1-1,20 6-4,15-10-1,18-7-2,18-10-3,12-10 0,9-14-3,6-14-1,4-13 1,-5-12-2,-5-9 1,-7-8-2,-9-7 2,-8 3-2,-9-1 2,-6 8 0,-11 9 0,-10 27 0,0 0 2,0 0 1,7 27-1,-9 9 0,4 10 0,3 5 0,7-3-2,5-7 1,5-9-2,7-18 1,5-16 1,2-15 0,5-15 0,-2-11 1,2-8 2,-3-4 0,-1-1 1,1 3 1,-9 14-1,3 13 1,-8 11 0,-2 20-1,-22-5 0,29 53-3,-15-2-7,-9 9-11,14 13-29,-14-10-72,12-5-5,0-17 0,7-15-2</inkml:trace>
          <inkml:trace contextRef="#ctx0" brushRef="#br0" timeOffset="58020.5808">22476 10205 211,'-34'2'129,"34"-2"-1,0 0 0,0 0-83,31 3-19,18-6-10,6-1-16,8-11-27,10 15-96,-6-10-3,-2 6-3,-4-4-2</inkml:trace>
          <inkml:trace contextRef="#ctx0" brushRef="#br0" timeOffset="57833.0781">22546 10019 138,'12'-31'122,"-12"31"2,5-27-3,-5 27-57,-10 27-16,5 16-11,-9 3-12,4 22-9,-2 4-7,10 13-2,2-1-2,12-2-3,9-7-2,11-14-2,14-8-4,4-24-7,13-5-13,-10-31-23,13-3-62,-13-17-17,-7-9 0,-12-10 1</inkml:trace>
        </inkml:traceGroup>
        <inkml:traceGroup>
          <inkml:annotationXML>
            <emma:emma xmlns:emma="http://www.w3.org/2003/04/emma" version="1.0">
              <emma:interpretation id="{B7C002FF-8712-46FD-9948-048FA203A0E8}" emma:medium="tactile" emma:mode="ink">
                <msink:context xmlns:msink="http://schemas.microsoft.com/ink/2010/main" type="inkWord" rotatedBoundingBox="26492,10019 27802,10014 27808,11421 26497,11426"/>
              </emma:interpretation>
              <emma:one-of disjunction-type="recognition" id="oneOf13">
                <emma:interpretation id="interp65" emma:lang="en-US" emma:confidence="0">
                  <emma:literal>8</emma:literal>
                </emma:interpretation>
                <emma:interpretation id="interp66" emma:lang="en-US" emma:confidence="0">
                  <emma:literal>•</emma:literal>
                </emma:interpretation>
                <emma:interpretation id="interp67" emma:lang="en-US" emma:confidence="0">
                  <emma:literal>G</emma:literal>
                </emma:interpretation>
                <emma:interpretation id="interp68" emma:lang="en-US" emma:confidence="0">
                  <emma:literal>Z</emma:literal>
                </emma:interpretation>
                <emma:interpretation id="interp69" emma:lang="en-US" emma:confidence="0">
                  <emma:literal>0</emma:literal>
                </emma:interpretation>
              </emma:one-of>
            </emma:emma>
          </inkml:annotationXML>
          <inkml:trace contextRef="#ctx0" brushRef="#br0" timeOffset="58708.1148">23921 9688 134,'0'0'117,"-25"-5"3,25 5 3,0 0-70,5 32-5,-5-32-11,44 33-10,-6-8-6,20 13-6,10 3-5,17 15-2,9 7-2,10 9-3,0 3-1,2 5-1,-12-1 0,-12 6-1,-21 0-1,-25-8 1,-31-2-3,-20-5 2,-26-5-2,-22-14 2,-12-10 0,-9-22 0,-1-16 1,8-18-1,14-24 2,12-16 0,18-20 2,18-12-1,20-12-1,17-5 1,16-12-1,20-2 0,10 2-1,14 2 0,7 8-3,6 9-1,1 15-1,-6 10-6,-6 23-9,-21 6-26,5 31-82,-30 2-3,-6 17-1,-32-7-1</inkml:trace>
        </inkml:traceGroup>
        <inkml:traceGroup>
          <inkml:annotationXML>
            <emma:emma xmlns:emma="http://www.w3.org/2003/04/emma" version="1.0">
              <emma:interpretation id="{9FA85AF4-C172-428D-837B-190B69EA9903}" emma:medium="tactile" emma:mode="ink">
                <msink:context xmlns:msink="http://schemas.microsoft.com/ink/2010/main" type="inkWord" rotatedBoundingBox="31941,12069 31955,12068 31956,12083 31941,12084"/>
              </emma:interpretation>
              <emma:one-of disjunction-type="recognition" id="oneOf14">
                <emma:interpretation id="interp70" emma:lang="en-US" emma:confidence="0">
                  <emma:literal>.</emma:literal>
                </emma:interpretation>
                <emma:interpretation id="interp71" emma:lang="en-US" emma:confidence="0">
                  <emma:literal>v</emma:literal>
                </emma:interpretation>
                <emma:interpretation id="interp72" emma:lang="en-US" emma:confidence="0">
                  <emma:literal>}</emma:literal>
                </emma:interpretation>
                <emma:interpretation id="interp73" emma:lang="en-US" emma:confidence="0">
                  <emma:literal>w</emma:literal>
                </emma:interpretation>
                <emma:interpretation id="interp74" emma:lang="en-US" emma:confidence="0">
                  <emma:literal>3</emma:literal>
                </emma:interpretation>
              </emma:one-of>
            </emma:emma>
          </inkml:annotationXML>
          <inkml:trace contextRef="#ctx1" brushRef="#br0">29344 11493,'0'0,"0"0</inkml:trace>
        </inkml:traceGroup>
      </inkml:traceGroup>
    </inkml:traceGroup>
  </inkml:traceGroup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7:51.00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47EE32B-2C2E-4E9F-A82C-8AA76FB773C2}" emma:medium="tactile" emma:mode="ink">
          <msink:context xmlns:msink="http://schemas.microsoft.com/ink/2010/main" type="writingRegion" rotatedBoundingBox="10101,3997 10935,3997 10935,6621 10101,6621"/>
        </emma:interpretation>
      </emma:emma>
    </inkml:annotationXML>
    <inkml:traceGroup>
      <inkml:annotationXML>
        <emma:emma xmlns:emma="http://www.w3.org/2003/04/emma" version="1.0">
          <emma:interpretation id="{117EF8F8-CFB4-4A6C-9AA7-0BAB9757A152}" emma:medium="tactile" emma:mode="ink">
            <msink:context xmlns:msink="http://schemas.microsoft.com/ink/2010/main" type="paragraph" rotatedBoundingBox="10101,3997 10935,3997 10935,6621 10101,66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7994A0F-2F98-49F7-82D0-D5A941474FB4}" emma:medium="tactile" emma:mode="ink">
              <msink:context xmlns:msink="http://schemas.microsoft.com/ink/2010/main" type="line" rotatedBoundingBox="10101,3997 10935,3997 10935,6621 10101,6621"/>
            </emma:interpretation>
          </emma:emma>
        </inkml:annotationXML>
        <inkml:traceGroup>
          <inkml:annotationXML>
            <emma:emma xmlns:emma="http://www.w3.org/2003/04/emma" version="1.0">
              <emma:interpretation id="{CC3FB9EB-B24B-4DA0-8D81-6A7FE4CB5957}" emma:medium="tactile" emma:mode="ink">
                <msink:context xmlns:msink="http://schemas.microsoft.com/ink/2010/main" type="inkWord" rotatedBoundingBox="10101,3997 10935,3997 10935,6621 10101,6621"/>
              </emma:interpretation>
              <emma:one-of disjunction-type="recognition" id="oneOf0">
                <emma:interpretation id="interp0" emma:lang="en-US" emma:confidence="0">
                  <emma:literal>b</emma:literal>
                </emma:interpretation>
                <emma:interpretation id="interp1" emma:lang="en-US" emma:confidence="0">
                  <emma:literal>l</emma:literal>
                </emma:interpretation>
                <emma:interpretation id="interp2" emma:lang="en-US" emma:confidence="0">
                  <emma:literal>j</emma:literal>
                </emma:interpretation>
                <emma:interpretation id="interp3" emma:lang="en-US" emma:confidence="0">
                  <emma:literal>;</emma:literal>
                </emma:interpretation>
                <emma:interpretation id="interp4" emma:lang="en-US" emma:confidence="0">
                  <emma:literal>f</emma:literal>
                </emma:interpretation>
              </emma:one-of>
            </emma:emma>
          </inkml:annotationXML>
          <inkml:trace contextRef="#ctx0" brushRef="#br0">0 0 156,'0'0'105,"0"0"6,0 0-25,9 46-57,-4-3 2,7 27-16,0 10-1,5 19-12,0 12-6,-3 1-29,8 8-50,-2-9-31,-4-11-1,1-14-2</inkml:trace>
          <inkml:trace contextRef="#ctx0" brushRef="#br0" timeOffset="923.6361">-100 1459 37,'0'0'108,"0"0"7,0 0-2,-7 22-54,7-22-13,36 36-7,1-4-12,1 4-10,20 12-5,3 10-5,11 12-4,-2 10-2,0 7 0,-7 5-3,-7 2 1,-13-2-1,-16-3 3,-13-4 0,-11-10-1,-15-13 2,-13-8-4,-4-18 5,-12-19-3,0-17-1,0-17 0,3-19-1,6-15 5,6-17-3,11-12 4,13-14-2,16-7 1,13-8 3,9-2-3,10 2-1,5 3-11,11 12-14,-6-3-49,0 22-49,-1 17-2,-9 10 1,-7 12-5</inkml:trace>
        </inkml:traceGroup>
      </inkml:traceGroup>
    </inkml:traceGroup>
  </inkml:traceGroup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8:12.25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0A2EE32-4DBF-434B-882B-5B8D6CAEA14C}" emma:medium="tactile" emma:mode="ink">
          <msink:context xmlns:msink="http://schemas.microsoft.com/ink/2010/main" type="writingRegion" rotatedBoundingBox="1861,14199 25162,13911 25206,17484 1905,17772"/>
        </emma:interpretation>
      </emma:emma>
    </inkml:annotationXML>
    <inkml:traceGroup>
      <inkml:annotationXML>
        <emma:emma xmlns:emma="http://www.w3.org/2003/04/emma" version="1.0">
          <emma:interpretation id="{81576A53-94FD-4ED0-B06B-CF63010BDE30}" emma:medium="tactile" emma:mode="ink">
            <msink:context xmlns:msink="http://schemas.microsoft.com/ink/2010/main" type="paragraph" rotatedBoundingBox="1861,14199 22937,13939 22966,16252 1890,1651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DADD06-01C9-497F-8A1E-BF03FB94EAFB}" emma:medium="tactile" emma:mode="ink">
              <msink:context xmlns:msink="http://schemas.microsoft.com/ink/2010/main" type="line" rotatedBoundingBox="1861,14199 22937,13939 22966,16252 1890,16512"/>
            </emma:interpretation>
          </emma:emma>
        </inkml:annotationXML>
        <inkml:traceGroup>
          <inkml:annotationXML>
            <emma:emma xmlns:emma="http://www.w3.org/2003/04/emma" version="1.0">
              <emma:interpretation id="{1DB7AB6A-6BED-48CE-B359-EE54FFE1F378}" emma:medium="tactile" emma:mode="ink">
                <msink:context xmlns:msink="http://schemas.microsoft.com/ink/2010/main" type="inkWord" rotatedBoundingBox="1885,14173 9578,14417 9536,15743 1843,15499"/>
              </emma:interpretation>
              <emma:one-of disjunction-type="recognition" id="oneOf0">
                <emma:interpretation id="interp0" emma:lang="en-US" emma:confidence="0">
                  <emma:literal>Remark:</emma:literal>
                </emma:interpretation>
                <emma:interpretation id="interp1" emma:lang="en-US" emma:confidence="0">
                  <emma:literal>Remove K:</emma:literal>
                </emma:interpretation>
                <emma:interpretation id="interp2" emma:lang="en-US" emma:confidence="0">
                  <emma:literal>Re mark:</emma:literal>
                </emma:interpretation>
                <emma:interpretation id="interp3" emma:lang="en-US" emma:confidence="0">
                  <emma:literal>Remove k:</emma:literal>
                </emma:interpretation>
                <emma:interpretation id="interp4" emma:lang="en-US" emma:confidence="0">
                  <emma:literal>Re mark.</emma:literal>
                </emma:interpretation>
              </emma:one-of>
            </emma:emma>
          </inkml:annotationXML>
          <inkml:trace contextRef="#ctx0" brushRef="#br0">1842 1024 90,'0'0'107,"0"0"0,12-24-3,2-2-62,10 2-22,3-13-1,7 3-7,-3-7-1,8 8-4,2-4 0,2 8-1,1 8-1,-1 13-2,-4 18-1,-5 14-1,-3 22 0,-7 10-1,-4 11-2,-8 1 1,-3-3-2,-1-9 1,-4-20 0,-4-36-1,0 0 1,34-27 2,-17-23 1,7-11 0,3-9 2,7 3-2,2 4 1,7 14-1,1 16 3,-3 23-2,0 17 1,-7 22 0,-5 17 0,-3 12 1,-9 12-1,-2 0 2,2-5-3,-5-9 1,7-17-1,3-20 0,2-21 0,3-20-1,2-19 0,2-15 0,-2-11 0,7-4-1,-4 1 0,-1 5-2,3 7 2,-3 17 0,-2 15 3,-2 18 2,-3 16 1,-5 21 2,-4 14-1,-1 20 1,1 2-2,-1 8-4,8 4-17,0-19-31,14 2-74,0-24-3,8-7-3,-3-26-1</inkml:trace>
          <inkml:trace contextRef="#ctx0" brushRef="#br0" timeOffset="979.9637">4117 1150 65,'0'0'105,"0"0"0,29-17-2,-17-17-58,0 1-27,-9-13 0,-1 5-7,-7-5-4,-7 2-6,-9 5 0,-6 11 0,-9 8 1,-3 18 4,-4 4 3,-1 20 2,-2 7 2,8 17 1,1 7-2,13 10 2,5 0-5,19 2 0,10-10-5,14-6-1,12-18-2,12-16 0,10-23-3,8-16-1,4-14-1,-5-18-4,0-4-1,-9-10-1,-10 4 1,-13 6 0,-11 12 4,-17 9 2,-12 15 5,7 24 5,-51 2 2,22 25 2,-5 7 0,8 9 1,4 3-2,17 5 0,10-8-3,17-7-1,11-14-3,16-12 0,6-15-2,8-14-3,5-13-2,-5-11-4,-3-6-2,-7-9-3,-7 5 1,-15-2 0,-4 11 1,-15 3 2,-7 12 3,-5 29 1,-15-29 5,15 29 3,-26 10 1,26-10 0,-15 43 1,23-14-1,6 3 0,10-3-2,15-3-4,4-9-2,13-5-1,-3-12-1,3-5-1,-6-9 0,-1-8 0,-11 1 1,-9-4 6,-29 25 2,17-38 5,-17 38 2,-31-8 3,-1 21 3,-13 3 0,-1 16 3,-5 4-2,7 17 0,8 0-6,17 10 0,14 0-5,20-3-4,23-2-15,10-19-27,25-3-80,2-24-5,12-7 0,-3-24-2</inkml:trace>
          <inkml:trace contextRef="#ctx0" brushRef="#br0" timeOffset="1459.672">5782 285 131,'17'24'112,"-5"17"1,-5 15-3,5 26-76,-12 10-7,5 14-10,-5-4-10,0-6-4,0-16-5,0-20 1,2-21-1,-2-39 2,0 0 0,15-68 2,-3 1 3,7-11 0,6-18 0,11-3 0,5-3-1,7 13-2,3 12-6,0 11-7,4 30-17,-16 7-21,2 44-64,-22 16 0,-7 27-3,-16 7 1</inkml:trace>
          <inkml:trace contextRef="#ctx0" brushRef="#br0" timeOffset="1670.0008">5997 841 188,'0'0'125,"24"-36"2,0 31-1,-24 5-86,63 12-10,-17 7-9,19 13-10,3 6-11,2 3-15,10 15-38,-10-15-72,5 2-2,-13-14-4,-1-2-2</inkml:trace>
          <inkml:trace contextRef="#ctx0" brushRef="#br0" timeOffset="1998.1351">7205 594 114,'-3'-24'108,"-1"-2"1,-4-3-2,1 0-58,7 29-22,-24-37-4,24 37-5,-31-12-2,31 12 0,-32 10 1,32-10-2,-22 34 0,18-10-8,4 0-15,0-24-39,14 36-74,-14-36-2,34 39-6,-34-39 2</inkml:trace>
          <inkml:trace contextRef="#ctx0" brushRef="#br0" timeOffset="2290.86">7306 1080 145,'0'0'119,"0"0"-4,20-22 1,-20 22-59,7-34-41,-7 34-1,-2-36-5,2 36 1,-22-26 0,0 11 2,22 15 0,-46 0 0,24 12 0,-2 3-4,10 6-2,4 4-6,8-1-10,19 12-33,-17-36-84,48 34-2,-17-32-3,10-9-3</inkml:trace>
          <inkml:trace contextRef="#ctx0" brushRef="#br0" timeOffset="-1439.424">3 0 87,'0'0'95,"0"0"5,0 0-24,0 0-41,-12 46-5,24 22-7,-2 23-7,9 25-12,3 25-17,-3-1-25,8 9-59,-8-8-7,-9-16 1,-8-26-6</inkml:trace>
          <inkml:trace contextRef="#ctx0" brushRef="#br0" timeOffset="-870.3983">-347 372 85,'9'-65'99,"13"-3"-1,9 1-3,13 1-73,12-1-2,16 6-7,10 3-3,10 15-6,5 19-1,2 21-1,-8 23-1,-6 23 0,-10 25-2,-17 16 2,-24 23-2,-22 9-5,-17 2-2,-17-4-3,-9-11 1,-8-16-1,1-14 3,-1-15 0,7-24 7,8-13 6,24-21 6,-19 25 2,19-25 3,19 29 1,-19-29 0,49 53-2,-13-19-2,12 7-2,8-5-4,9-2-1,10-10-2,7-15-2,3-11-2,4-20-2,-7-14-2,-5-17-2,-11-12 1,-16-13-2,-13 1 2,-18-5-1,-12 7 4,-14 7 1,-12 8 6,-8 14 5,-12 17 4,-2 17 2,-5 7 2,5 27 1,-2 5-2,14 26-1,10 12-4,21 17-5,17 5-8,18 0-15,25 10-74,8-22-32,20-10-3,4-27-4</inkml:trace>
        </inkml:traceGroup>
        <inkml:traceGroup>
          <inkml:annotationXML>
            <emma:emma xmlns:emma="http://www.w3.org/2003/04/emma" version="1.0">
              <emma:interpretation id="{E9F2BBFC-A328-4AB1-977B-061E12FC9BC5}" emma:medium="tactile" emma:mode="ink">
                <msink:context xmlns:msink="http://schemas.microsoft.com/ink/2010/main" type="inkWord" rotatedBoundingBox="10722,13691 14802,14425 14451,16375 10371,15641"/>
              </emma:interpretation>
              <emma:one-of disjunction-type="recognition" id="oneOf1">
                <emma:interpretation id="interp5" emma:lang="en-US" emma:confidence="0">
                  <emma:literal>Only</emma:literal>
                </emma:interpretation>
                <emma:interpretation id="interp6" emma:lang="en-US" emma:confidence="0">
                  <emma:literal>only</emma:literal>
                </emma:interpretation>
                <emma:interpretation id="interp7" emma:lang="en-US" emma:confidence="0">
                  <emma:literal>any</emma:literal>
                </emma:interpretation>
                <emma:interpretation id="interp8" emma:lang="en-US" emma:confidence="0">
                  <emma:literal>comely</emma:literal>
                </emma:interpretation>
                <emma:interpretation id="interp9" emma:lang="en-US" emma:confidence="0">
                  <emma:literal>Comely</emma:literal>
                </emma:interpretation>
              </emma:one-of>
            </emma:emma>
          </inkml:annotationXML>
          <inkml:trace contextRef="#ctx0" brushRef="#br0" timeOffset="4200.229">10964 1104 66,'27'-14'84,"-6"9"0,-21 5-4,34-32-62,-12 23-9,-22 9-13,41-27-29,-41 27-49,27-14-3,-27 14-4,0 0 42</inkml:trace>
          <inkml:trace contextRef="#ctx0" brushRef="#br0" timeOffset="2901.773">8978 802 77,'32'-46'98,"-11"3"5,1-15-3,-3-20-59,3 4-13,-12-11-7,0 8-8,-18-1-10,-11 8-1,-15 15-6,-17 11 2,-16 20 0,-13 17 0,-12 19 1,-7 24 5,-2 22 7,11 27 1,3 9 4,24 24-1,25 1 1,28 4-1,25-14-1,33-10-2,22-32-6,24-26-4,22-28-6,7-38-10,10-18-24,-19-25-72,-5-9-6,-20-8-3,-24 8-1</inkml:trace>
          <inkml:trace contextRef="#ctx0" brushRef="#br0" timeOffset="8475.906">9609 925 169,'0'0'95,"-17"-29"-2,22 5-36,-5 24-40,24-50-2,5 18-6,2-4-3,8 2-3,2 0-1,5 10-2,-10 10 2,0 9-1,-7 12 1,-29-7-1,29 48 0,-24-9 0,-5 2-1,-2-2 1,-1-8-3,3-7 0,0-24-2,0 0 0,39-24 0,-12-10 1,6-9-1,1-1 2,5 3 4,-3 10 1,-2 14 5,-5 17 3,-7 12 2,-5 19 2,-8 10 0,6 13 2,-3-1-3,5 5-2,7-8-10,10-11-13,14-3-28,3-26-64,9-8-6,-2-18-3,-2-11-4</inkml:trace>
          <inkml:trace contextRef="#ctx0" brushRef="#br0" timeOffset="9038.4286">10681 935 153,'0'0'103,"0"0"1,27-14-3,-3-30-73,15-7-8,9-24-8,8-9-7,-1-13-4,1-4 1,-5-6-4,-6 1 0,-3 7-3,-11 10 3,-17 11 0,-6 11 2,-8 16 1,-8 15 0,8 36 3,-43-15 1,4 39 3,-2 22 2,-7 22 2,0 26 3,-6 13 0,9 23-2,6 0-1,20 11-1,14-11-3,17-12-5,26-21-6,18-37-17,24-18-21,0-45-70,21-19-7,-4-28 1,2-11-4</inkml:trace>
          <inkml:trace contextRef="#ctx0" brushRef="#br0" timeOffset="9991.6035">11493 602 110,'0'0'94,"0"0"7,0 0-27,0 0-25,-2 21-8,2-21-11,0 51-5,7-22-9,8 5-5,4-5-7,7-7-5,11-10-6,4-15-4,7-9-2,-4-17-2,-1-7 2,-7-10-1,1 0 2,-13 0 2,-10 8 7,-7 1 3,-9 13 6,2 24 1,0 0 2,-29-14 2,29 14 1,-29 26 1,17-4-2,5 14-1,4 3-2,8 12 0,12 9-4,10 10 0,11 20-4,8 6-1,10 15-5,2 0 2,0 8 0,-3-3-2,-9 7 4,-12-9-3,-15-13 6,-14-14-2,-17-17 6,-15-14-4,-11-20 2,-10-22-1,-6-31 1,1-28 1,2-23-6,8-12 4,9-12-5,15-7-3,16 8-22,6-6-69,19 12-10,7 13-3,4 11 0</inkml:trace>
        </inkml:traceGroup>
        <inkml:traceGroup>
          <inkml:annotationXML>
            <emma:emma xmlns:emma="http://www.w3.org/2003/04/emma" version="1.0">
              <emma:interpretation id="{05D1D005-F7D0-44C6-AD1D-D67B7C56B505}" emma:medium="tactile" emma:mode="ink">
                <msink:context xmlns:msink="http://schemas.microsoft.com/ink/2010/main" type="inkWord" rotatedBoundingBox="15493,14602 19820,14469 19843,15231 15517,15364"/>
              </emma:interpretation>
              <emma:one-of disjunction-type="recognition" id="oneOf2">
                <emma:interpretation id="interp10" emma:lang="en-US" emma:confidence="0">
                  <emma:literal>works</emma:literal>
                </emma:interpretation>
                <emma:interpretation id="interp11" emma:lang="en-US" emma:confidence="0">
                  <emma:literal>wooers</emma:literal>
                </emma:interpretation>
                <emma:interpretation id="interp12" emma:lang="en-US" emma:confidence="0">
                  <emma:literal>words</emma:literal>
                </emma:interpretation>
                <emma:interpretation id="interp13" emma:lang="en-US" emma:confidence="0">
                  <emma:literal>workers</emma:literal>
                </emma:interpretation>
                <emma:interpretation id="interp14" emma:lang="en-US" emma:confidence="0">
                  <emma:literal>worries</emma:literal>
                </emma:interpretation>
              </emma:one-of>
            </emma:emma>
          </inkml:annotationXML>
          <inkml:trace contextRef="#ctx0" brushRef="#br0" timeOffset="10796.8905">13349 399 54,'0'0'95,"0"0"3,-22 43 1,7-2-51,-1 5-14,13 19-3,1-2-10,14 10-3,5-15-6,12-5-4,7-15-4,10-18-1,2-18-2,3-19-2,0-19 2,-10-10-2,-5-9 2,-10-1-2,-4-2 2,-12 5-1,-3 12 0,-7 12 1,0 29 0,0 0 1,-22 0 1,20 31 1,4 15-1,15 12 3,3 5-2,16 2 3,10-4-3,9-11 1,3-16-2,10-19 4,-5-20-1,-3-15 1,-9-21 2,-8-12-2,-14-17 2,-12 0-3,-14-2-4,-15 2-9,-5 21-31,-17 3-76,2 17-4,-1 5-2,1 24-3</inkml:trace>
          <inkml:trace contextRef="#ctx0" brushRef="#br0" timeOffset="11625.0568">14883 706 132,'0'0'86,"7"-39"-1,-12 15-30,-4-8-40,-4 3 0,-6-2-4,-5 4 1,-10 6 3,3 16 2,-13 7 2,3 20 1,-5 9-1,8 22-2,4 3-4,12 12-1,8-3-6,16-2 0,15-8-4,12-16 1,10-15-3,9-19 1,5-17-1,-2-17-2,-3-17-2,-9-7-3,-5-10-1,-15-2-2,-7 0 2,-12-1-2,-7 8 3,-13 8 6,-6 9 1,-10 12 6,-3 16 1,-2 13 2,2 8 1,5 13 0,8 8 0,11 8-4,13-3 2,14-1-6,15-11 2,11-3-1,10-9-2,8-10-2,7-7-2,0-13-1,-1 1-4,-4-12-2,-2-1 0,-12-4 1,-6 7-2,-11-2 5,-10 7-2,-17 24 6,5-29 1,-5 29 6,0 0-1,-22 7 2,22-7-1,-5 34-2,5-34 2,29 38-4,0-21 1,10-5-4,6-4 1,4-8-2,4-13 1,-2-3 3,-1-9-3,-6 1 5,-8-2 1,-9 1 6,-18 1 0,-9 24 5,0 0-1,-41-2 2,0 24 2,0 16-4,-7 6 0,7 14-5,7 5-1,17-1-6,15 1-4,16-7-16,30-3-27,-1-22-71,27-9-5,7-17-1,8-12-3</inkml:trace>
          <inkml:trace contextRef="#ctx0" brushRef="#br0" timeOffset="11988.4062">16214 201 187,'0'0'119,"-27"4"2,27-4-3,-21 54-65,11-13-30,12 21-9,1 9-10,4 3-5,3 4-2,2-8-3,2-7 1,-2-17-1,5-20 0,-17-26 3,29-7 2,-17-27 1,0-17 4,5-12 3,5-9-2,5-5 0,2-1 0,4 6-2,4 9-6,-1 10-3,0 19-9,-7 8-11,0 28-12,-29-2-19,20 34-56,-25 4 0,-7 13 2,-15 5 4</inkml:trace>
          <inkml:trace contextRef="#ctx0" brushRef="#br0" timeOffset="12441.5598">16332 594 187,'0'0'118,"0"0"5,0 0-3,0 0-66,41 41-16,-12-24-13,15 12-8,2 3-8,5-3-6,7-3-3,-1-11-3,1-8-7,-7-19-5,5-7-5,-10-22-6,2-3-1,-14-21 0,0 5 1,-15-8 6,-2 10 6,-10 2 11,-4 8 8,-6 14 12,-4 5 2,7 29 5,0 0 1,-27-5-1,27 5-1,-9 37-5,9-8-3,12 7-5,5 0-2,16 8-4,13-6 0,10 3-5,7-4 0,7-1-3,7-7-1,-4-5 0,-6 5 0,-14-3 2,-12 3 2,-16-2 2,-18-3 3,-12 5 3,-22-9 1,-9 1 0,-17-14 0,-7-4-5,-6-6-13,-4-18-30,10 9-85,2-15-2,12 5-4,5-7-2</inkml:trace>
        </inkml:traceGroup>
        <inkml:traceGroup>
          <inkml:annotationXML>
            <emma:emma xmlns:emma="http://www.w3.org/2003/04/emma" version="1.0">
              <emma:interpretation id="{0E57173C-D37B-4E38-9FCD-76CD05529CD0}" emma:medium="tactile" emma:mode="ink">
                <msink:context xmlns:msink="http://schemas.microsoft.com/ink/2010/main" type="inkWord" rotatedBoundingBox="20920,14169 22940,14144 22961,15841 20941,15866"/>
              </emma:interpretation>
              <emma:one-of disjunction-type="recognition" id="oneOf3">
                <emma:interpretation id="interp15" emma:lang="en-US" emma:confidence="0">
                  <emma:literal>for</emma:literal>
                </emma:interpretation>
                <emma:interpretation id="interp16" emma:lang="en-US" emma:confidence="0">
                  <emma:literal>fore</emma:literal>
                </emma:interpretation>
                <emma:interpretation id="interp17" emma:lang="en-US" emma:confidence="0">
                  <emma:literal>foe</emma:literal>
                </emma:interpretation>
                <emma:interpretation id="interp18" emma:lang="en-US" emma:confidence="0">
                  <emma:literal>tore</emma:literal>
                </emma:interpretation>
                <emma:interpretation id="interp19" emma:lang="en-US" emma:confidence="0">
                  <emma:literal>toe</emma:literal>
                </emma:interpretation>
              </emma:one-of>
            </emma:emma>
          </inkml:annotationXML>
          <inkml:trace contextRef="#ctx0" brushRef="#br0" timeOffset="13817.6223">18942 394 88,'0'0'81,"4"-32"1,-4 32-29,-4-33-15,4 33-8,0-29-13,0 29-5,0 0-2,0 0 1,0 0 2,0 0 3,0 0 0,0 0 2,0 0 0,0 0-1,0 0-3,0 0-4,0 0-3,0 0-4,0 0-2,0 0 0,0 0-2,26-15 2,-26 15 0,0 0-1,17-34 0,-10 10 0,-2-2-1,-2-8 0,-1-2 0,-2-6-2,0 1 1,-2 0-1,-1 3 1,1 1 0,-3 4 1,0 4 0,-2 7 0,7 22 0,-15-24 1,15 24 0,-26 29 4,11 14 2,-7 18 1,3 26 2,-3 21 2,8 28 0,7 13-1,7 23 0,9 2-3,13-3-2,12-6-7,5-23-1,11-26-7,-9-34-1,5-29-11,-19-45-9,2-28-5,-29-35 1,-5-10 6,-19-18 2,-12 1 8,-10-7 3,-10 9 16,3 10 15,-10 7 10,17 22 2,5 0 1,15 17 1,4-3-1,22 27-2,0 0-5,48-12-5,-2 17-8,14 0-7,18 10-19,-1-15-39,13 9-52,-4-9-3,-1-5-2,-8-4-1</inkml:trace>
          <inkml:trace contextRef="#ctx0" brushRef="#br0" timeOffset="14614.5341">19710 754 93,'0'0'89,"12"-34"-3,-12 12 5,2-2-59,-11-10-5,-1 13-4,-12-8-3,1 14 1,-16 1 0,1 21 2,-12 0-2,7 20 0,-5 6-3,9 18 0,4 2-4,18 8 0,10-8-6,15 0-1,17-14-4,11-15-2,15-19-2,3-20-2,7-19-2,-5-16-5,-3-6 0,-11-14-5,-6 0-1,-21 0 3,-7 10-5,-17-1 4,-8 15-1,-14 5 8,-5 15 1,-7 9 10,-2 12 3,4 12 1,1 8 6,11 11-3,5 3 5,20 7-5,9-2 2,20 0-7,11-10-1,16-2-5,8-12-2,6-8-3,4-9-3,-4-13 1,0-4-7,-13-10 1,-2 3-6,-19-10 6,-5 7-3,-17 0 8,-7 8 1,-5 26 6,-14-27 4,14 27 4,-32 7 5,32-7-1,-24 39 2,27-12-7,6-1 4,13 1-9,9-8 2,13-2-5,2-5 1,4-9 1,6-6-3,0-9 2,-6-2-7,-6-6 8,-6-2-6,-9 1 10,-29 21-1,27-29 5,-27 29 2,-31-8 6,-8 18 7,-2 14-4,-12 5 5,2 17-8,-2 3 1,12 8-7,9 4 0,23 2-6,16 0-4,20-10-4,23 0-16,6-24-27,21-3-78,3-16-1,7-8-4,-5-16-1</inkml:trace>
        </inkml:traceGroup>
      </inkml:traceGroup>
    </inkml:traceGroup>
    <inkml:traceGroup>
      <inkml:annotationXML>
        <emma:emma xmlns:emma="http://www.w3.org/2003/04/emma" version="1.0">
          <emma:interpretation id="{E505E298-E0AA-4D00-B32D-D2083BF43B05}" emma:medium="tactile" emma:mode="ink">
            <msink:context xmlns:msink="http://schemas.microsoft.com/ink/2010/main" type="paragraph" rotatedBoundingBox="10643,16031 25198,15957 25206,17484 10651,175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3B88EE7-4F3D-4966-A8AD-6B4BFD0D7370}" emma:medium="tactile" emma:mode="ink">
              <msink:context xmlns:msink="http://schemas.microsoft.com/ink/2010/main" type="line" rotatedBoundingBox="10643,16031 25198,15957 25206,17484 10651,17559"/>
            </emma:interpretation>
          </emma:emma>
        </inkml:annotationXML>
        <inkml:traceGroup>
          <inkml:annotationXML>
            <emma:emma xmlns:emma="http://www.w3.org/2003/04/emma" version="1.0">
              <emma:interpretation id="{38E2CA5B-BCC0-4E3B-A8D0-75BE44D9D29A}" emma:medium="tactile" emma:mode="ink">
                <msink:context xmlns:msink="http://schemas.microsoft.com/ink/2010/main" type="inkWord" rotatedBoundingBox="10689,16051 20247,16387 20203,17641 10645,17305"/>
              </emma:interpretation>
              <emma:one-of disjunction-type="recognition" id="oneOf4">
                <emma:interpretation id="interp20" emma:lang="en-US" emma:confidence="1">
                  <emma:literal>Archimedean</emma:literal>
                </emma:interpretation>
                <emma:interpretation id="interp21" emma:lang="en-US" emma:confidence="0">
                  <emma:literal>Archimedean'</emma:literal>
                </emma:interpretation>
                <emma:interpretation id="interp22" emma:lang="en-US" emma:confidence="0">
                  <emma:literal>Archimedea</emma:literal>
                </emma:interpretation>
                <emma:interpretation id="interp23" emma:lang="en-US" emma:confidence="0">
                  <emma:literal>Archimedes</emma:literal>
                </emma:interpretation>
                <emma:interpretation id="interp24" emma:lang="en-US" emma:confidence="0">
                  <emma:literal>Archimediom</emma:literal>
                </emma:interpretation>
              </emma:one-of>
            </emma:emma>
          </inkml:annotationXML>
          <inkml:trace contextRef="#ctx0" brushRef="#br0" timeOffset="21671.2608">8570 1846 107,'2'-34'102,"3"-2"2,0 4 1,-3 1-63,-2 31-3,0 0-4,27 5-11,-25 38-2,1 35-7,-13 28-2,-2 32-5,-10 16-2,1 8-5,-4 0-6,-1-17 0,4-22-7,-2-36 0,12-39-6,12-48-1,-7-50-4,7-35-2,14-19 5,-2-21-2,12-3 6,-4-3 0,6 13 6,-4 11 1,-3 23 12,-2 19 9,-7 19 3,2 12 4,-10 10 6,-2 24 2,10-22 3,-10 22 1,15 29-5,1 7-8,-1 5-2,9 29-1,5 10-6,5 26-3,5 8-8,-1 4-4,11 6-15,-11-21-14,15 4-29,-19-32-56,0-17 0,-17-34-3,-17-24 5</inkml:trace>
          <inkml:trace contextRef="#ctx0" brushRef="#br0" timeOffset="21844.346">8618 2824 206,'-31'5'120,"7"-12"-3,24 7 0,0 0-82,33-27-10,9 8-12,11-5-13,19 5-15,3-15-24,22 17-45,-13-7-35,6 14 1,-13-2-2</inkml:trace>
          <inkml:trace contextRef="#ctx0" brushRef="#br0" timeOffset="22299.6707">9336 2807 206,'-29'8'116,"7"-4"3,22-4-17,-19-36-63,21-2-9,22-3-14,8-10-5,6 0-9,6-5-3,-1 1-6,1 7-3,-10-1-3,-3 15 1,-14 1-1,-17 33 2,10-39 2,-10 39 4,-22-10 6,0 15 3,22-5 4,-43 32 0,28-6 1,5 3-1,10 5-1,13-3-2,8 1-1,16-8-3,8-7-2,11-8-1,0-9-3,2-7 0,-5-5-2,-5-2 1,-7-3-2,-12 2 3,-29 15 2,24-24 4,-24 24 3,-24 0 3,0 12 4,-15 8 1,-2 16 4,-10 2-3,10 18 2,3 0-4,16 9 0,12 2-5,18-1-3,21-8-12,14-20-32,27-1-80,3-23-7,16-12 1,-2-21-6</inkml:trace>
          <inkml:trace contextRef="#ctx0" brushRef="#br0" timeOffset="22815.327">10503 2199 38,'-46'-5'92,"19"7"9,-7 10 3,-7-4-42,12 25-9,-17-1-4,15 23-7,-15 3-6,17 22-6,-7 0-8,24 12-4,7-5-7,17-3 0,19-9-7,23-15 0,13-19-5,15-19-5,13-15-17,-11-31-32,8-2-66,-17-30-4,-7-7 0,-23-16-3</inkml:trace>
          <inkml:trace contextRef="#ctx0" brushRef="#br0" timeOffset="23377.8494">10725 1901 154,'0'0'118,"0"0"-1,19 42 3,1 13-74,-8 5-7,12 32-9,-5 12-10,8 15-4,-6 4-8,6-5-1,2-7-7,0-21 0,0-28-2,-2-37-1,-3-30-1,0-31 0,0-20 0,-5-16-1,-2-8 2,0 0-2,-2 10 2,-1 12 0,-2 22 3,-12 36 1,22-7 2,-12 38 1,-1 20-1,3 19 2,1 7-1,3 10 1,9-5-3,4-5 1,7-19-3,5-16 1,2-28-1,6-19 0,-1-21 1,0-20-2,-2-17 1,-7-5-1,-8-7 1,-7 5-1,-4 7 2,-11 10-1,-4 17 3,-7 14 1,2 22 2,0 0 1,-19 51 0,19 0 1,0 7-1,12 9 1,5-1-4,9-1-1,8-10-5,5-13-4,9-6-15,-9-31-38,9-5-69,-12-27-5,0-9 0,-16-27-2</inkml:trace>
          <inkml:trace contextRef="#ctx0" brushRef="#br0" timeOffset="23534.1064">11962 2141 281,'-29'0'129,"29"0"-6,-7 33-13,7-33-142,9 44-84,-4-18-7,7 3-5,-9-7-3</inkml:trace>
          <inkml:trace contextRef="#ctx0" brushRef="#br0" timeOffset="24490.6043">12298 2996 95,'-34'-12'108,"34"12"2,-19-34 3,9 3-59,20 9-9,2-17-11,17 8-12,0-8-8,9 5-7,1 0-4,2 10-2,2 12-2,-1 17 1,-11 14-1,-4 15 1,-3 12-1,-7 12 2,-3 2-1,-2-2 0,0-9 0,0-15 1,-12-34 0,41 4 0,-14-35 0,4-12-2,3-15 2,5-8-1,2 1 0,2 2-1,-4 17 0,-3 15 0,-7 21 0,-5 18 2,-7 18-1,-2 13 1,-8 12-1,-2 4 2,2-2-1,3-2 0,7-17 0,7-12-2,5-18 1,5-13-2,4-18 1,-1-12-2,1-6 1,-4-9-2,-2 6 0,-6 0 0,-2 14 0,-7 10 1,-17 24 1,27 0 1,-27 0 1,29 46 1,-15-8 1,8 6 1,12-3-2,4-5 1,8-9-2,8-10 1,4-13-1,0-16-1,4-9-2,-4-16-3,-7-9 1,-7-9-4,-6-3 1,-14-2 0,-7 2 2,-12 4 2,-7 9 6,-13 16 7,-9 7 5,-3 22 4,-9 9 1,7 28 3,-7 9-2,17 24-2,-1 5-5,20 9-3,12-2-10,15-7-10,24 2-36,4-26-76,20-17-4,0-24-5,10-20 1</inkml:trace>
          <inkml:trace contextRef="#ctx0" brushRef="#br0" timeOffset="25225.0202">14965 2022 140,'12'22'109,"-10"17"3,-9 16 0,7 30-67,-12 7-10,10 24-7,-3-5-14,7 0-4,3-10-7,5-19-3,9-24-3,-2-29-4,5-26-3,-10-32-3,0-10-1,-12-16-2,-5-1 3,-12-7-1,-9 15 1,-13 2 4,-9 17 8,-3 19 7,-7 15 7,2 19 5,-2 8 3,15 21 1,2 0 0,24 15 0,12-10-4,22 4-5,14-13-5,20-8-1,12-17-3,14-12 0,5-19-3,3-12 0,-5-13-4,-8-11 0,-4-8-1,-15-5 0,-12 1 1,-17 4 1,-12 5 3,-7 7 1,-10 13 4,5 26 2,0 0 2,-22 5 0,20 19 0,12 15-2,9 2-2,17 7-1,13 0-4,13-7-7,18-4-14,0-25-23,17 0-81,-15-34-4,-5-7-2,-19-31-1</inkml:trace>
          <inkml:trace contextRef="#ctx0" brushRef="#br0" timeOffset="25365.6476">15878 2141 285,'-34'-22'127,"3"10"0,31 12-7,-31 29-105,35-5-29,20 15-104,-4-8-5,9 3-4,-3-10-3</inkml:trace>
          <inkml:trace contextRef="#ctx0" brushRef="#br0" timeOffset="26249.201">16494 2733 165,'0'0'110,"39"-17"0,-15 2 1,-7-9-75,2 2-12,-9-7-6,-3-5-10,-7 1-2,-5-4-4,-12 4-1,-9 1-4,-10 10 0,-8 8 0,-9 14 2,-7 14 2,-6 15 2,1 17 3,-3 12 0,15 12 5,5 5-2,17 2 2,14-4-3,22-8-1,16-14-3,18-17-1,12-22-1,14-17 0,5-19-1,0-15-2,-2-12-2,-8-7-2,-9-2 1,-15 0-1,-9 9 3,-20 5-2,-7 15 4,0 31 2,-22-15 3,22 15 2,-36 53 1,24 0 0,0 5-2,9 12 0,8-2-3,10-5 1,9-12-3,10-15 2,9-24-1,8-17 0,7-24 0,0-17-1,0-14 2,0-8-2,-5-2 2,-2 5-3,-10 12 1,-5 17-1,-7 21 0,-5 20 0,-5 21 1,-4 18-1,-1 12-1,3 9 1,0-2 0,5-5 1,2-15-1,8-14 0,4-19 1,2-20 1,4-14 1,-1-17-1,0-10 2,2-7-1,1-5 2,4 5-2,-2 10 1,-3 14-2,1 20 0,-6 21-1,-1 15-1,-3 21-1,-5 18-7,-13-4-18,16 18-72,-18-19-29,3-5 0,-5-22-5</inkml:trace>
        </inkml:traceGroup>
        <inkml:traceGroup>
          <inkml:annotationXML>
            <emma:emma xmlns:emma="http://www.w3.org/2003/04/emma" version="1.0">
              <emma:interpretation id="{E8219761-96C9-4908-8548-23B77ECFB862}" emma:medium="tactile" emma:mode="ink">
                <msink:context xmlns:msink="http://schemas.microsoft.com/ink/2010/main" type="inkWord" rotatedBoundingBox="21459,15976 25198,15957 25206,17484 21466,17504"/>
              </emma:interpretation>
              <emma:one-of disjunction-type="recognition" id="oneOf5">
                <emma:interpretation id="interp25" emma:lang="en-US" emma:confidence="0">
                  <emma:literal>Ret's.</emma:literal>
                </emma:interpretation>
                <emma:interpretation id="interp26" emma:lang="en-US" emma:confidence="0">
                  <emma:literal>RCEs.</emma:literal>
                </emma:interpretation>
                <emma:interpretation id="interp27" emma:lang="en-US" emma:confidence="0">
                  <emma:literal>Rets.</emma:literal>
                </emma:interpretation>
                <emma:interpretation id="interp28" emma:lang="en-US" emma:confidence="0">
                  <emma:literal>Refs.</emma:literal>
                </emma:interpretation>
                <emma:interpretation id="interp29" emma:lang="en-US" emma:confidence="0">
                  <emma:literal>Rets</emma:literal>
                </emma:interpretation>
              </emma:one-of>
            </emma:emma>
          </inkml:annotationXML>
          <inkml:trace contextRef="#ctx0" brushRef="#br0" timeOffset="27108.6224">19246 2025 243,'0'0'117,"17"24"1,-3 17-3,1 19-90,4 27-10,1 12-11,-1 5-11,3 2-13,-10-14-4,7-10-9,-17-36 0,3-24 0,-5-22 5,-19-60 12,2-8 10,-5-17 14,1-9 8,-6-12 10,10 7 4,-2-7 4,14 21 4,-2-9-12,19 17 0,0-1-7,19 18 1,5 7-7,18 12 0,8 9-7,18 15-3,5 17 2,4 20-4,0 18 4,-9 15-4,-15 17 1,-21 15-4,-20 9 0,-34 0-5,-21 3 1,-22-20-3,-10-7-4,-12-21 3,3-20 1,-1-22 3,10-14 6,15-13 3,14-4 4,12 0 3,13 2 1,9 22 2,24-4 0,7 25-2,8 16-3,14 16 0,10 12-2,12 10-3,7 5-6,0-10-12,15 4-36,-20-30-77,13-10-1,-20-29-2,0-13-1</inkml:trace>
          <inkml:trace contextRef="#ctx0" brushRef="#br0" timeOffset="27483.6362">20836 2281 149,'0'0'113,"29"-39"1,-17 15-3,-5-15-32,3 10-56,-13-12-5,3 3-8,-7-6 0,-5 8-1,-10-3 2,-4 17 2,-13 6 3,0 18 0,-19 12 0,5 23 2,-10 11-4,8 24 1,4 11-4,12 11 1,15 5-6,22 0 1,24-7-5,21-8-1,20-14-5,14-19-5,20-7-18,-8-35-54,17 1-52,-16-22-3,2 0-1,-17-20-3</inkml:trace>
          <inkml:trace contextRef="#ctx0" brushRef="#br0" timeOffset="28077.4174">21309 2201 152,'-36'-36'120,"14"0"5,27 11-1,17-8-32,31 18-45,5-14-8,29 12-18,5-2-12,7 2-8,2 7-11,-14-4-12,0 14-22,-31-10-30,-6 17-54,-21 3 2,-16 12-2,-23 4 5</inkml:trace>
          <inkml:trace contextRef="#ctx0" brushRef="#br0" timeOffset="28249.3012">21544 2505 281,'-15'27'130,"15"-27"-2,53-22-1,-14-7-91,26 5-16,8-12-9,6 2-13,8 5-18,-14-12-38,9 22-70,-17 4-2,-7 18-1,-17 1-1</inkml:trace>
          <inkml:trace contextRef="#ctx0" brushRef="#br0" timeOffset="27889.9063">21560 1984 261,'0'0'124,"3"55"-2,-13-4-3,8 33-84,-8 11-14,8 13-9,2 6-11,5-8-6,9-9-12,1-29-11,11-13-18,-26-55-24,34-2-49,-24-39-2,-6-15 5,-16-14 2</inkml:trace>
          <inkml:trace contextRef="#ctx0" brushRef="#br0" timeOffset="28908.7985">22094 3085 178,'0'0'124,"29"-14"-11,-4-3-4,1-17-42,8 3-50,0-18-3,2-4-22,0-5 0,-7-5-10,-2 3 8,-13-3 1,1 10 3,-15 7 4,-3 10 8,-1 14 5,4 22 6,-22-2 3,22 2 0,-17 53 0,12-17-4,12 15-1,5 0-6,15 4-1,4-4-6,13-3 0,9-4-3,0-6 0,3-6 0,-6-3 2,-6-8 0,-13 1 3,-31-22 0,20 36 2,-20-36 0,-44 34 5,-2-19-10,-7-8-6,2 7-35,-14-14-81,19 0-5,5-12-7,17 3 3</inkml:trace>
          <inkml:trace contextRef="#ctx0" brushRef="#br0" timeOffset="29111.9332">22981 3143 365,'0'0'134,"0"0"1,0 0-10,0 0-127,0 0-49,0 0-80,10-22-1,-10 22-7,-5-31 1</inkml:trace>
        </inkml:traceGroup>
      </inkml:traceGroup>
    </inkml:traceGroup>
  </inkml:traceGroup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9:13.8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8C3C9C3-8EA5-4E12-BA5C-DD3AF4EE8E62}" emma:medium="tactile" emma:mode="ink">
          <msink:context xmlns:msink="http://schemas.microsoft.com/ink/2010/main" type="writingRegion" rotatedBoundingBox="1939,524 32354,247 32371,2111 1956,2388"/>
        </emma:interpretation>
      </emma:emma>
    </inkml:annotationXML>
    <inkml:traceGroup>
      <inkml:annotationXML>
        <emma:emma xmlns:emma="http://www.w3.org/2003/04/emma" version="1.0">
          <emma:interpretation id="{AD251897-8085-4101-8DEC-DB659700C136}" emma:medium="tactile" emma:mode="ink">
            <msink:context xmlns:msink="http://schemas.microsoft.com/ink/2010/main" type="paragraph" rotatedBoundingBox="1939,524 32354,247 32371,2111 1956,238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538B752-681E-40AB-93A6-36330CF1A995}" emma:medium="tactile" emma:mode="ink">
              <msink:context xmlns:msink="http://schemas.microsoft.com/ink/2010/main" type="line" rotatedBoundingBox="1939,524 32354,247 32371,2111 1956,2388"/>
            </emma:interpretation>
          </emma:emma>
        </inkml:annotationXML>
        <inkml:traceGroup>
          <inkml:annotationXML>
            <emma:emma xmlns:emma="http://www.w3.org/2003/04/emma" version="1.0">
              <emma:interpretation id="{EE6BD2A1-B6B4-4CCA-BC0D-8E6C7710AA78}" emma:medium="tactile" emma:mode="ink">
                <msink:context xmlns:msink="http://schemas.microsoft.com/ink/2010/main" type="inkWord" rotatedBoundingBox="1941,710 5000,683 5011,1922 1952,1949"/>
              </emma:interpretation>
              <emma:one-of disjunction-type="recognition" id="oneOf0">
                <emma:interpretation id="interp0" emma:lang="en-US" emma:confidence="0">
                  <emma:literal>How</emma:literal>
                </emma:interpretation>
                <emma:interpretation id="interp1" emma:lang="en-US" emma:confidence="0">
                  <emma:literal>below</emma:literal>
                </emma:interpretation>
                <emma:interpretation id="interp2" emma:lang="en-US" emma:confidence="0">
                  <emma:literal>Haw</emma:literal>
                </emma:interpretation>
                <emma:interpretation id="interp3" emma:lang="en-US" emma:confidence="0">
                  <emma:literal>flow</emma:literal>
                </emma:interpretation>
                <emma:interpretation id="interp4" emma:lang="en-US" emma:confidence="0">
                  <emma:literal>Mow</emma:literal>
                </emma:interpretation>
              </emma:one-of>
            </emma:emma>
          </inkml:annotationXML>
          <inkml:trace contextRef="#ctx0" brushRef="#br0">80 103 78,'3'-26'104,"-6"1"5,1 4 0,2 21-68,0-32 0,0 32 1,0 0-10,22 37-7,-20 4-8,5 26-3,-4 23-3,-1 23-9,-4 20-4,-3 7-8,5 10-8,-7-20-10,14-4-9,-14-41-11,19-18-8,-12-67-8,0 0-9,12-50 1,-2-18 15,-13-21 27,1-1 21,-6 3 22,-6 5 14,2 22 23,-12 11 15,9 25 11,-9 7-5,24 17-18,-34 17-5,29 12-14,5-29-3,8 56-11,11-30-1,12 11-9,10-11-1,13-2-3,6-7-7,8-12-5,4-10-11,-2-24-11,8 0-14,-16-26-2,8 4-8,-26-22 4,2 13 2,-22-10 14,-2 12 12,-17 5 16,-8 0 18,-2 16 10,-12 1 10,13 14 4,-16-2 1,20 24-3,-22 0-3,18 27-2,-8 9-5,7 27-3,-7 9-3,7 23-7,0 11-2,5 10-8,5 7-8,2-12-17,24 8-33,-4-32-72,17-17-2,-1-27 0,13-24-3</inkml:trace>
          <inkml:trace contextRef="#ctx0" brushRef="#br0" timeOffset="951.5147">1542 1000 135,'0'0'107,"0"0"0,24-10-4,-21-26-85,1-3-10,-1-9-5,-3-3-8,-7 0 1,-8-2 4,-9 12 0,-10 5 5,-12 9 1,-5 17 6,-11 8 4,-1 19 2,-5 12 1,13 24-4,-1 5 1,20 22-6,14-5 0,22 2-2,15-4-4,18-15-2,16-13-4,9-18-1,9-22-5,1-25-7,0-11-7,-13-24-9,1-1-5,-20-17 1,-2 13 2,-24-10 5,-3 12 9,-14 2 18,-13 15 9,-6 20 13,-13 4 8,3 22 2,-13 4 1,16 23-2,-6 1-6,15 23-11,9-3-1,15 5-5,12-2-8,15-10-3,12-8-7,6-23-3,16-8-2,-8-26-4,12-13-1,-7-21 1,3-7 5,-11-15 8,1-2 0,-10 2 10,-12 5 4,-5 16 12,-14 6-1,-3 24 7,-7 24-4,0 0-1,-34 27 3,22 21-8,-2 7-2,9 15-7,5 3 0,7 2-5,10-3 1,10-14-4,9-9 0,7-23-2,11-11-3,-1-27-5,5-13-1,-5-23-1,5-5 0,-12-15 6,-3 6-1,-11-1 11,-11 7 0,-6 17 10,-13 15 3,-2 24 1,0 0 1,-14 53-6,7-9 4,9 24-11,8 4 4,11 3-7,11-7 1,14-10-2,7-15-3,10-21 0,4-15-1,-1-26-1,-1-20-1,-7-19 1,-3-14 1,-11-10 6,-15-5-4,-10 2 6,-14 3-3,-10 9 4,-19 11-9,-12 8-16,-8 28-95,-6 9-11,-1 17 2,2 2-6</inkml:trace>
        </inkml:traceGroup>
        <inkml:traceGroup>
          <inkml:annotationXML>
            <emma:emma xmlns:emma="http://www.w3.org/2003/04/emma" version="1.0">
              <emma:interpretation id="{5F8B0C4C-048D-441E-968D-1ADCF7979951}" emma:medium="tactile" emma:mode="ink">
                <msink:context xmlns:msink="http://schemas.microsoft.com/ink/2010/main" type="inkWord" rotatedBoundingBox="5968,712 7416,698 7424,1631 5976,1644"/>
              </emma:interpretation>
              <emma:one-of disjunction-type="recognition" id="oneOf1">
                <emma:interpretation id="interp5" emma:lang="en-US" emma:confidence="0">
                  <emma:literal>To</emma:literal>
                </emma:interpretation>
                <emma:interpretation id="interp6" emma:lang="en-US" emma:confidence="0">
                  <emma:literal>to</emma:literal>
                </emma:interpretation>
                <emma:interpretation id="interp7" emma:lang="en-US" emma:confidence="0">
                  <emma:literal>Te</emma:literal>
                </emma:interpretation>
                <emma:interpretation id="interp8" emma:lang="en-US" emma:confidence="0">
                  <emma:literal>Ta</emma:literal>
                </emma:interpretation>
                <emma:interpretation id="interp9" emma:lang="en-US" emma:confidence="0">
                  <emma:literal>te</emma:literal>
                </emma:interpretation>
              </emma:one-of>
            </emma:emma>
          </inkml:annotationXML>
          <inkml:trace contextRef="#ctx0" brushRef="#br0" timeOffset="1690.8442">4117 282 117,'-48'-31'117,"17"6"6,9 4-4,22 21-58,14-37-26,30 25-6,9-14-15,20 2-8,9-3-10,10-7-13,14 17-22,-10-12-55,11 25-26,-13 8-2,-2 21 0</inkml:trace>
          <inkml:trace contextRef="#ctx0" brushRef="#br0" timeOffset="1499.9022">4316 138 177,'-15'44'113,"-2"16"1,0 15-3,10 19-93,2 3-17,8-1-26,18 11-32,-1-23-56,9-14 2,0-21-5,4-33 5</inkml:trace>
          <inkml:trace contextRef="#ctx0" brushRef="#br0" timeOffset="1988.0047">5388 892 208,'24'-36'120,"-2"-15"-1,-5-19-38,-2 5-58,-13-6-9,-4 6-7,-13 7-7,-14 10 4,-14 9-5,-11 18 2,-16 13 4,-2 20 1,-8 17 3,5 17-3,5 12 4,19 15-5,18 4 2,21 0-5,26-9 0,22-15-11,29-17-23,3-28-87,19-18-5,-2-24-1,-3-19-2</inkml:trace>
        </inkml:traceGroup>
        <inkml:traceGroup>
          <inkml:annotationXML>
            <emma:emma xmlns:emma="http://www.w3.org/2003/04/emma" version="1.0">
              <emma:interpretation id="{91702389-021D-4611-8EC8-DD391A115449}" emma:medium="tactile" emma:mode="ink">
                <msink:context xmlns:msink="http://schemas.microsoft.com/ink/2010/main" type="inkWord" rotatedBoundingBox="8553,609 16374,538 16386,1881 8565,1952"/>
              </emma:interpretation>
              <emma:one-of disjunction-type="recognition" id="oneOf2">
                <emma:interpretation id="interp10" emma:lang="en-US" emma:confidence="1">
                  <emma:literal>represent</emma:literal>
                </emma:interpretation>
                <emma:interpretation id="interp11" emma:lang="en-US" emma:confidence="0">
                  <emma:literal>represent,</emma:literal>
                </emma:interpretation>
                <emma:interpretation id="interp12" emma:lang="en-US" emma:confidence="0">
                  <emma:literal>represent'</emma:literal>
                </emma:interpretation>
                <emma:interpretation id="interp13" emma:lang="en-US" emma:confidence="0">
                  <emma:literal>represent.</emma:literal>
                </emma:interpretation>
                <emma:interpretation id="interp14" emma:lang="en-US" emma:confidence="0">
                  <emma:literal>represent"</emma:literal>
                </emma:interpretation>
              </emma:one-of>
            </emma:emma>
          </inkml:annotationXML>
          <inkml:trace contextRef="#ctx0" brushRef="#br0" timeOffset="3040.7347">6608 846 97,'22'-2'97,"-3"-20"-3,13-17-5,6-14-82,1-15-6,7-9 0,-3-5-7,-1-10 1,-11 7-1,-7 1 4,-9 14 2,-11 12 2,-8 14 5,-9 23 1,13 21 1,-41 4 0,17 21-2,7 8 0,5 9-4,7 3 0,13 1-3,9-5 0,14-9-3,10-10-3,15-10 0,6-12 0,6-10 1,-3-9-1,-2-5 1,-10-8 2,-9 1 5,-13 4 4,-19 1 6,-12 26 3,-17-29 3,-9 36 3,-18 7 2,3 20 1,-10 7-3,10 17 0,3 12-3,14 10-7,16-3 1,25 1-6,20-11 0,18-9-7,22-19 1,13-15-7,14-22-2,2-21 3,0-10-9,-14-17 3,-10 0-2,-26-7 6,-18 5 1,-25 2 9,-28 7 1,-14 18 5,-22 4 6,-2 19 1,-10 5 1,13 20-1,1 7 1,20 14-8,17 8 1,24 2-8,22 7-11,14-14-27,35-1-81,1-18-5,15-13-4,3-17 1</inkml:trace>
          <inkml:trace contextRef="#ctx0" brushRef="#br0" timeOffset="3483.0796">8490 440 177,'-21'17'126,"4"14"-4,14 18-2,-9 4-87,31 24-11,1 5-6,9 8-10,5 4-2,2-2-5,2-15 0,-4-14 1,-2-20 0,-11-28 1,-21-15 0,15-51-2,-22-17 2,-8-19 4,-7-14-6,-7-5 2,-2-3-2,4 7 3,11 11-4,6 16 4,12 14-4,15 18-2,15 16 4,18 13 0,16 16-1,11 13 1,0 14-1,3 9 1,-3 20 3,-11 8-1,-21 4 3,-16 5-3,-26-5 4,-30-5-5,-21-10 2,-17-11-13,-15-15-24,-24-27-85,3-11-6,-3-18 0,10-9-6</inkml:trace>
          <inkml:trace contextRef="#ctx0" brushRef="#br0" timeOffset="4941.3964">9319 909 166,'0'0'107,"0"0"-1,0 0-33,39-37-60,-6-4 1,4-12-22,1-17-3,3 0-5,-7-12 3,-2 5-1,-13-1 6,-7 13 1,-12 12 4,-7 14 10,-5 15 3,12 24 0,-39-12 1,17 17-3,22-5 0,-29 31-2,29-31-2,-7 39-2,7-39-2,24 36 2,3-24-2,7 0 0,7-4-3,9-4 1,4-4 0,6 0-1,-2-2 1,-5-3 0,-7 0 0,-7-2 2,-10 2 2,-29 5 0,0 0 2,14-29 2,-14 29 0,-34-14 1,34 14-1,-43-7 0,19 14-1,2 3-1,22-10 1,-31 43-1,26-14-1,7 2-1,13 3 2,6 5 2,13-5-2,7 0-3,12-10-5,10 2-6,5-16-4,2 0-1,0-15-2,5-12-4,-12-7 3,0-8 3,-15-4 5,-5-5 5,-11 0 4,-11-5 3,-6 5-1,-8 5 3,-4 4-1,-6 6 0,-2 4-3,5 22 0,-17-27 1,17 27-1,-21-4 0,21 4 0,0 0 3,-29 4-1,29-4 3,0 0 3,0 0 1,-27-14 1,27 14 0,0 0 0,0 0-1,-31-15-1,31 15-2,-27 8 0,27-8 0,-34 24 1,13-2 1,-4-1 3,6 16 2,0-1-2,7 10 1,4 0 2,13 12-5,12-3 0,17 1-6,12-8 1,14-9-9,15-10 2,0-20-2,10-9-8,-6-24 2,1-7-5,-12-20 3,-8 3-3,-14-15 7,-10 2-1,-12 1 2,-7 2 6,-12 3 2,-7 6 3,-5 11 1,-6 4 0,13 34 3,-36-32 0,36 32 2,-34 15-1,20 9 1,2 5-1,7 7 1,5 3-2,12 0-2,10-3-2,12-2-3,9-3-4,10-9-4,13 2-2,4-10-4,12 8-2,-7-7-2,7 14 2,-15-5 3,-1 12 4,-16 0 2,-16 5 8,-17 0 1,-22-4 7,-14 1-1,-20-14 1,-9 1-4,-17-16 0,-8-9-3,1-9-2,-1-13-1,8 0-9,5-12-10,21 13-31,8-8-52,19 0-2,19 4-2,7 4 2</inkml:trace>
          <inkml:trace contextRef="#ctx0" brushRef="#br0" timeOffset="5847.6888">11812 568 177,'0'0'118,"27"36"-4,4-28 1,10-18-90,17-5-8,7-21-16,8-7-7,-1-18-4,-2-6-1,-9-11 0,-10-1-1,-15 6 4,-14-2 2,-13 15 2,-16 4 2,-12 18 2,-13 18 4,-11 18 3,-6 21 3,-9 17 1,5 25 2,0 4 0,10 17 1,9 0-3,22 8 0,14-8-3,25-7-4,16-20 0,20-16-1,12-22-7,12-15 0,2-16-1,1-20-1,-8-12-3,-10-12 3,-9-2-3,-15 2 1,-11 5 9,-16 7-1,-16 9 5,-5 13 0,0 24 3,-24 5 0,5 19-1,4 20 0,3 7-4,7 6 0,10 9-1,10-11 0,9-4-3,7-17 2,13-20-3,4-16 0,3-20 1,2-16 0,0-23 0,3-4-1,-6-12 6,4 9-2,-11 3 6,1 14 0,-13 20 1,-2 21-1,-7 27-1,-5 21-1,-8 23-7,-1 7-9,8 21-25,-11-9-70,17-5-20,0-25 1,12-16 0</inkml:trace>
          <inkml:trace contextRef="#ctx0" brushRef="#br0" timeOffset="6092.6384">14057-169 232,'0'0'125,"-15"61"1,-9 1-4,9 25-90,-9 5-11,12 17-10,10 2-3,7-2-5,12-13-1,14-13-4,12-16-3,6-21-13,14-10-15,-13-38-46,11-5-49,-13-25 1,-7-6-1,-17-16 0</inkml:trace>
          <inkml:trace contextRef="#ctx0" brushRef="#br0" timeOffset="6271.0279">13605 283 275,'-34'5'137,"34"-5"2,27 17-6,40-10-106,8-9-10,27-1-15,14 3-27,-3-14-104,13 2-3,-10-15-4,-5 5-3</inkml:trace>
        </inkml:traceGroup>
        <inkml:traceGroup>
          <inkml:annotationXML>
            <emma:emma xmlns:emma="http://www.w3.org/2003/04/emma" version="1.0">
              <emma:interpretation id="{604226DA-D8C6-4B65-9086-4A9388A7F1B2}" emma:medium="tactile" emma:mode="ink">
                <msink:context xmlns:msink="http://schemas.microsoft.com/ink/2010/main" type="inkWord" rotatedBoundingBox="17758,380 24476,319 24488,1584 17769,1645"/>
              </emma:interpretation>
              <emma:one-of disjunction-type="recognition" id="oneOf3">
                <emma:interpretation id="interp15" emma:lang="en-US" emma:confidence="1">
                  <emma:literal>elements</emma:literal>
                </emma:interpretation>
                <emma:interpretation id="interp16" emma:lang="en-US" emma:confidence="0">
                  <emma:literal>element]</emma:literal>
                </emma:interpretation>
                <emma:interpretation id="interp17" emma:lang="en-US" emma:confidence="0">
                  <emma:literal>Elements</emma:literal>
                </emma:interpretation>
                <emma:interpretation id="interp18" emma:lang="en-US" emma:confidence="0">
                  <emma:literal>dements</emma:literal>
                </emma:interpretation>
                <emma:interpretation id="interp19" emma:lang="en-US" emma:confidence="0">
                  <emma:literal>element's</emma:literal>
                </emma:interpretation>
              </emma:one-of>
            </emma:emma>
          </inkml:annotationXML>
          <inkml:trace contextRef="#ctx0" brushRef="#br0" timeOffset="7924.9124">15813 633 112,'5'29'96,"12"0"0,-17-29-2,48 15-78,-9-27-2,7-25-6,9-11-3,3-17-8,3-12 2,-1-8-6,-9-7 4,-5 0-4,-8 8 1,-11 4 6,-10 10-1,-12 12 5,-8 15 2,-14 14 7,-7 24 0,-17 17 3,-5 27 3,-17 16 0,8 20 2,-8 12-3,12 17 0,8 5-3,21 2-6,27-12 2,29-10-9,28-21 3,25-22-8,22-22 1,17-34-7,11-24-9,1-28 0,0-16-10,-17-21 4,-5-5-4,-27-9 6,-12 2 0,-24 4 5,-16 16 9,-23 4 5,-21 14 8,-10 18 3,-19 13 6,-3 23 2,-19 14 4,5 27 2,-12 17 2,7 31 1,-10 17-1,13 26-1,-1 13-4,20 16-7,16-1-1,23-1-5,21-17-2,24-24-7,22-24 1,27-32-9,17-31-1,4-36 1,0-22-8,-9-21 2,-5-11-3,-24-11 6,-15 4 1,-24 1 8,-24 9 3,-20 12 4,-21 12 8,-14 25 4,-15 16 3,-3 25 1,-4 16-3,11 25-1,8 19 0,22 19-6,21 5-5,27-3-18,32 4-34,11-26-72,25-18 2,11-27-4,6-29-3</inkml:trace>
          <inkml:trace contextRef="#ctx0" brushRef="#br0" timeOffset="9282.7702">18060 708 85,'-29'-26'106,"26"4"-3,3-7 3,8-10-56,13 5-12,-6-9-11,14 2-11,-3-10-8,11 3-4,1-1-1,6 6-2,-6 9 2,-1 8-1,-3 16 3,-8 17 0,-7 15 1,-6 17 0,-13 9-2,0 10 2,-3 2 1,1-2-6,4-9 2,3-16-1,9-8-3,8-23 2,7-17-1,3-11-1,11-18-2,3-6 5,7-6-5,0 1 0,-4 6 4,-3 11-3,-8 16 2,-4 15 1,-10 16-1,-7 15 1,-7 10-1,-3 7 2,3 3-2,4-6 1,8-6-4,7-13 0,7-14-3,8-15-1,4-11 1,0-16-2,3-6 2,-8-5 0,1-1 3,-13 8 1,-4 7 5,-27 34 0,29-26 3,-29 26-1,5 41-1,-5 2 1,2 13 1,10 9-4,5 0 1,15-7-4,9-9 3,12-18-2,10-19-3,7-17-1,0-21-4,-5-18 2,-5-11-3,-11-13 4,-8-2-3,-15 0 0,-11 7 6,-10 3 2,-13 11 4,-9 13 3,-12 14 3,-2 22 2,-17 17 2,4 22 3,-6 12-2,6 16 1,-2 13-2,17 7-4,10-7-1,16-3-4,18-17 0,16-16-5,15-20 3,15-26-2,11-25-4,3-16 2,5-18-3,-3-6 3,-4-6-4,-13-2 5,-7 10-4,-14 17 1,-13 14 4,-26 34 0,27-12 1,-27 34 0,-5 16-2,0 13 1,3 7-2,4 7 1,5-2 1,10-7-4,8-11 4,6-23 0,10-17-2,5-17 0,2-17 3,5-17-2,-2-14-1,2-6 4,-4-4-2,-4 15-1,-8 9 4,-3 19-1,-13 20-2,-21 7 1,24 56-2,-21-3-1,-1 24-10,-7-2-23,18 14-44,-6-21-45,12-15-1,3-21-2,7-25 5</inkml:trace>
          <inkml:trace contextRef="#ctx0" brushRef="#br0" timeOffset="9650.6618">21232 111 216,'-48'-43'131,"21"7"1,20-3-2,29 13-68,14-13-34,31 12-11,11-4-10,9 2-8,7 7-10,-7-2-17,7 19-33,-24-7-67,-2 19-3,-20 1-1,-9 21 1</inkml:trace>
          <inkml:trace contextRef="#ctx0" brushRef="#br0" timeOffset="9478.7672">21452-53 214,'0'0'125,"0"0"-1,0 0-3,9 58-86,-11 17-10,-5 7-13,7 8-12,7 11-12,-2-16-15,19-1-21,-12-26-68,15-24-6,-6-27-2,1-19 4</inkml:trace>
          <inkml:trace contextRef="#ctx0" brushRef="#br0" timeOffset="10010.0544">21913 469 212,'5'31'126,"-5"-31"-5,29-2 5,-7-37-92,14-4-8,-5-25-13,6-7-7,-3-4 0,-3-1-4,-4 3 1,-3 11-2,-12 13 2,-5 17-1,-2 14 2,-5 22 1,0 0 0,12 53-1,-5-2 0,5 10 0,8 11-4,6 3 2,8 0-6,7-3 1,5 1 0,-5-8-2,-5-7 3,-7-10-3,-14-7 6,-20-4-4,-17-6 5,-19-7-8,-19-7-13,-25-17-39,1 2-69,-6-11 1,8-6-6,5-14 2</inkml:trace>
        </inkml:traceGroup>
        <inkml:traceGroup>
          <inkml:annotationXML>
            <emma:emma xmlns:emma="http://www.w3.org/2003/04/emma" version="1.0">
              <emma:interpretation id="{7D5AFE32-57B3-4398-B5DC-09FA3E7D19D4}" emma:medium="tactile" emma:mode="ink">
                <msink:context xmlns:msink="http://schemas.microsoft.com/ink/2010/main" type="inkWord" rotatedBoundingBox="25441,338 27090,323 27106,2079 25457,2094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af</emma:literal>
                </emma:interpretation>
                <emma:interpretation id="interp22" emma:lang="en-US" emma:confidence="0">
                  <emma:literal>off</emma:literal>
                </emma:interpretation>
                <emma:interpretation id="interp23" emma:lang="en-US" emma:confidence="0">
                  <emma:literal>oof</emma:literal>
                </emma:interpretation>
                <emma:interpretation id="interp2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11047.2821">24121 445 182,'34'-3'120,"-7"-4"-4,-27 7 1,26-38-82,-11 16-9,-10-14-15,-3-1-9,-7-4-3,-9 0-3,-10 3 1,-13 6 0,-11 13 1,-12 9 2,-18 20 4,-1 16 2,-11 13 1,6 17 2,2 4 1,16 10-1,20-2 0,25-5-5,23-22 1,25-17-3,21-19-2,20-17-3,11-17-4,1-22-1,0-10-5,-13-14-1,1 5-1,-24-7 0,-11 12 4,-18 2 3,-17 15 7,-15 16 4,-17 20 6,-7 24 3,-12 20 0,7 26 1,-3 9-2,13 18-2,17 7-4,21 0-5,22-13 0,25-11-5,23-22 1,18-29-1,13-27-4,1-24-2,5-26-3,-12-27 1,2-12 1,-20-15 2,-11-2 1,-15 8 3,-17 1 9,-9 13 3,-17 10 7,-8 23 2,-19 18 3,17 43 1,-51-3 1,22 47-2,-9 31-5,6 36 0,1 19-4,17 30-1,6 16-5,13 8-2,17 6-1,14-11-4,12-19 0,6-27-3,8-25-2,-1-40-2,-1-32-2,-16-43-3,-11-27 0,-25-26 0,-16-15 3,-33-12 2,-17 0 4,-24 7 5,-12 8 8,-7 19 6,-1 9 4,18 15 1,9 7 1,31 17-1,22 3 0,22 2-4,54 12-4,13-7-4,18-3-5,14-4-12,17 7-42,-5-17-75,-2 0-6,-18-15 2,-13 0-7</inkml:trace>
        </inkml:traceGroup>
        <inkml:traceGroup>
          <inkml:annotationXML>
            <emma:emma xmlns:emma="http://www.w3.org/2003/04/emma" version="1.0">
              <emma:interpretation id="{7D91F12D-9332-468E-A196-64B5EA02DD79}" emma:medium="tactile" emma:mode="ink">
                <msink:context xmlns:msink="http://schemas.microsoft.com/ink/2010/main" type="inkWord" rotatedBoundingBox="27958,370 32354,330 32371,2111 27974,2151"/>
              </emma:interpretation>
              <emma:one-of disjunction-type="recognition" id="oneOf5">
                <emma:interpretation id="interp25" emma:lang="en-US" emma:confidence="0">
                  <emma:literal>Koo)?</emma:literal>
                </emma:interpretation>
                <emma:interpretation id="interp26" emma:lang="en-US" emma:confidence="0">
                  <emma:literal>K (8) ?</emma:literal>
                </emma:interpretation>
                <emma:interpretation id="interp27" emma:lang="en-US" emma:confidence="0">
                  <emma:literal>K (8)?</emma:literal>
                </emma:interpretation>
                <emma:interpretation id="interp28" emma:lang="en-US" emma:confidence="0">
                  <emma:literal>K (8) }</emma:literal>
                </emma:interpretation>
                <emma:interpretation id="interp29" emma:lang="en-US" emma:confidence="0">
                  <emma:literal>K (0)?</emma:literal>
                </emma:interpretation>
              </emma:one-of>
            </emma:emma>
          </inkml:annotationXML>
          <inkml:trace contextRef="#ctx0" brushRef="#br0" timeOffset="12413.2093">26187-326 150,'0'0'115,"27"0"1,-23 22-1,-13 5-81,2 30-1,-15 14-7,0 18-9,-7 12-10,0 11-1,-2 8-5,4-6-2,5-13 3,15-21 0,10-36 4,-3-44 1,55-15 3,-2-38-1,12-41 0,20-15 3,4-14-4,8 0-1,2 7-2,-5 14-5,-7 22-1,-12 18-7,-7 28-4,-25 14-11,-2 28-15,-41-8-23,29 34-62,-38-3-2,-6 12 2,-16 1 1</inkml:trace>
          <inkml:trace contextRef="#ctx0" brushRef="#br0" timeOffset="12631.0205">26296 312 179,'-34'22'123,"34"-22"4,2 24-2,23 2-76,4-9-10,28 20-8,6 1-14,19 13-14,8 7-11,-1-5-28,18 10-87,-21-12-8,1-3 0,-14-17-4</inkml:trace>
          <inkml:trace contextRef="#ctx0" brushRef="#br0" timeOffset="13046.9959">27634-277 100,'0'0'116,"-38"14"3,1 10 1,-1 22-51,-16 0-21,16 31-6,-13 5-17,17 15-6,8 12-9,16 7-9,22 0-9,7-17-19,32 2-30,2-26-66,20-17-2,2-24-4,7-24 0</inkml:trace>
          <inkml:trace contextRef="#ctx0" brushRef="#br0" timeOffset="13453.2667">27818-46 212,'0'0'125,"9"32"1,-9-32-2,49 53-87,-18-24-3,27 10-15,5-1-8,12 8-5,5 5-4,4 2-2,6 10-2,-8 5-5,-5 2 1,-9 2-1,-13 1 5,-16-1-5,-15-2 3,-19-7-2,-20-10 5,-14-9 2,-14-15-1,-13-15 3,-6-21-4,1-20 4,-2-21 2,13-15 2,11-14-3,17-5 1,13-8-2,18 3 0,15 8-7,10 1-6,19 20-24,-9-9-38,14 21-54,-5-5-4,5 10 4,-7-3-3</inkml:trace>
          <inkml:trace contextRef="#ctx0" brushRef="#br0" timeOffset="13798.0404">28903-367 234,'48'3'128,"-19"4"-1,12 12 0,-5 3-86,25 26-9,-6 10-16,10 19-6,-2 10-5,-2 12-1,-11 8-3,-11 4 0,-12 5-3,-20-7-5,-14-6-7,-22-18-27,12-8-89,-22-21-3,3-20-2,-5-24-2</inkml:trace>
          <inkml:trace contextRef="#ctx0" brushRef="#br0" timeOffset="14265.8124">29973-362 212,'43'-5'135,"-4"0"2,2 8-5,-10-8-83,20 19-12,-12-2-15,12 8-8,-13 4-9,3 5-1,-14 2 0,-5 8 0,-15 7-1,-12 5 2,-19 7-1,-12 4 2,-20 6-7,-7 7 1,-7 0-3,-2 5 2,-3-1-2,7 1-4,10-3-2,15-7-7,23 0-7,8-21-32,39-1-74,-1-12-11,23-9 6,1-13 1</inkml:trace>
          <inkml:trace contextRef="#ctx0" brushRef="#br0" timeOffset="14625.2">30169 1341 247,'0'0'126,"12"29"-1,-12-29-27,0 0-62,43-5-2,-26-21-20,5-1-8,-8-7-3,-4 5 0,-10-2 3,-7 9 2,-10 0 1,-12 18-6,-7 1 3,-3 20 0,-7 2 0,7 8-2,3 2-3,9 5-2,6 2-2,16-2 6,15-12 5,-10-22-2,48 19-2,-19-26-4,7-8-4,-7-19-13,7 15-32,-21-17-81,-8 4-8,-19 6-8,12 26 0</inkml:trace>
        </inkml:traceGroup>
      </inkml:traceGroup>
    </inkml:traceGroup>
  </inkml:traceGroup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9:27.33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9132F2-1F43-43D1-B37D-87018038ECFD}" emma:medium="tactile" emma:mode="ink">
          <msink:context xmlns:msink="http://schemas.microsoft.com/ink/2010/main" type="inkDrawing" rotatedBoundingBox="30027,-242 32653,497 32180,2175 29554,1435" semanticType="callout" shapeName="Other">
            <msink:sourceLink direction="with" ref="{CDA49992-97F6-439E-8078-97DA697BE8D8}"/>
            <msink:sourceLink direction="with" ref="{5A5A6B5C-6696-41BD-B1BA-E7516F27D07D}"/>
          </msink:context>
        </emma:interpretation>
      </emma:emma>
    </inkml:annotationXML>
    <inkml:trace contextRef="#ctx0" brushRef="#br0">27818-46 212,'0'0'125,"9"32"1,-9-32-2,49 53-87,-18-24-3,27 10-15,5-1-8,12 8-5,5 5-4,4 2-2,6 10-2,-8 5-5,-5 2 1,-9 2-1,-13 1 5,-16-1-5,-15-2 3,-19-7-2,-20-10 5,-14-9 2,-14-15-1,-13-15 3,-6-21-4,1-20 4,-2-21 2,13-15 2,11-14-3,17-5 1,13-8-2,18 3 0,15 8-7,10 1-6,19 20-24,-9-9-38,14 21-54,-5-5-4,5 10 4,-7-3-3</inkml:trace>
    <inkml:trace contextRef="#ctx0" brushRef="#br0" timeOffset="344.7736">28903-367 234,'48'3'128,"-19"4"-1,12 12 0,-5 3-86,25 26-9,-6 10-16,10 19-6,-2 10-5,-2 12-1,-11 8-3,-11 4 0,-12 5-3,-20-7-5,-14-6-7,-22-18-27,12-8-89,-22-21-3,3-20-2,-5-24-2</inkml:trace>
    <inkml:trace contextRef="#ctx0" brushRef="#br0" timeOffset="812.5457">29973-362 212,'43'-5'135,"-4"0"2,2 8-5,-10-8-83,20 19-12,-12-2-15,12 8-8,-13 4-9,3 5-1,-14 2 0,-5 8 0,-15 7-1,-12 5 2,-19 7-1,-12 4 2,-20 6-7,-7 7 1,-7 0-3,-2 5 2,-3-1-2,7 1-4,10-3-2,15-7-7,23 0-7,8-21-32,39-1-74,-1-12-11,23-9 6,1-13 1</inkml:trace>
    <inkml:trace contextRef="#ctx0" brushRef="#br0" timeOffset="1171.9333">30169 1341 247,'0'0'126,"12"29"-1,-12-29-27,0 0-62,43-5-2,-26-21-20,5-1-8,-8-7-3,-4 5 0,-10-2 3,-7 9 2,-10 0 1,-12 18-6,-7 1 3,-3 20 0,-7 2 0,7 8-2,3 2-3,9 5-2,6 2-2,16-2 6,15-12 5,-10-22-2,48 19-2,-19-26-4,7-8-4,-7-19-13,7 15-32,-21-17-81,-8 4-8,-19 6-8,12 26 0</inkml:trace>
  </inkml:traceGroup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9:13.8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0096A9E-4216-4047-8C48-93C424F09B8C}" emma:medium="tactile" emma:mode="ink">
          <msink:context xmlns:msink="http://schemas.microsoft.com/ink/2010/main" type="writingRegion" rotatedBoundingBox="1936,620 29607,213 29744,9552 2073,9958"/>
        </emma:interpretation>
      </emma:emma>
    </inkml:annotationXML>
    <inkml:traceGroup>
      <inkml:annotationXML>
        <emma:emma xmlns:emma="http://www.w3.org/2003/04/emma" version="1.0">
          <emma:interpretation id="{796A0EDF-4C96-491B-BE3A-419F68E60D59}" emma:medium="tactile" emma:mode="ink">
            <msink:context xmlns:msink="http://schemas.microsoft.com/ink/2010/main" type="paragraph" rotatedBoundingBox="1936,620 29607,213 29634,2041 1963,244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AB5E7F9-1555-4104-AE39-039F08A0963F}" emma:medium="tactile" emma:mode="ink">
              <msink:context xmlns:msink="http://schemas.microsoft.com/ink/2010/main" type="line" rotatedBoundingBox="1936,620 29607,213 29634,2041 1963,2447"/>
            </emma:interpretation>
          </emma:emma>
        </inkml:annotationXML>
        <inkml:traceGroup>
          <inkml:annotationXML>
            <emma:emma xmlns:emma="http://www.w3.org/2003/04/emma" version="1.0">
              <emma:interpretation id="{A4B8EA24-3900-41FB-89FF-EAF55E9C9807}" emma:medium="tactile" emma:mode="ink">
                <msink:context xmlns:msink="http://schemas.microsoft.com/ink/2010/main" type="inkWord" rotatedBoundingBox="1938,711 4997,666 5015,1909 1956,1954"/>
              </emma:interpretation>
              <emma:one-of disjunction-type="recognition" id="oneOf0">
                <emma:interpretation id="interp0" emma:lang="en-US" emma:confidence="0">
                  <emma:literal>How</emma:literal>
                </emma:interpretation>
                <emma:interpretation id="interp1" emma:lang="en-US" emma:confidence="0">
                  <emma:literal>below</emma:literal>
                </emma:interpretation>
                <emma:interpretation id="interp2" emma:lang="en-US" emma:confidence="0">
                  <emma:literal>Haw</emma:literal>
                </emma:interpretation>
                <emma:interpretation id="interp3" emma:lang="en-US" emma:confidence="0">
                  <emma:literal>flow</emma:literal>
                </emma:interpretation>
                <emma:interpretation id="interp4" emma:lang="en-US" emma:confidence="0">
                  <emma:literal>blow</emma:literal>
                </emma:interpretation>
              </emma:one-of>
            </emma:emma>
          </inkml:annotationXML>
          <inkml:trace contextRef="#ctx0" brushRef="#br0">-1900-2680 78,'3'-26'104,"-6"1"5,1 4 0,2 21-68,0-32 0,0 32 1,0 0-10,22 37-7,-20 4-8,5 26-3,-4 23-3,-1 23-9,-4 20-4,-3 7-8,5 10-8,-7-20-10,14-4-9,-14-41-11,19-18-8,-12-67-8,0 0-9,12-50 1,-2-18 15,-13-21 27,1-1 21,-6 3 22,-6 5 14,2 22 23,-12 11 15,9 25 11,-9 7-5,24 17-18,-34 17-5,29 12-14,5-29-3,8 56-11,11-30-1,12 11-9,10-11-1,13-2-3,6-7-7,8-12-5,4-10-11,-2-24-11,8 0-14,-16-26-2,8 4-8,-26-22 4,2 13 2,-22-10 14,-2 12 12,-17 5 16,-8 0 18,-2 16 10,-12 1 10,13 14 4,-16-2 1,20 24-3,-22 0-3,18 27-2,-8 9-5,7 27-3,-7 9-3,7 23-7,0 11-2,5 10-8,5 7-8,2-12-17,24 8-33,-4-32-72,17-17-2,-1-27 0,13-24-3</inkml:trace>
          <inkml:trace contextRef="#ctx0" brushRef="#br0" timeOffset="951.5147">-438-1783 135,'0'0'107,"0"0"0,24-10-4,-21-26-85,1-3-10,-1-9-5,-3-3-8,-7 0 1,-8-2 4,-9 12 0,-10 5 5,-12 9 1,-5 17 6,-11 8 4,-1 19 2,-5 12 1,13 24-4,-1 5 1,20 22-6,14-5 0,22 2-2,15-4-4,18-15-2,16-13-4,9-18-1,9-22-5,1-25-7,0-11-7,-13-24-9,1-1-5,-20-17 1,-2 13 2,-24-10 5,-3 12 9,-14 2 18,-13 15 9,-6 20 13,-13 4 8,3 22 2,-13 4 1,16 23-2,-6 1-6,15 23-11,9-3-1,15 5-5,12-2-8,15-10-3,12-8-7,6-23-3,16-8-2,-8-26-4,12-13-1,-7-21 1,3-7 5,-11-15 8,1-2 0,-10 2 10,-12 5 4,-5 16 12,-14 6-1,-3 24 7,-7 24-4,0 0-1,-34 27 3,22 21-8,-2 7-2,9 15-7,5 3 0,7 2-5,10-3 1,10-14-4,9-9 0,7-23-2,11-11-3,-1-27-5,5-13-1,-5-23-1,5-5 0,-12-15 6,-3 6-1,-11-1 11,-11 7 0,-6 17 10,-13 15 3,-2 24 1,0 0 1,-14 53-6,7-9 4,9 24-11,8 4 4,11 3-7,11-7 1,14-10-2,7-15-3,10-21 0,4-15-1,-1-26-1,-1-20-1,-7-19 1,-3-14 1,-11-10 6,-15-5-4,-10 2 6,-14 3-3,-10 9 4,-19 11-9,-12 8-16,-8 28-95,-6 9-11,-1 17 2,2 2-6</inkml:trace>
        </inkml:traceGroup>
        <inkml:traceGroup>
          <inkml:annotationXML>
            <emma:emma xmlns:emma="http://www.w3.org/2003/04/emma" version="1.0">
              <emma:interpretation id="{D4DE83C1-233D-48BA-B8A3-ABE0BFA149FA}" emma:medium="tactile" emma:mode="ink">
                <msink:context xmlns:msink="http://schemas.microsoft.com/ink/2010/main" type="inkWord" rotatedBoundingBox="5967,715 7412,694 7426,1625 5980,1646"/>
              </emma:interpretation>
              <emma:one-of disjunction-type="recognition" id="oneOf1">
                <emma:interpretation id="interp5" emma:lang="en-US" emma:confidence="0">
                  <emma:literal>To</emma:literal>
                </emma:interpretation>
                <emma:interpretation id="interp6" emma:lang="en-US" emma:confidence="0">
                  <emma:literal>to</emma:literal>
                </emma:interpretation>
                <emma:interpretation id="interp7" emma:lang="en-US" emma:confidence="0">
                  <emma:literal>Te</emma:literal>
                </emma:interpretation>
                <emma:interpretation id="interp8" emma:lang="en-US" emma:confidence="0">
                  <emma:literal>Ta</emma:literal>
                </emma:interpretation>
                <emma:interpretation id="interp9" emma:lang="en-US" emma:confidence="0">
                  <emma:literal>te</emma:literal>
                </emma:interpretation>
              </emma:one-of>
            </emma:emma>
          </inkml:annotationXML>
          <inkml:trace contextRef="#ctx0" brushRef="#br0" timeOffset="1988.0047">3408-1891 208,'24'-36'120,"-2"-15"-1,-5-19-38,-2 5-58,-13-6-9,-4 6-7,-13 7-7,-14 10 4,-14 9-5,-11 18 2,-16 13 4,-2 20 1,-8 17 3,5 17-3,5 12 4,19 15-5,18 4 2,21 0-5,26-9 0,22-15-11,29-17-23,3-28-87,19-18-5,-2-24-1,-3-19-2</inkml:trace>
          <inkml:trace contextRef="#ctx0" brushRef="#br0" timeOffset="1499.9022">2336-2645 177,'-15'44'113,"-2"16"1,0 15-3,10 19-93,2 3-17,8-1-26,18 11-32,-1-23-56,9-14 2,0-21-5,4-33 5</inkml:trace>
          <inkml:trace contextRef="#ctx0" brushRef="#br0" timeOffset="1690.8442">2137-2501 117,'-48'-31'117,"17"6"6,9 4-4,22 21-58,14-37-26,30 25-6,9-14-15,20 2-8,9-3-10,10-7-13,14 17-22,-10-12-55,11 25-26,-13 8-2,-2 21 0</inkml:trace>
        </inkml:traceGroup>
        <inkml:traceGroup>
          <inkml:annotationXML>
            <emma:emma xmlns:emma="http://www.w3.org/2003/04/emma" version="1.0">
              <emma:interpretation id="{0BE8D792-F392-4F90-A4BC-FDFC7AE65C9A}" emma:medium="tactile" emma:mode="ink">
                <msink:context xmlns:msink="http://schemas.microsoft.com/ink/2010/main" type="inkWord" rotatedBoundingBox="8548,651 16372,536 16391,1849 8567,1964"/>
              </emma:interpretation>
              <emma:one-of disjunction-type="recognition" id="oneOf2">
                <emma:interpretation id="interp10" emma:lang="en-US" emma:confidence="1">
                  <emma:literal>represent</emma:literal>
                </emma:interpretation>
                <emma:interpretation id="interp11" emma:lang="en-US" emma:confidence="0">
                  <emma:literal>represent,</emma:literal>
                </emma:interpretation>
                <emma:interpretation id="interp12" emma:lang="en-US" emma:confidence="0">
                  <emma:literal>represent'</emma:literal>
                </emma:interpretation>
                <emma:interpretation id="interp13" emma:lang="en-US" emma:confidence="0">
                  <emma:literal>represent.</emma:literal>
                </emma:interpretation>
                <emma:interpretation id="interp14" emma:lang="en-US" emma:confidence="0">
                  <emma:literal>represent"</emma:literal>
                </emma:interpretation>
              </emma:one-of>
            </emma:emma>
          </inkml:annotationXML>
          <inkml:trace contextRef="#ctx0" brushRef="#br0" timeOffset="3040.7347">4628-1937 97,'22'-2'97,"-3"-20"-3,13-17-5,6-14-82,1-15-6,7-9 0,-3-5-7,-1-10 1,-11 7-1,-7 1 4,-9 14 2,-11 12 2,-8 14 5,-9 23 1,13 21 1,-41 4 0,17 21-2,7 8 0,5 9-4,7 3 0,13 1-3,9-5 0,14-9-3,10-10-3,15-10 0,6-12 0,6-10 1,-3-9-1,-2-5 1,-10-8 2,-9 1 5,-13 4 4,-19 1 6,-12 26 3,-17-29 3,-9 36 3,-18 7 2,3 20 1,-10 7-3,10 17 0,3 12-3,14 10-7,16-3 1,25 1-6,20-11 0,18-9-7,22-19 1,13-15-7,14-22-2,2-21 3,0-10-9,-14-17 3,-10 0-2,-26-7 6,-18 5 1,-25 2 9,-28 7 1,-14 18 5,-22 4 6,-2 19 1,-10 5 1,13 20-1,1 7 1,20 14-8,17 8 1,24 2-8,22 7-11,14-14-27,35-1-81,1-18-5,15-13-4,3-17 1</inkml:trace>
          <inkml:trace contextRef="#ctx0" brushRef="#br0" timeOffset="3483.0796">6510-2343 177,'-21'17'126,"4"14"-4,14 18-2,-9 4-87,31 24-11,1 5-6,9 8-10,5 4-2,2-2-5,2-15 0,-4-14 1,-2-20 0,-11-28 1,-21-15 0,15-51-2,-22-17 2,-8-19 4,-7-14-6,-7-5 2,-2-3-2,4 7 3,11 11-4,6 16 4,12 14-4,15 18-2,15 16 4,18 13 0,16 16-1,11 13 1,0 14-1,3 9 1,-3 20 3,-11 8-1,-21 4 3,-16 5-3,-26-5 4,-30-5-5,-21-10 2,-17-11-13,-15-15-24,-24-27-85,3-11-6,-3-18 0,10-9-6</inkml:trace>
          <inkml:trace contextRef="#ctx0" brushRef="#br0" timeOffset="4941.3964">7339-1874 166,'0'0'107,"0"0"-1,0 0-33,39-37-60,-6-4 1,4-12-22,1-17-3,3 0-5,-7-12 3,-2 5-1,-13-1 6,-7 13 1,-12 12 4,-7 14 10,-5 15 3,12 24 0,-39-12 1,17 17-3,22-5 0,-29 31-2,29-31-2,-7 39-2,7-39-2,24 36 2,3-24-2,7 0 0,7-4-3,9-4 1,4-4 0,6 0-1,-2-2 1,-5-3 0,-7 0 0,-7-2 2,-10 2 2,-29 5 0,0 0 2,14-29 2,-14 29 0,-34-14 1,34 14-1,-43-7 0,19 14-1,2 3-1,22-10 1,-31 43-1,26-14-1,7 2-1,13 3 2,6 5 2,13-5-2,7 0-3,12-10-5,10 2-6,5-16-4,2 0-1,0-15-2,5-12-4,-12-7 3,0-8 3,-15-4 5,-5-5 5,-11 0 4,-11-5 3,-6 5-1,-8 5 3,-4 4-1,-6 6 0,-2 4-3,5 22 0,-17-27 1,17 27-1,-21-4 0,21 4 0,0 0 3,-29 4-1,29-4 3,0 0 3,0 0 1,-27-14 1,27 14 0,0 0 0,0 0-1,-31-15-1,31 15-2,-27 8 0,27-8 0,-34 24 1,13-2 1,-4-1 3,6 16 2,0-1-2,7 10 1,4 0 2,13 12-5,12-3 0,17 1-6,12-8 1,14-9-9,15-10 2,0-20-2,10-9-8,-6-24 2,1-7-5,-12-20 3,-8 3-3,-14-15 7,-10 2-1,-12 1 2,-7 2 6,-12 3 2,-7 6 3,-5 11 1,-6 4 0,13 34 3,-36-32 0,36 32 2,-34 15-1,20 9 1,2 5-1,7 7 1,5 3-2,12 0-2,10-3-2,12-2-3,9-3-4,10-9-4,13 2-2,4-10-4,12 8-2,-7-7-2,7 14 2,-15-5 3,-1 12 4,-16 0 2,-16 5 8,-17 0 1,-22-4 7,-14 1-1,-20-14 1,-9 1-4,-17-16 0,-8-9-3,1-9-2,-1-13-1,8 0-9,5-12-10,21 13-31,8-8-52,19 0-2,19 4-2,7 4 2</inkml:trace>
          <inkml:trace contextRef="#ctx0" brushRef="#br0" timeOffset="5847.6888">9832-2215 177,'0'0'118,"27"36"-4,4-28 1,10-18-90,17-5-8,7-21-16,8-7-7,-1-18-4,-2-6-1,-9-11 0,-10-1-1,-15 6 4,-14-2 2,-13 15 2,-16 4 2,-12 18 2,-13 18 4,-11 18 3,-6 21 3,-9 17 1,5 25 2,0 4 0,10 17 1,9 0-3,22 8 0,14-8-3,25-7-4,16-20 0,20-16-1,12-22-7,12-15 0,2-16-1,1-20-1,-8-12-3,-10-12 3,-9-2-3,-15 2 1,-11 5 9,-16 7-1,-16 9 5,-5 13 0,0 24 3,-24 5 0,5 19-1,4 20 0,3 7-4,7 6 0,10 9-1,10-11 0,9-4-3,7-17 2,13-20-3,4-16 0,3-20 1,2-16 0,0-23 0,3-4-1,-6-12 6,4 9-2,-11 3 6,1 14 0,-13 20 1,-2 21-1,-7 27-1,-5 21-1,-8 23-7,-1 7-9,8 21-25,-11-9-70,17-5-20,0-25 1,12-16 0</inkml:trace>
          <inkml:trace contextRef="#ctx0" brushRef="#br0" timeOffset="6271.0279">11625-2500 275,'-34'5'137,"34"-5"2,27 17-6,40-10-106,8-9-10,27-1-15,14 3-27,-3-14-104,13 2-3,-10-15-4,-5 5-3</inkml:trace>
          <inkml:trace contextRef="#ctx0" brushRef="#br0" timeOffset="6092.6384">12077-2952 232,'0'0'125,"-15"61"1,-9 1-4,9 25-90,-9 5-11,12 17-10,10 2-3,7-2-5,12-13-1,14-13-4,12-16-3,6-21-13,14-10-15,-13-38-46,11-5-49,-13-25 1,-7-6-1,-17-16 0</inkml:trace>
        </inkml:traceGroup>
        <inkml:traceGroup>
          <inkml:annotationXML>
            <emma:emma xmlns:emma="http://www.w3.org/2003/04/emma" version="1.0">
              <emma:interpretation id="{8B658215-58BE-455D-8FFF-21EF96B138DA}" emma:medium="tactile" emma:mode="ink">
                <msink:context xmlns:msink="http://schemas.microsoft.com/ink/2010/main" type="inkWord" rotatedBoundingBox="17752,387 24470,289 24489,1558 17771,1657"/>
              </emma:interpretation>
              <emma:one-of disjunction-type="recognition" id="oneOf3">
                <emma:interpretation id="interp15" emma:lang="en-US" emma:confidence="1">
                  <emma:literal>elements</emma:literal>
                </emma:interpretation>
                <emma:interpretation id="interp16" emma:lang="en-US" emma:confidence="0">
                  <emma:literal>element]</emma:literal>
                </emma:interpretation>
                <emma:interpretation id="interp17" emma:lang="en-US" emma:confidence="0">
                  <emma:literal>Elements</emma:literal>
                </emma:interpretation>
                <emma:interpretation id="interp18" emma:lang="en-US" emma:confidence="0">
                  <emma:literal>eleven-is</emma:literal>
                </emma:interpretation>
                <emma:interpretation id="interp19" emma:lang="en-US" emma:confidence="0">
                  <emma:literal>dements</emma:literal>
                </emma:interpretation>
              </emma:one-of>
            </emma:emma>
          </inkml:annotationXML>
          <inkml:trace contextRef="#ctx0" brushRef="#br0" timeOffset="7924.9124">13833-2150 112,'5'29'96,"12"0"0,-17-29-2,48 15-78,-9-27-2,7-25-6,9-11-3,3-17-8,3-12 2,-1-8-6,-9-7 4,-5 0-4,-8 8 1,-11 4 6,-10 10-1,-12 12 5,-8 15 2,-14 14 7,-7 24 0,-17 17 3,-5 27 3,-17 16 0,8 20 2,-8 12-3,12 17 0,8 5-3,21 2-6,27-12 2,29-10-9,28-21 3,25-22-8,22-22 1,17-34-7,11-24-9,1-28 0,0-16-10,-17-21 4,-5-5-4,-27-9 6,-12 2 0,-24 4 5,-16 16 9,-23 4 5,-21 14 8,-10 18 3,-19 13 6,-3 23 2,-19 14 4,5 27 2,-12 17 2,7 31 1,-10 17-1,13 26-1,-1 13-4,20 16-7,16-1-1,23-1-5,21-17-2,24-24-7,22-24 1,27-32-9,17-31-1,4-36 1,0-22-8,-9-21 2,-5-11-3,-24-11 6,-15 4 1,-24 1 8,-24 9 3,-20 12 4,-21 12 8,-14 25 4,-15 16 3,-3 25 1,-4 16-3,11 25-1,8 19 0,22 19-6,21 5-5,27-3-18,32 4-34,11-26-72,25-18 2,11-27-4,6-29-3</inkml:trace>
          <inkml:trace contextRef="#ctx0" brushRef="#br0" timeOffset="9282.7702">16080-2075 85,'-29'-26'106,"26"4"-3,3-7 3,8-10-56,13 5-12,-6-9-11,14 2-11,-3-10-8,11 3-4,1-1-1,6 6-2,-6 9 2,-1 8-1,-3 16 3,-8 17 0,-7 15 1,-6 17 0,-13 9-2,0 10 2,-3 2 1,1-2-6,4-9 2,3-16-1,9-8-3,8-23 2,7-17-1,3-11-1,11-18-2,3-6 5,7-6-5,0 1 0,-4 6 4,-3 11-3,-8 16 2,-4 15 1,-10 16-1,-7 15 1,-7 10-1,-3 7 2,3 3-2,4-6 1,8-6-4,7-13 0,7-14-3,8-15-1,4-11 1,0-16-2,3-6 2,-8-5 0,1-1 3,-13 8 1,-4 7 5,-27 34 0,29-26 3,-29 26-1,5 41-1,-5 2 1,2 13 1,10 9-4,5 0 1,15-7-4,9-9 3,12-18-2,10-19-3,7-17-1,0-21-4,-5-18 2,-5-11-3,-11-13 4,-8-2-3,-15 0 0,-11 7 6,-10 3 2,-13 11 4,-9 13 3,-12 14 3,-2 22 2,-17 17 2,4 22 3,-6 12-2,6 16 1,-2 13-2,17 7-4,10-7-1,16-3-4,18-17 0,16-16-5,15-20 3,15-26-2,11-25-4,3-16 2,5-18-3,-3-6 3,-4-6-4,-13-2 5,-7 10-4,-14 17 1,-13 14 4,-26 34 0,27-12 1,-27 34 0,-5 16-2,0 13 1,3 7-2,4 7 1,5-2 1,10-7-4,8-11 4,6-23 0,10-17-2,5-17 0,2-17 3,5-17-2,-2-14-1,2-6 4,-4-4-2,-4 15-1,-8 9 4,-3 19-1,-13 20-2,-21 7 1,24 56-2,-21-3-1,-1 24-10,-7-2-23,18 14-44,-6-21-45,12-15-1,3-21-2,7-25 5</inkml:trace>
          <inkml:trace contextRef="#ctx0" brushRef="#br0" timeOffset="9650.6618">19252-2672 216,'-48'-43'131,"21"7"1,20-3-2,29 13-68,14-13-34,31 12-11,11-4-10,9 2-8,7 7-10,-7-2-17,7 19-33,-24-7-67,-2 19-3,-20 1-1,-9 21 1</inkml:trace>
          <inkml:trace contextRef="#ctx0" brushRef="#br0" timeOffset="9478.7672">19472-2836 214,'0'0'125,"0"0"-1,0 0-3,9 58-86,-11 17-10,-5 7-13,7 8-12,7 11-12,-2-16-15,19-1-21,-12-26-68,15-24-6,-6-27-2,1-19 4</inkml:trace>
          <inkml:trace contextRef="#ctx0" brushRef="#br0" timeOffset="10010.0544">19933-2314 212,'5'31'126,"-5"-31"-5,29-2 5,-7-37-92,14-4-8,-5-25-13,6-7-7,-3-4 0,-3-1-4,-4 3 1,-3 11-2,-12 13 2,-5 17-1,-2 14 2,-5 22 1,0 0 0,12 53-1,-5-2 0,5 10 0,8 11-4,6 3 2,8 0-6,7-3 1,5 1 0,-5-8-2,-5-7 3,-7-10-3,-14-7 6,-20-4-4,-17-6 5,-19-7-8,-19-7-13,-25-17-39,1 2-69,-6-11 1,8-6-6,5-14 2</inkml:trace>
        </inkml:traceGroup>
        <inkml:traceGroup>
          <inkml:annotationXML>
            <emma:emma xmlns:emma="http://www.w3.org/2003/04/emma" version="1.0">
              <emma:interpretation id="{CDA49992-97F6-439E-8078-97DA697BE8D8}" emma:medium="tactile" emma:mode="ink">
                <msink:context xmlns:msink="http://schemas.microsoft.com/ink/2010/main" type="inkWord" rotatedBoundingBox="25437,345 27084,321 27110,2078 25462,2102">
                  <msink:destinationLink direction="with" ref="{B79132F2-1F43-43D1-B37D-87018038ECFD}"/>
                </msink:context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af</emma:literal>
                </emma:interpretation>
                <emma:interpretation id="interp22" emma:lang="en-US" emma:confidence="0">
                  <emma:literal>at</emma:literal>
                </emma:interpretation>
                <emma:interpretation id="interp23" emma:lang="en-US" emma:confidence="0">
                  <emma:literal>off</emma:literal>
                </emma:interpretation>
                <emma:interpretation id="interp24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11047.2821">22141-2338 182,'34'-3'120,"-7"-4"-4,-27 7 1,26-38-82,-11 16-9,-10-14-15,-3-1-9,-7-4-3,-9 0-3,-10 3 1,-13 6 0,-11 13 1,-12 9 2,-18 20 4,-1 16 2,-11 13 1,6 17 2,2 4 1,16 10-1,20-2 0,25-5-5,23-22 1,25-17-3,21-19-2,20-17-3,11-17-4,1-22-1,0-10-5,-13-14-1,1 5-1,-24-7 0,-11 12 4,-18 2 3,-17 15 7,-15 16 4,-17 20 6,-7 24 3,-12 20 0,7 26 1,-3 9-2,13 18-2,17 7-4,21 0-5,22-13 0,25-11-5,23-22 1,18-29-1,13-27-4,1-24-2,5-26-3,-12-27 1,2-12 1,-20-15 2,-11-2 1,-15 8 3,-17 1 9,-9 13 3,-17 10 7,-8 23 2,-19 18 3,17 43 1,-51-3 1,22 47-2,-9 31-5,6 36 0,1 19-4,17 30-1,6 16-5,13 8-2,17 6-1,14-11-4,12-19 0,6-27-3,8-25-2,-1-40-2,-1-32-2,-16-43-3,-11-27 0,-25-26 0,-16-15 3,-33-12 2,-17 0 4,-24 7 5,-12 8 8,-7 19 6,-1 9 4,18 15 1,9 7 1,31 17-1,22 3 0,22 2-4,54 12-4,13-7-4,18-3-5,14-4-12,17 7-42,-5-17-75,-2 0-6,-18-15 2,-13 0-7</inkml:trace>
        </inkml:traceGroup>
        <inkml:traceGroup>
          <inkml:annotationXML>
            <emma:emma xmlns:emma="http://www.w3.org/2003/04/emma" version="1.0">
              <emma:interpretation id="{5A5A6B5C-6696-41BD-B1BA-E7516F27D07D}" emma:medium="tactile" emma:mode="ink">
                <msink:context xmlns:msink="http://schemas.microsoft.com/ink/2010/main" type="inkWord" rotatedBoundingBox="27953,387 29609,363 29627,1538 27971,1562">
                  <msink:destinationLink direction="with" ref="{B79132F2-1F43-43D1-B37D-87018038ECFD}"/>
                </msink:context>
              </emma:interpretation>
              <emma:one-of disjunction-type="recognition" id="oneOf5">
                <emma:interpretation id="interp25" emma:lang="en-US" emma:confidence="0">
                  <emma:literal>k</emma:literal>
                </emma:interpretation>
                <emma:interpretation id="interp26" emma:lang="en-US" emma:confidence="0.5">
                  <emma:literal>K (</emma:literal>
                </emma:interpretation>
                <emma:interpretation id="interp27" emma:lang="en-US" emma:confidence="0">
                  <emma:literal>K</emma:literal>
                </emma:interpretation>
                <emma:interpretation id="interp28" emma:lang="en-US" emma:confidence="0">
                  <emma:literal>☺</emma:literal>
                </emma:interpretation>
                <emma:interpretation id="interp2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12413.2093">24207-3109 150,'0'0'115,"27"0"1,-23 22-1,-13 5-81,2 30-1,-15 14-7,0 18-9,-7 12-10,0 11-1,-2 8-5,4-6-2,5-13 3,15-21 0,10-36 4,-3-44 1,55-15 3,-2-38-1,12-41 0,20-15 3,4-14-4,8 0-1,2 7-2,-5 14-5,-7 22-1,-12 18-7,-7 28-4,-25 14-11,-2 28-15,-41-8-23,29 34-62,-38-3-2,-6 12 2,-16 1 1</inkml:trace>
          <inkml:trace contextRef="#ctx0" brushRef="#br0" timeOffset="12631.0205">24316-2471 179,'-34'22'123,"34"-22"4,2 24-2,23 2-76,4-9-10,28 20-8,6 1-14,19 13-14,8 7-11,-1-5-28,18 10-87,-21-12-8,1-3 0,-14-17-4</inkml:trace>
          <inkml:trace contextRef="#ctx0" brushRef="#br0" timeOffset="13046.9959">25654-3060 100,'0'0'116,"-38"14"3,1 10 1,-1 22-51,-16 0-21,16 31-6,-13 5-17,17 15-6,8 12-9,16 7-9,22 0-9,7-17-19,32 2-30,2-26-66,20-17-2,2-24-4,7-24 0</inkml:trace>
        </inkml:traceGroup>
      </inkml:traceGroup>
    </inkml:traceGroup>
    <inkml:traceGroup>
      <inkml:annotationXML>
        <emma:emma xmlns:emma="http://www.w3.org/2003/04/emma" version="1.0">
          <emma:interpretation id="{EB4F0C34-A28E-4B49-9152-62F6CA2547B4}" emma:medium="tactile" emma:mode="ink">
            <msink:context xmlns:msink="http://schemas.microsoft.com/ink/2010/main" type="paragraph" rotatedBoundingBox="3546,3246 23880,2860 23922,5097 3589,54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96DF13B-0C5A-4FFD-96CB-15AD993D5AFB}" emma:medium="tactile" emma:mode="ink">
              <msink:context xmlns:msink="http://schemas.microsoft.com/ink/2010/main" type="line" rotatedBoundingBox="3546,3246 23880,2860 23922,5097 3589,5482"/>
            </emma:interpretation>
          </emma:emma>
        </inkml:annotationXML>
        <inkml:traceGroup>
          <inkml:annotationXML>
            <emma:emma xmlns:emma="http://www.w3.org/2003/04/emma" version="1.0">
              <emma:interpretation id="{E16F62E9-5C74-421F-92E9-0FA878EE6A01}" emma:medium="tactile" emma:mode="ink">
                <msink:context xmlns:msink="http://schemas.microsoft.com/ink/2010/main" type="inkWord" rotatedBoundingBox="3551,3478 7322,3406 7342,4464 3571,4535"/>
              </emma:interpretation>
              <emma:one-of disjunction-type="recognition" id="oneOf6">
                <emma:interpretation id="interp30" emma:lang="en-US" emma:confidence="0">
                  <emma:literal>Idea.</emma:literal>
                </emma:interpretation>
                <emma:interpretation id="interp31" emma:lang="en-US" emma:confidence="0">
                  <emma:literal>Idea. c</emma:literal>
                </emma:interpretation>
                <emma:interpretation id="interp32" emma:lang="en-US" emma:confidence="0">
                  <emma:literal>Idea. •</emma:literal>
                </emma:interpretation>
                <emma:interpretation id="interp33" emma:lang="en-US" emma:confidence="0">
                  <emma:literal>Idea</emma:literal>
                </emma:interpretation>
                <emma:interpretation id="interp34" emma:lang="en-US" emma:confidence="0">
                  <emma:literal>Idea. @</emma:literal>
                </emma:interpretation>
              </emma:one-of>
            </emma:emma>
          </inkml:annotationXML>
          <inkml:trace contextRef="#ctx0" brushRef="#br1" timeOffset="32144.7678">23 27 1,'0'0'51,"0"0"37,-14-29 3,14 29-44,0 0-9,0 0-2,-10 31-9,8-2-9,7 22-4,0 12-8,-1 12-12,11 14-15,-5-2-25,6 5-48,4 2-4,-8-14 2,2 0 41</inkml:trace>
          <inkml:trace contextRef="#ctx0" brushRef="#br1" timeOffset="32397.6363">-264 877 65,'0'0'99,"-31"-12"1,31 12-3,0 0-67,0-21-2,0 21-9,55-17-7,-14 12-2,12 3-5,10-1-2,10 3-6,6 5-12,1-5-13,9 7-18,-9-4-40,-5-8-17,-5 0 1,-17-12 18</inkml:trace>
          <inkml:trace contextRef="#ctx0" brushRef="#br1" timeOffset="32745.0565">-375 158 48,'-5'-22'99,"5"22"-3,7-24-1,-7 24-70,36-15 0,-2 8-9,12 4-6,7 1-9,10 0-9,14 9-16,-2-7-31,5 0-39,7 7-4,-5-4 0</inkml:trace>
          <inkml:trace contextRef="#ctx0" brushRef="#br1" timeOffset="33473.0922">946-41 54,'0'0'101,"0"0"-2,0 0 0,-19 27-62,21 16-3,-4 6-13,7 26-6,-3 4-2,6 16-7,-1 1 2,5 3-7,5-4 3,2-11-6,5-14 2,0-19-6,3-20-1,-5-23 0,-1-13-2,-11-22 1,0-7 1,-15-7 1,-14-2 1,-6-1 7,-11 6-2,-2 9 7,-13 7-2,3 15 2,-8 4 2,10 15 2,0 5 0,12 15-4,3 1 5,19 9-6,9 3 2,18-1 0,14-1-4,19-9 0,15-12-3,17-12-2,9-15-6,3-15-3,5-11-2,-8-15 5,-4-5-6,-18-9 6,-14 4-6,-19-1 13,-14 3-3,-20 6 8,-15 5 0,-9 11 1,-12 6 4,-3 13 0,-5 9 6,8 18-1,-2 8 3,13 14-6,6 5 2,17 12-5,9 1-3,15 3-11,21 1-11,3-16-30,31-1-59,1-15-12,9-11-5,2-15 1</inkml:trace>
          <inkml:trace contextRef="#ctx0" brushRef="#br1" timeOffset="38527.2096">2326 609 121,'0'0'105,"19"-41"4,-12 17-8,1-5-71,-8-7-12,0 4-13,-8-1-1,-1 6-2,-11 5 5,-9 13-4,-9 11 5,-11 20 1,-9 12 2,-2 14-5,-3 12 3,-2 15-4,12 5 0,7 2-5,19-7 1,13-7-7,19-15 4,12-22 3,16-19-2,11-21 0,4-23 1,5-11 1,-4-15 2,-1-5 5,-7-2-3,-2 9 7,-15 5-6,0 15 9,-12 10-7,-12 26 3,0 0-1,22 9-7,-20 20 5,8 12-8,5 5 5,6 5-13,13 7-7,0-19-28,17-6-82,-1-13 1,6-15-5,0-18 1</inkml:trace>
          <inkml:trace contextRef="#ctx0" brushRef="#br1" timeOffset="38873.2449">3254 539 74,'26'-2'107,"-26"2"2,22-34 2,-12 5-67,2 7-15,-12-4-3,0 26-12,2-41 3,-2 41-4,-19-25 3,19 25-5,-39-2 5,17 14 0,-9 0-2,7 12 3,-5-2-8,9 5 2,4-1-9,6-4-11,17 7-32,-7-29-80,19 27-6,-19-27-3,46 4 0</inkml:trace>
          <inkml:trace contextRef="#ctx0" brushRef="#br1" timeOffset="39170.1396">3382 931 169,'0'0'114,"0"0"0,0 0-5,7-41-91,-7 41-5,14-37-8,-14 37 2,3-31 2,-3 31 2,0 0 2,-34-15 1,7 20 0,27-5 0,-46 34 0,27-10-6,5 3-2,6-1-5,13 3-16,-5-29-41,22 20-72,2-20-2,8-12-4,-1-8 2</inkml:trace>
        </inkml:traceGroup>
        <inkml:traceGroup>
          <inkml:annotationXML>
            <emma:emma xmlns:emma="http://www.w3.org/2003/04/emma" version="1.0">
              <emma:interpretation id="{7C929FDA-0DD9-4A03-B8E2-416FDBB6AF83}" emma:medium="tactile" emma:mode="ink">
                <msink:context xmlns:msink="http://schemas.microsoft.com/ink/2010/main" type="inkWord" rotatedBoundingBox="8395,3154 18952,2954 18994,5190 8437,5390"/>
              </emma:interpretation>
              <emma:one-of disjunction-type="recognition" id="oneOf7">
                <emma:interpretation id="interp35" emma:lang="en-US" emma:confidence="0">
                  <emma:literal>Polynomials</emma:literal>
                </emma:interpretation>
                <emma:interpretation id="interp36" emma:lang="en-US" emma:confidence="0">
                  <emma:literal>polynomials</emma:literal>
                </emma:interpretation>
                <emma:interpretation id="interp37" emma:lang="en-US" emma:confidence="0">
                  <emma:literal>Polynomial</emma:literal>
                </emma:interpretation>
                <emma:interpretation id="interp38" emma:lang="en-US" emma:confidence="0">
                  <emma:literal>polynomial</emma:literal>
                </emma:interpretation>
                <emma:interpretation id="interp39" emma:lang="en-US" emma:confidence="0">
                  <emma:literal>Pelynomials</emma:literal>
                </emma:interpretation>
              </emma:one-of>
            </emma:emma>
          </inkml:annotationXML>
          <inkml:trace contextRef="#ctx0" brushRef="#br1" timeOffset="41022.7771">6406 846 58,'0'0'103,"0"0"-2,51-19 1,-12-22-56,7-27-27,16-9 0,1-25-12,5-11-6,0-11-1,-6-4-2,-13 5-1,-13 10-3,-9 16 6,-15 12 0,-17 20 5,-10 19 2,-16 20 7,-3 21 1,-17 17 4,5 29 2,-14 15-2,4 28 2,1 15-7,9 27 2,10 9-5,21 10-1,18 0-4,21-10-3,27-11-3,19-25-10,26-20-14,1-40-30,19-22-69,-5-29 0,-5-22-3,-14-17 2</inkml:trace>
          <inkml:trace contextRef="#ctx0" brushRef="#br1" timeOffset="41870.8741">7460 295 68,'-27'-2'104,"27"2"-2,-17 41 8,0-7-67,15 19-3,-3-5-12,15 10-8,2-7-2,17-5-7,7-12-6,8-13-6,6-16-10,1-24-1,0-3-10,-10-19 2,-3 2-6,-13-11 3,-6 6 3,-14-2 3,-5 8 10,-7 11 6,-8 0 12,15 27 2,-39-12 8,39 12 3,-31 37 0,29 6 3,2 5-7,14 18-4,15 11-3,12 15-5,12 14-3,10 12-6,7 1 0,-2 4-6,-3 0 2,-9-4 3,-15-6 0,-15-9 3,-16-19 1,-20-18 2,-16-21 1,-11-24 1,-16-27-2,-5-19 0,0-29-2,3-17 0,9-17 0,10-10-1,14-4 0,12 2-5,25 4-2,9 4-10,17 8-7,0-4-10,17 13-4,-5-6 3,17 15-2,-12-8 17,7 13 5,-9 9 13,-8 15 12,1 9 15,-16 13 1,6 26 5,-39-12 0,41 43-14,-31-2-1,4 12-6,-4 3-2,0 9-10,2 1 5,-3-8-9,8-8 3,3-14-1,1-19 2,4-21 0,1-23 1,6-17 4,-3-16-7,7-12 7,-2-6-6,4 8 4,-4 12-3,2 27 8,-7 19-2,0 26-2,-7 25 6,-3 21-18,1 30-20,-15 11-82,4-4-3,3-8-7,0-19-2</inkml:trace>
          <inkml:trace contextRef="#ctx0" brushRef="#br1" timeOffset="43236.105">9687 793 14,'24'-24'82,"-14"-25"2,14 6-5,-7-15-54,-5-7-8,0 4-1,-12-1-4,0 11 5,-17 0 3,-2 24 5,-20 3 6,1 27-3,-18 9 2,8 26 0,-13 8-1,8 24-7,-2 5-4,11 12-7,20 0-2,17-5-4,21-9 0,18-22-4,18-18-2,23-20-2,12-21-4,4-26-6,0-11-4,-11-25-5,-3 4-6,-27-13 7,-12 6-5,-26-4 4,-18 12 6,-18 9 10,-18 12 7,-6 20 9,-16 7 8,11 25-2,-6 16 6,11 22 5,4 2-3,19 17-4,8-2-2,19 2-5,14-12-1,20-7-4,17-24 1,17-15-9,11-19-2,6-17 6,7-17-7,-5-9 1,-3-6-3,-11-4 4,-10 7-4,-18 5 3,-11 10 4,-7 18-6,-27 25 6,22 0 1,-22 29-1,0 17 5,0 10-2,2 9-1,3 0 0,9-2-1,6-10 1,4-12-2,12-19 3,5-19-7,3-16-1,-1-18 6,1-12-6,-1-13 2,-4-2-2,-5 0 2,-8 7-2,-4 13 3,-8 11 2,-14 27-4,0 0 4,22 46 1,-22 0 1,0 7-1,3 7 1,1 1-2,4-10 1,6-8-1,5-21 1,8-20-3,7-14-3,2-19 5,3-18-6,2-9 2,0-7-1,0-2 0,2 1-1,-6 8 1,-3 12 2,-6 20-3,-6 14 4,-22 12 0,27 26 0,-20 13 0,-5 9 4,1 13-2,4 2 2,5-3-2,8-5 2,6-9-3,6-12 2,4-14-2,5-18-2,0-17 2,0-18-7,0-11 2,-2-9-3,-5-3 5,-5 3-2,-3 7 3,-7 8 0,1 16 0,-20 22 6,29 17 0,-17 14-2,0 15 1,10 7-3,2 1-18,12 6-30,-9-14-74,11-12-4,1-22 0,0-20 1</inkml:trace>
          <inkml:trace contextRef="#ctx0" brushRef="#br1" timeOffset="43392.3586">12180-9 238,'-26'-10'127,"26"10"-5,-7 34-16,7-34-146,7 41-73,0-17-9,-7-24-5,15 36-3</inkml:trace>
          <inkml:trace contextRef="#ctx0" brushRef="#br1" timeOffset="40001.5358">4510 360 118,'0'0'105,"-24"51"4,16 7-5,11 24-82,-1 15-5,15 17-7,7 6-9,10-4-4,10-12 1,4-19-1,5-25 1,-2-33 2,-8-35-2,-9-28-1,-12-22-3,-17-24-3,-12-10 2,-18-16 0,-11-4-5,-17 1 1,-3 5 2,-2 5 6,3 4 5,11 10 3,8 7 1,19 17 1,15 10 5,28 15 1,15 11-1,22 15-1,12 10-1,15 14 1,9 7-1,12 12-2,-10 8 0,-2 9 2,-19 3 0,-15 9 3,-26 3-1,-17 5 0,-42-5-3,-18-3-1,-23-12-2,-11-9-6,-8-12-4,-12-15-10,12-7-23,-6-25-33,30 6-48,15-6 1,19 1-2,22 19 2</inkml:trace>
          <inkml:trace contextRef="#ctx0" brushRef="#br1" timeOffset="40320.2152">5938 877 103,'29'-24'109,"-15"-14"0,1-3-4,-8-10-76,-14-5-13,-1 6 1,-13-4-10,-11 13 6,-14 8-1,-7 13 1,-17 18 4,3 21-2,-8 8 8,14 21-9,1 10 2,21 12-6,15 0 0,26-2-5,25-15-3,19-14-11,29-6-25,-5-28-88,19-14-7,-2-13 3,-2-14-4</inkml:trace>
          <inkml:trace contextRef="#ctx0" brushRef="#br1" timeOffset="44760.7043">13031 723 67,'0'0'90,"31"-15"2,-23-21-2,4-12-69,7-5-5,-5-15-4,3-2-5,-7-5 1,-3 3 1,-12-1 3,-2 18 1,-19 6 10,-1 23 2,-19 6 2,0 28 0,-17 8-1,5 26-2,-7 11-7,14 22-1,3 4-3,14 8-5,20-5-3,16-7-3,25-12-1,16-22-5,20-17 1,5-28-4,9-16-12,-2-26 1,2-4-6,-19-16 1,-2 8 2,-20-2 3,-14 14 3,-15 10 4,-12 14 13,5 22 3,-41 12 8,17 22 4,-7 7 4,9 17-2,7 0 0,15 10-3,15-8-2,21-4-5,17-13-1,15-16-6,14-18-6,5-18-4,10-15-8,-6-30 3,6-6-7,-20-22-3,1 2-1,-20-9 1,-5 9 1,-19-2 4,-8 17 9,-16 9-3,-5 20 6,-10 7 5,5 29 2,-27-24 2,27 24 1,-26-5 1,26 5-2,0 0 1,0 0 0,-5-27-2,5 27-3,17-50-2,-7 16-5,-1-10-6,-2 3-4,-4-10-3,-1 8 1,-9-5 0,2 7 3,-7 4 2,2 8 7,-2 5 7,12 24 8,-29-24 6,29 24 5,-31 5 6,9 4 5,8 23 5,-15-3 3,7 31-1,-14 6-1,7 30-2,-10 6-7,10 26-4,0 0-4,17 7-6,12-5-6,22-11-1,19-20-4,19-24-2,20-27-1,5-33-4,11-20-8,-4-36-3,2-15-15,-19-26-7,7 0-5,-29-17 1,3 9 3,-25-9 9,-2 12 14,-14 12 9,-10 10 19,-5 19 9,-17 8 9,17 38 2,-39-24 3,39 24-3,-36 36-8,26 0-2,3 5-6,12 10 0,7 0-5,17 4 0,7-2-6,12 0-2,8 5-2,4-4-1,3-1-2,-2-5-2,-3 3 5,-17-3 2,-10-4 6,-14 1 2,-19-11 1,-13 3 1,-21-11 2,-15 3 0,-14-12-6,-5-5-8,0 0-19,-5-19-41,14 5-70,11-11-1,11-6-3,20-7 1</inkml:trace>
        </inkml:traceGroup>
        <inkml:traceGroup>
          <inkml:annotationXML>
            <emma:emma xmlns:emma="http://www.w3.org/2003/04/emma" version="1.0">
              <emma:interpretation id="{D5B7E9FC-A10A-4FFA-AF4D-AD134B4495C1}" emma:medium="tactile" emma:mode="ink">
                <msink:context xmlns:msink="http://schemas.microsoft.com/ink/2010/main" type="inkWord" rotatedBoundingBox="19917,3234 21479,3204 21498,4221 19936,4251"/>
              </emma:interpretation>
              <emma:one-of disjunction-type="recognition" id="oneOf8">
                <emma:interpretation id="interp40" emma:lang="en-US" emma:confidence="0">
                  <emma:literal>in</emma:literal>
                </emma:interpretation>
                <emma:interpretation id="interp41" emma:lang="en-US" emma:confidence="0">
                  <emma:literal>im</emma:literal>
                </emma:interpretation>
                <emma:interpretation id="interp42" emma:lang="en-US" emma:confidence="0">
                  <emma:literal>inn</emma:literal>
                </emma:interpretation>
                <emma:interpretation id="interp43" emma:lang="en-US" emma:confidence="0">
                  <emma:literal>ins</emma:literal>
                </emma:interpretation>
                <emma:interpretation id="interp44" emma:lang="en-US" emma:confidence="0">
                  <emma:literal>in.</emma:literal>
                </emma:interpretation>
              </emma:one-of>
            </emma:emma>
          </inkml:annotationXML>
          <inkml:trace contextRef="#ctx0" brushRef="#br1" timeOffset="45198.2252">16080 232 229,'-24'-2'125,"24"2"5,-41 31-8,33 18-88,-4-1-7,24 17-17,12 3-17,3-12-18,26 1-30,-7-23-66,19-22-1,-4-33-2,2-23-3</inkml:trace>
          <inkml:trace contextRef="#ctx0" brushRef="#br1" timeOffset="45338.8504">16355-157 168,'-34'-48'112,"5"9"-1,8 18-6,21 21-86,0 0-32,-15 43-54,32 3-41,10 10-3,2 9-1</inkml:trace>
          <inkml:trace contextRef="#ctx0" brushRef="#br1" timeOffset="45729.5009">16549 747 242,'0'0'130,"4"-43"1,6-6-7,19-2-95,-10-16-7,18 4-9,1-2-11,3 4-2,0 8-3,-2 12-2,-3 19 5,-2 13-1,-10 16 1,-4 15 0,-11 19 3,-2 12-1,-2 5 0,-2 2-1,2-4 1,4-8-1,11-19 1,4-17 1,7-26-8,8-20 3,2-12 0,0-9 1,0-3 0,0 0 1,-7 7-1,0 15-2,-3 21 4,1 20 0,-6 26 2,1 15-8,4 19-23,-12 1-94,13 1-5,-3-6 1,2-15-4</inkml:trace>
        </inkml:traceGroup>
        <inkml:traceGroup>
          <inkml:annotationXML>
            <emma:emma xmlns:emma="http://www.w3.org/2003/04/emma" version="1.0">
              <emma:interpretation id="{F00617CE-DC42-4AA0-83DA-7CE1A6FA0704}" emma:medium="tactile" emma:mode="ink">
                <msink:context xmlns:msink="http://schemas.microsoft.com/ink/2010/main" type="inkWord" rotatedBoundingBox="22550,3202 23886,3176 23907,4291 22571,4316"/>
              </emma:interpretation>
              <emma:one-of disjunction-type="recognition" id="oneOf9">
                <emma:interpretation id="interp45" emma:lang="en-US" emma:confidence="1">
                  <emma:literal>8.</emma:literal>
                </emma:interpretation>
                <emma:interpretation id="interp46" emma:lang="en-US" emma:confidence="0">
                  <emma:literal>O.</emma:literal>
                </emma:interpretation>
                <emma:interpretation id="interp47" emma:lang="en-US" emma:confidence="0">
                  <emma:literal>0.</emma:literal>
                </emma:interpretation>
                <emma:interpretation id="interp48" emma:lang="en-US" emma:confidence="0">
                  <emma:literal>o.</emma:literal>
                </emma:interpretation>
                <emma:interpretation id="interp4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47822.1218">18621-70 133,'0'-33'106,"0"33"-1,5-32 3,-5 32-79,12-24 0,-12 24-4,0 0-10,37-12-4,-8 24-4,2 10-2,12 14-3,11 10-1,6 14 1,10 8-4,3 7 2,-6 9 1,-2 1 1,-11-3 0,-16 0-1,-16-9 2,-22-6-1,-22-6 1,-19-8 0,-10-14-3,-14-13 1,-2-11-1,-6-18 4,8-14 0,14-12 2,17-21-3,20-11 3,11-16 0,23-8 0,9-9 0,21-3-3,8-4 0,12 2-2,-2 7 2,2 8-9,7 18-11,-9-1-23,7 26-75,-19 7-3,-8 15-2,-17 11-3</inkml:trace>
          <inkml:trace contextRef="#ctx0" brushRef="#br1" timeOffset="48284.7885">19967 617 268,'0'0'123,"0"0"-4,-19-25-30,19 25-191,0 0-5,0 0-16,0 0-3</inkml:trace>
        </inkml:traceGroup>
      </inkml:traceGroup>
    </inkml:traceGroup>
    <inkml:traceGroup>
      <inkml:annotationXML>
        <emma:emma xmlns:emma="http://www.w3.org/2003/04/emma" version="1.0">
          <emma:interpretation id="{4FC53D48-77B3-4B7D-BAB1-438FB229631A}" emma:medium="tactile" emma:mode="ink">
            <msink:context xmlns:msink="http://schemas.microsoft.com/ink/2010/main" type="paragraph" rotatedBoundingBox="2034,5713 23180,5729 23178,7805 2033,7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6FA759D-C114-4CD6-8D93-BC88D4DF7412}" emma:medium="tactile" emma:mode="ink">
              <msink:context xmlns:msink="http://schemas.microsoft.com/ink/2010/main" type="line" rotatedBoundingBox="2034,5713 23180,5729 23178,7805 2033,7789"/>
            </emma:interpretation>
          </emma:emma>
        </inkml:annotationXML>
        <inkml:traceGroup>
          <inkml:annotationXML>
            <emma:emma xmlns:emma="http://www.w3.org/2003/04/emma" version="1.0">
              <emma:interpretation id="{22B86EB0-DE97-46DE-8669-8B3BFF00888B}" emma:medium="tactile" emma:mode="ink">
                <msink:context xmlns:msink="http://schemas.microsoft.com/ink/2010/main" type="inkWord" rotatedBoundingBox="2059,5876 8670,6122 8624,7364 2013,7118"/>
              </emma:interpretation>
              <emma:one-of disjunction-type="recognition" id="oneOf10">
                <emma:interpretation id="interp50" emma:lang="en-US" emma:confidence="1">
                  <emma:literal>Example:</emma:literal>
                </emma:interpretation>
                <emma:interpretation id="interp51" emma:lang="en-US" emma:confidence="0">
                  <emma:literal>Example!</emma:literal>
                </emma:interpretation>
                <emma:interpretation id="interp52" emma:lang="en-US" emma:confidence="0">
                  <emma:literal>Example'.</emma:literal>
                </emma:interpretation>
                <emma:interpretation id="interp53" emma:lang="en-US" emma:confidence="0">
                  <emma:literal>Example.</emma:literal>
                </emma:interpretation>
                <emma:interpretation id="interp54" emma:lang="en-US" emma:confidence="0">
                  <emma:literal>example:</emma:literal>
                </emma:interpretation>
              </emma:one-of>
            </emma:emma>
          </inkml:annotationXML>
          <inkml:trace contextRef="#ctx0" brushRef="#br2" timeOffset="72676.4823">-1798 2436 68,'22'-24'110,"-22"24"5,0 0 1,19-25-61,-19 25-10,-5 39-5,3 7-12,-20 7-7,3 22-4,-8 5-1,0 19-8,3 5 1,10 2-3,11-2 0,15-5-3,15-7 0,14-10-3,17-12-7,7-24 0,13-10-15,-3-31-18,9-5-36,-11-22-50,-13-12-2,-14-4 1,-20-8 2</inkml:trace>
          <inkml:trace contextRef="#ctx0" brushRef="#br2" timeOffset="73098.378">-1837 2805 104,'0'0'117,"12"-24"-2,10 7 0,-3-4-77,20 9-11,7-5-17,7-3-26,12 13-45,1 2-53,-4-2-1,4 9-3,-4-6 17</inkml:trace>
          <inkml:trace contextRef="#ctx0" brushRef="#br2" timeOffset="72848.3661">-1747 3151 149,'0'0'120,"0"0"7,0 0-8,21-24-69,20 33-15,-2-11-11,14 7-16,3-3-18,-3-9-25,12 9-49,-12-11-38,-7-6-5,-12 1 1</inkml:trace>
          <inkml:trace contextRef="#ctx0" brushRef="#br2" timeOffset="73614.0282">-991 3136 147,'-12'-21'116,"12"21"10,0 0-7,21-10-73,11 29-12,4 1-11,20 11-12,6 0-9,13 6-15,15 6-33,-11-4-74,8-5-6,-7-1 0,-15-11-2</inkml:trace>
          <inkml:trace contextRef="#ctx0" brushRef="#br2" timeOffset="73801.5453">-747 3583 167,'-3'-24'122,"23"-14"-2,16-13 1,22-10-87,0-16-11,22 2-15,2 5-30,-7-5-37,-5 15-63,-5 12-3,-17 9-1,-7 17-1</inkml:trace>
          <inkml:trace contextRef="#ctx0" brushRef="#br2" timeOffset="74662.7664">403 3361 9,'0'0'90,"26"-29"0,-23 0-3,9 0-53,-10-5-20,-7 0-7,-4-2-4,-11 2 2,-1 3 3,-13 7 3,-5 9 2,-9 13 6,0 21 3,-10 5 4,9 20 0,-1 4-1,11 13-4,3-1-2,19 3-2,12-12-6,15-10-3,11-15-5,18-16 0,12-17-5,4-18-4,8-11-1,-5-12-4,2-5-1,-9-12 0,-2 7 1,-16 0-1,-6 12 2,-13 5 9,-4 14 4,-10 27 6,0 0 3,0 0-1,-17 43 2,10 3 0,0 5 0,7 10-4,4-6-5,13-2-1,3-14-1,11-15-1,5-17-1,5-14 1,5-17-1,0-12 1,3-10 0,-1-12 0,-2 2-4,-3 5 4,-4 8-5,-5 12 6,-10 19 2,-2 14-2,-22-2 1,21 55 0,-18-6 3,-3 9-4,0 5 4,2-1-5,8-11-3,0-7 2,9-15-2,5-15 1,3-16 0,4-18 0,3-11 0,2-17-2,-2-5 2,2-10-2,-2 0-2,-5 2 3,2 11-1,-6 6 3,-1 18 1,-24 26-1,26 2 2,-16 27-1,-8 12 3,1 12-2,-1 3 2,3 2-3,2-5-1,5-2 0,13-10-22,-9-17-48,13-5-55,3-4 0,2-15-3,4-5 2</inkml:trace>
          <inkml:trace contextRef="#ctx0" brushRef="#br2" timeOffset="75569.0553">1538 3402 38,'0'0'100,"0"0"4,-26 19-39,26-19-7,0 0-7,-10 32-8,10-32-9,0 0-8,2-29-7,15 5-6,3-13-5,6-8-5,6-1 0,4-10-4,3 1-4,-1 6 4,-2 8-4,-4 10 5,-6 11-4,-4 13 7,-22 7 1,22 29 0,-22 3 5,2 13-3,-2 4 2,8 6-4,4 6 0,5-3-11,12 0-16,0-17-26,16-7-73,4-8-2,-3-14 0,4-12-1</inkml:trace>
          <inkml:trace contextRef="#ctx0" brushRef="#br2" timeOffset="76125.1958">2355 3136 76,'0'0'116,"0"0"5,0 0-4,0 0-66,34 34-15,-22 0-11,9 19-10,4 8-8,4 16-2,0 0-7,0 1 1,4-4-6,-1-11-2,2-10-4,-8-19-4,-2-12-2,-24-22-2,0 0 2,17-39 0,-26 8 5,-15-13 3,-5-4 5,-10-7 8,-5-11 6,3 6 4,0-10 4,7 2 1,8-2-3,16 7 3,1 3-5,18 14 2,10 3-8,13 9 3,4 7-7,8 13 3,2 9-2,9 10 0,3 12 1,5 7-6,-3 12 3,-4 5-4,-5 10 4,-10 2-3,-15 0 6,-14 0-3,-21-7 1,-18-2 4,-19-13-6,-9-12-7,-11-4-18,-11-22-27,2-10-68,8-8 1,11-6-4,12-3 7</inkml:trace>
          <inkml:trace contextRef="#ctx0" brushRef="#br2" timeOffset="76703.3478">2940 3405 113,'36'24'117,"-2"-17"-3,9-5 1,3-11-83,2-23-18,10-14-7,3-14-16,-6-10-3,3-3-11,-9-9-2,-4 10-4,-13-8 3,-3 17-1,-20 5 10,-4 15 12,-10 7 9,-11 7 14,-6 19 9,-12 8 5,-2 26 5,-17 7-1,7 25-1,-15 11-1,15 25-7,-7 2-2,17 17-6,5-7-3,21 3-5,22-13-3,19-14-6,25-25-6,12-19-2,16-24-7,3-26-7,15-13-8,-13-31-9,5 0-6,-26-21 0,-3 11 4,-24-7 9,-12 10 9,-19 9 19,-22 8 10,-8 19 19,-18 5 12,-1 34 0,-16 2 4,9 26-5,-12 6-3,21 21-11,4 5-3,13 12-9,15-2-6,18-3-2,18-7-11,15-17-12,29 3-46,-3-27-70,15-17-1,3-17-2,-1-16 0</inkml:trace>
          <inkml:trace contextRef="#ctx0" brushRef="#br2" timeOffset="77125.2393">4638 3170 164,'-22'-7'123,"22"7"5,0 0-4,-12-31-92,12 31-8,17-29-17,-2 7-5,-3 0-12,-3-2 0,-9 24-15,12-31-9,-12 31-30,0 0-61,-14 29 3,-3-3-1,-7 1 33</inkml:trace>
          <inkml:trace contextRef="#ctx0" brushRef="#br2" timeOffset="77375.2595">4669 3479 160,'0'0'126,"0"0"1,0 0-4,0-29-93,0 29-13,20-26-5,-20 26-10,19-32-1,-19 32-1,0 0-2,0 0-6,0 0-17,-39 3-49,39-3-50,-14 39 0,14-39-3,19 33 14</inkml:trace>
        </inkml:traceGroup>
        <inkml:traceGroup>
          <inkml:annotationXML>
            <emma:emma xmlns:emma="http://www.w3.org/2003/04/emma" version="1.0">
              <emma:interpretation id="{8D1AD805-D3A8-4CDD-897E-19C245E9DF57}" emma:medium="tactile" emma:mode="ink">
                <msink:context xmlns:msink="http://schemas.microsoft.com/ink/2010/main" type="inkWord" rotatedBoundingBox="13080,5778 17795,5781 17793,7575 13079,7571"/>
              </emma:interpretation>
              <emma:one-of disjunction-type="recognition" id="oneOf11">
                <emma:interpretation id="interp55" emma:lang="en-US" emma:confidence="0">
                  <emma:literal>8=22-2,</emma:literal>
                </emma:interpretation>
                <emma:interpretation id="interp56" emma:lang="en-US" emma:confidence="0">
                  <emma:literal>8=322-2,</emma:literal>
                </emma:interpretation>
                <emma:interpretation id="interp57" emma:lang="en-US" emma:confidence="0">
                  <emma:literal>8=-22-2,</emma:literal>
                </emma:interpretation>
                <emma:interpretation id="interp58" emma:lang="en-US" emma:confidence="0">
                  <emma:literal>8=222-2,</emma:literal>
                </emma:interpretation>
                <emma:interpretation id="interp59" emma:lang="en-US" emma:confidence="0">
                  <emma:literal>8=323-2,</emma:literal>
                </emma:interpretation>
              </emma:one-of>
            </emma:emma>
          </inkml:annotationXML>
          <inkml:trace contextRef="#ctx0" brushRef="#br2" timeOffset="79628.3664">9482 2660 51,'0'0'107,"-46"0"5,15 13-2,-3 18-58,-15 3-5,8 24-9,-7 5-11,9 19-9,6 2-4,18 13-7,15 7-1,22 5-8,21 4-11,15-16-22,29 2-29,5-20-55,10-23-1,4-15-1,-2-34 7</inkml:trace>
          <inkml:trace contextRef="#ctx0" brushRef="#br2" timeOffset="84800.5594">10325 3037 148,'-17'-21'125,"17"21"-3,0 0 5,-29-27-82,29 27-9,0 0-7,36 12-12,-9 5-2,14 14-8,5 8 1,12 7-6,10 10-1,-1 2-10,11 4-11,-13-11-30,10-3-67,-17-4-11,-8-10-2,-18-10 2</inkml:trace>
          <inkml:trace contextRef="#ctx0" brushRef="#br2" timeOffset="85019.3215">10458 3612 201,'-27'-12'128,"27"12"1,10-26-4,-3-1-91,22-2-10,7-14-8,15-8-9,0-12-8,2-12-6,8 3-24,-11-15-27,6 7-68,-5 5 0,-8 3-5,-9 6 3</inkml:trace>
          <inkml:trace contextRef="#ctx0" brushRef="#br2" timeOffset="85409.9666">11156 2368 197,'0'0'121,"44"-29"1,-15 15-2,0-3-89,17 9-7,-5-1-12,7 6-6,-5 1-1,-2 9-2,-7 3 0,-10 4-1,-24-14 0,5 41-1,-24-12-1,-12 5 1,-11 3 0,1 4 3,-7 4-2,12-3 3,4 1-2,18-2 2,12-5-1,18-2-1,16-7-6,4-13-10,20 6-33,-10-16-83,12-4 1,-8-4-4,-1-4 1</inkml:trace>
          <inkml:trace contextRef="#ctx0" brushRef="#br2" timeOffset="85925.6109">11545 3339 168,'0'0'121,"0"0"5,0 0-4,0 0-80,44 15-11,-18-18-10,20 3-12,5-4-10,12-8-13,12 4-28,-8-6-77,13-6-5,-3 6 1,-4-3-3</inkml:trace>
          <inkml:trace contextRef="#ctx0" brushRef="#br2" timeOffset="86385.1357">12712 2955 188,'29'-7'119,"7"-3"2,8 5-6,9 5-83,0-2-13,10 9-9,0 3-6,-3 2-2,0 7 0,-9 3 0,-7 10 3,-18-1-5,-16 8 3,-15-1-4,-19 6 2,-15-1-3,-19 3 3,-7 0-4,-3-5 3,6-2 3,6-8 2,13-2 3,14-7 2,29-22 0,-5 26 2,29-16-1,7-10-1,15 3-3,5-3-4,2-5-8,12 10-23,-16-13-59,9 11-42,-8-3 0,-1 2-4</inkml:trace>
          <inkml:trace contextRef="#ctx0" brushRef="#br2" timeOffset="86620.5129">13775 3540 296,'27'19'137,"-6"8"-3,-1 26-6,-11 5-111,-4 12-11,-2 10-29,-20-10-81,7 0-29,-5-17-3,3-12-2</inkml:trace>
          <inkml:trace contextRef="#ctx0" brushRef="#br2" timeOffset="78534.5582">6704 2854 15,'0'0'102,"-22"-8"4,22 8 0,0 0-52,0 0-13,36-4-5,-14 4-10,14 9-5,5-1-3,15 16-4,4 2-3,13 11-2,4 8 0,3 13-4,-1 8 1,-6 6-5,-13 10 1,-12 3-3,-14 2 2,-19 2-3,-22-11-1,-15-11 2,-17-4-1,-9-17 2,-8-12 0,-2-17 2,0-17 0,5-20 1,10-16 1,14-10 0,12-14 2,17-8-2,12-9 2,17-1-3,10 1 2,11 0-3,6 7-7,4 7-3,3 12-17,-12 1-20,12 13-77,-15 11-2,-9 6-2,-6 13 1</inkml:trace>
          <inkml:trace contextRef="#ctx0" brushRef="#br2" timeOffset="78862.7044">8158 3260 80,'0'0'117,"0"0"4,0 0-2,27-27-56,4 27-30,3-5-13,4 8-22,11 9-31,-11-7-56,6 4-31,-3 3 1,-7-4-4</inkml:trace>
          <inkml:trace contextRef="#ctx0" brushRef="#br2" timeOffset="79065.8337">8158 3521 187,'0'0'127,"0"0"0,24-17-3,3 5-98,14 7-12,9 2-26,-4-6-45,3 9-68,4 0 0,0-5-3,-5 2 1</inkml:trace>
        </inkml:traceGroup>
        <inkml:traceGroup>
          <inkml:annotationXML>
            <emma:emma xmlns:emma="http://www.w3.org/2003/04/emma" version="1.0">
              <emma:interpretation id="{DD0B45D7-BA05-4791-9E46-6893EFAF5640}" emma:medium="tactile" emma:mode="ink">
                <msink:context xmlns:msink="http://schemas.microsoft.com/ink/2010/main" type="inkWord" rotatedBoundingBox="18818,5726 23180,5729 23178,7805 18817,7802"/>
              </emma:interpretation>
              <emma:one-of disjunction-type="recognition" id="oneOf12">
                <emma:interpretation id="interp60" emma:lang="en-US" emma:confidence="0">
                  <emma:literal>(a,</emma:literal>
                </emma:interpretation>
                <emma:interpretation id="interp61" emma:lang="en-US" emma:confidence="0">
                  <emma:literal>(o,</emma:literal>
                </emma:interpretation>
                <emma:interpretation id="interp62" emma:lang="en-US" emma:confidence="0">
                  <emma:literal>(9,</emma:literal>
                </emma:interpretation>
                <emma:interpretation id="interp63" emma:lang="en-US" emma:confidence="0">
                  <emma:literal>(e,</emma:literal>
                </emma:interpretation>
                <emma:interpretation id="interp64" emma:lang="en-US" emma:confidence="0">
                  <emma:literal>{e,</emma:literal>
                </emma:interpretation>
              </emma:one-of>
            </emma:emma>
          </inkml:annotationXML>
          <inkml:trace contextRef="#ctx0" brushRef="#br2" timeOffset="87683.663">15157 2484 171,'-22'22'115,"-7"2"2,-5 15-1,1 19-79,-13 4-5,12 25-11,-2 10-7,14 9-7,5 5-1,19 1-9,20-1-10,14-19-17,30 2-26,8-22-60,16-19-4,2-16 0,4-16-2</inkml:trace>
          <inkml:trace contextRef="#ctx0" brushRef="#br2" timeOffset="88449.3256">16304 3467 117,'13'-31'92,"8"0"2,-6-15-2,-1 0-67,3 0-3,-12-7-5,0 7 3,-17-5-2,-3 10 5,-16-2-1,-8 18 2,-16 1-7,-3 19 3,-10 13 0,3 18-8,-5 13 2,9 14-6,8 7 1,19 10-5,17-4 2,17-1-4,17-12-2,17-12 1,22-17-3,11-16-4,8-11-9,0-23-12,10 1-22,-22-16-50,2-2-25,-12-5 2,-14 6-2</inkml:trace>
          <inkml:trace contextRef="#ctx0" brushRef="#br2" timeOffset="88699.3326">16691 3421 239,'15'37'124,"-6"11"0,-9 10-5,10 10-92,-22 7-33,-8-3-103,4-9-11,-1-8-5,5-18-1</inkml:trace>
        </inkml:traceGroup>
        <inkml:traceGroup>
          <inkml:annotationXML>
            <emma:emma xmlns:emma="http://www.w3.org/2003/04/emma" version="1.0">
              <emma:interpretation id="{54757F69-A3BF-4991-8BFE-494065B45452}" emma:medium="tactile" emma:mode="ink">
                <msink:context xmlns:msink="http://schemas.microsoft.com/ink/2010/main" type="inkWord" rotatedBoundingBox="21343,5501 23428,5867 23078,7857 20993,7491"/>
              </emma:interpretation>
              <emma:one-of disjunction-type="recognition" id="oneOf13">
                <emma:interpretation id="interp65" emma:lang="en-US" emma:confidence="0">
                  <emma:literal>2))</emma:literal>
                </emma:interpretation>
                <emma:interpretation id="interp66" emma:lang="en-US" emma:confidence="0">
                  <emma:literal>2)</emma:literal>
                </emma:interpretation>
                <emma:interpretation id="interp67" emma:lang="en-US" emma:confidence="0">
                  <emma:literal>23)</emma:literal>
                </emma:interpretation>
                <emma:interpretation id="interp68" emma:lang="en-US" emma:confidence="0">
                  <emma:literal>27)</emma:literal>
                </emma:interpretation>
                <emma:interpretation id="interp69" emma:lang="en-US" emma:confidence="0">
                  <emma:literal>22)</emma:literal>
                </emma:interpretation>
              </emma:one-of>
            </emma:emma>
          </inkml:annotationXML>
          <inkml:trace contextRef="#ctx0" brushRef="#br2" timeOffset="89261.1003">17237 2989 206,'0'0'123,"0"0"2,51-24-5,-3 21-87,3-11-8,16 9-3,-4-2-13,0 2-3,-5 5-4,-10 7 1,-19 8-2,-29-15-1,12 46 5,-31-12-5,-12 7 5,-18 2-5,-9 3 6,-4 2-4,1-2 5,8 0-2,12-5-1,14-2 3,20-8-2,22 1 0,16-8-1,13-2-2,16-3-4,8-12-7,14 3-18,-10-25-37,13 3-66,-10-14 0,-3-8-4,-9-7 3</inkml:trace>
          <inkml:trace contextRef="#ctx0" brushRef="#br2" timeOffset="89542.3642">17998 2682 202,'7'-34'126,"-7"34"-2,41-9 2,-16 11-85,18 30-7,-2 1-14,10 23-6,0 12-1,-1 14-7,-4 5 0,-7 7-4,-8 3 2,-11 2-4,-11-5 0,-14-7-6,-7-12-10,-19-20-15,7 1-40,-17-30-57,2-18-3,-4-18 2,6-21-2</inkml:trace>
          <inkml:trace contextRef="#ctx0" brushRef="#br2" timeOffset="89870.5016">18704 2235 163,'0'0'122,"43"32"-2,-16-6 5,16 25-78,-14 5-6,22 31-8,-8 7-14,13 27-2,-1 9-5,-1 17-7,-4 15-1,-9 3-5,-9-1 0,-15-5-3,-17-4-1,-22-20-11,-12-4-36,-26-30-77,-22-24 1,-13-21-3,-13-29 0</inkml:trace>
        </inkml:traceGroup>
      </inkml:traceGroup>
    </inkml:traceGroup>
    <inkml:traceGroup>
      <inkml:annotationXML>
        <emma:emma xmlns:emma="http://www.w3.org/2003/04/emma" version="1.0">
          <emma:interpretation id="{5808C091-2A55-40EF-B0CD-E5AA2E2ECD5B}" emma:medium="tactile" emma:mode="ink">
            <msink:context xmlns:msink="http://schemas.microsoft.com/ink/2010/main" type="paragraph" rotatedBoundingBox="5869,8389 12421,8536 12392,9814 5841,96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E0EFDED-2E3E-4C20-B7C9-424841A91BD7}" emma:medium="tactile" emma:mode="ink">
              <msink:context xmlns:msink="http://schemas.microsoft.com/ink/2010/main" type="line" rotatedBoundingBox="5869,8389 12421,8536 12392,9814 5841,9666"/>
            </emma:interpretation>
          </emma:emma>
        </inkml:annotationXML>
        <inkml:traceGroup>
          <inkml:annotationXML>
            <emma:emma xmlns:emma="http://www.w3.org/2003/04/emma" version="1.0">
              <emma:interpretation id="{B9BD2265-06FC-4061-A7C9-60065074B393}" emma:medium="tactile" emma:mode="ink">
                <msink:context xmlns:msink="http://schemas.microsoft.com/ink/2010/main" type="inkWord" rotatedBoundingBox="5869,8389 12421,8536 12392,9814 5841,9666"/>
              </emma:interpretation>
              <emma:one-of disjunction-type="recognition" id="oneOf14">
                <emma:interpretation id="interp70" emma:lang="en-US" emma:confidence="0">
                  <emma:literal>a=83+1</emma:literal>
                </emma:interpretation>
                <emma:interpretation id="interp71" emma:lang="en-US" emma:confidence="0">
                  <emma:literal>a +30 t</emma:literal>
                </emma:interpretation>
                <emma:interpretation id="interp72" emma:lang="en-US" emma:confidence="0">
                  <emma:literal>a = 30s</emma:literal>
                </emma:interpretation>
                <emma:interpretation id="interp73" emma:lang="en-US" emma:confidence="0">
                  <emma:literal>a +38 t</emma:literal>
                </emma:interpretation>
                <emma:interpretation id="interp74" emma:lang="en-US" emma:confidence="0">
                  <emma:literal>a = 83+1</emma:literal>
                </emma:interpretation>
              </emma:one-of>
            </emma:emma>
          </inkml:annotationXML>
          <inkml:trace contextRef="#ctx0" brushRef="#br2" timeOffset="96131.5221">2592 5680 18,'21'-17'86,"-21"17"0,0 0 4,10-21-56,-10 21-4,5-29-4,0 7-4,-8-7-2,3 2-1,-7-9 0,-5 7-1,-10-5 0,-4 10-3,-13 2 1,-7 10 0,-14 8-1,-3 18 0,-14 10-3,6 20 0,-3 6-5,6 18 2,8 12-5,11 7-5,20 0 2,15-3-3,21-9 2,17-10-4,15-16 3,14-18-7,10-16 4,4-20-2,1-12-1,-8-19-1,3-1 0,-14-16 0,-4 0 1,-16-5 5,0 5-1,-12 2 7,-5 10-2,-4 10 6,-6 4-2,-2 27 3,0 0-1,0 0 0,3 39 1,11 2-7,5 5 5,13 7-8,4 3-3,12-6-19,20 6-36,7-17-61,0-13-3,4-11 1,4-15-4</inkml:trace>
          <inkml:trace contextRef="#ctx0" brushRef="#br2" timeOffset="96537.7819">3606 5557 192,'-21'5'128,"21"-5"1,0 0-4,0 0-88,38-5-14,-2 8-9,6-1-9,8 5-8,6 10-13,-3-10-20,10 15-49,-15-5-42,0 0 2,-9-3-6</inkml:trace>
          <inkml:trace contextRef="#ctx0" brushRef="#br2" timeOffset="96787.7937">3635 5992 181,'0'0'131,"0"0"-7,0 0-2,0 0-84,0 0-9,46 10-13,-7-15-6,7 5-5,7-3-7,2-4-16,11 14-50,-8-7-58,-3-2-6,-4 2 4,-8-5-8</inkml:trace>
          <inkml:trace contextRef="#ctx0" brushRef="#br2" timeOffset="98569.1386">5324 5243 56,'0'0'97,"0"0"4,-22-22-30,22 22-20,3-21-2,-3 21-12,7-25-5,-7 25-6,0 0-7,22-26-3,-22 26-4,34 2-3,-8 8-3,6 4-1,6 8-2,10 5-2,8 9 0,4 3-1,8 9 0,2 5-2,-2 5 1,-3 3-4,-12 1 1,-9 8-1,-20-2-5,-10 2 1,-23-7-2,-15-3 3,-13-9-3,-9-7 7,-7-13-4,-5-14 5,5-12 2,0-15 4,9-14 0,6-10 2,9-7 3,7-10-4,12-2 5,6-5-5,11-5 3,7-2-5,8 2 2,7-2-3,7-3-5,5 8-8,-4-5-18,16 14-31,-3 3-51,-4-1-1,-2 13-2,-8-5 3</inkml:trace>
          <inkml:trace contextRef="#ctx0" brushRef="#br2" timeOffset="111981.6904">4546 5296 73,'-26'-5'105,"26"5"0,-29 10-23,29-10-33,0 0-9,-27-17-7,27 17-8,17-29-8,-17 29-7,48-43-4,-14 21-2,5 5 0,2 5-3,5 7-1,-3 5 0,-4 19-3,-10 13-2,-10 11-3,-14 8 0,-10 9-1,-9 1 2,-6-1-2,-6-4 2,4-13 2,3-11 3,19-32 2,-10 21 2,10-21 0,27-12-1,-3 0 2,10 3-1,4 4 0,8 2-4,2 13-4,-2 5-4,10 9-3,-10 2 1,0 15 0,-12 0-3,-3 5 5,-14 3 1,-12-1 11,-8 3 1,-16-5 7,-3 4 0,-14-13 2,0-1 1,-10-10-2,5-4 0,-5-7-4,0-11-8,-2-6-13,-6-15-28,4-7-66,4 0 2,-5-15-6,8 3 3</inkml:trace>
          <inkml:trace contextRef="#ctx0" brushRef="#br2" timeOffset="112622.3408">6677 5746 64,'0'0'104,"-22"14"4,22-14-4,0 0-49,29 0-23,5-2-10,2-6-11,10-1-7,17-1-16,-3-4-22,13-1-67,-3 10-8,-5-2 4,-2 9-5</inkml:trace>
          <inkml:trace contextRef="#ctx0" brushRef="#br2" timeOffset="112966.1132">6938 5526 90,'-7'24'113,"4"12"-1,-2 5 1,-4 8-63,11 18-17,-2-2-14,5 5-22,9 5-27,-4-7-78,7-10-5,5-5-2,0-21-2</inkml:trace>
          <inkml:trace contextRef="#ctx0" brushRef="#br2" timeOffset="113653.6412">7868 5731 19,'24'-29'85,"-4"5"0,-11-27 1,13-7-52,0-5-10,-8-11-1,8-1-2,-10-5 3,7 15 0,-14-3 5,10 22-1,-18 3-2,6 21-4,-3 22-1,0 0-1,0 0-4,-17 48-1,14 5-5,3 22-1,5 15-4,2 11-3,5 20-7,5-3-9,8 8-4,-1-13-7,10-6-1,-10-23-4,10-4 5,-10-22-1,5-14 9,-15-15 6,-14-29 8,7 31 4,-7-31 4,-31 5 1,0-10 2,-3 0 3,-10-7 2,-2 7 3,-4-7 1,9 10 3,-3-8 1,15 10 1,-2-7-3,31 7-2,-27 0-3,27 0-3,0 0-2,46-3-3,-15 1-3,13 2-1,4 0 0,5 0-3,5 2 0,-2-2-3,-3 8-3,-7-6-5,2 5-11,-16-9-19,2 4-64,-34-2-16,31-7-2,-31 7 2</inkml:trace>
        </inkml:traceGroup>
      </inkml:traceGroup>
    </inkml:traceGroup>
  </inkml:traceGroup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9:27.33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398CA485-B52C-4C07-866E-5FED52F3BA2E}" emma:medium="tactile" emma:mode="ink">
          <msink:context xmlns:msink="http://schemas.microsoft.com/ink/2010/main" type="inkDrawing"/>
        </emma:interpretation>
      </emma:emma>
    </inkml:annotationXML>
    <inkml:trace contextRef="#ctx0" brushRef="#br0">27818-46 212,'0'0'125,"9"32"1,-9-32-2,49 53-87,-18-24-3,27 10-15,5-1-8,12 8-5,5 5-4,4 2-2,6 10-2,-8 5-5,-5 2 1,-9 2-1,-13 1 5,-16-1-5,-15-2 3,-19-7-2,-20-10 5,-14-9 2,-14-15-1,-13-15 3,-6-21-4,1-20 4,-2-21 2,13-15 2,11-14-3,17-5 1,13-8-2,18 3 0,15 8-7,10 1-6,19 20-24,-9-9-38,14 21-54,-5-5-4,5 10 4,-7-3-3</inkml:trace>
    <inkml:trace contextRef="#ctx0" brushRef="#br0" timeOffset="344.7736">28903-367 234,'48'3'128,"-19"4"-1,12 12 0,-5 3-86,25 26-9,-6 10-16,10 19-6,-2 10-5,-2 12-1,-11 8-3,-11 4 0,-12 5-3,-20-7-5,-14-6-7,-22-18-27,12-8-89,-22-21-3,3-20-2,-5-24-2</inkml:trace>
    <inkml:trace contextRef="#ctx0" brushRef="#br0" timeOffset="812.5457">29973-362 212,'43'-5'135,"-4"0"2,2 8-5,-10-8-83,20 19-12,-12-2-15,12 8-8,-13 4-9,3 5-1,-14 2 0,-5 8 0,-15 7-1,-12 5 2,-19 7-1,-12 4 2,-20 6-7,-7 7 1,-7 0-3,-2 5 2,-3-1-2,7 1-4,10-3-2,15-7-7,23 0-7,8-21-32,39-1-74,-1-12-11,23-9 6,1-13 1</inkml:trace>
    <inkml:trace contextRef="#ctx0" brushRef="#br0" timeOffset="1171.9333">30169 1341 247,'0'0'126,"12"29"-1,-12-29-27,0 0-62,43-5-2,-26-21-20,5-1-8,-8-7-3,-4 5 0,-10-2 3,-7 9 2,-10 0 1,-12 18-6,-7 1 3,-3 20 0,-7 2 0,7 8-2,3 2-3,9 5-2,6 2-2,16-2 6,15-12 5,-10-22-2,48 19-2,-19-26-4,7-8-4,-7-19-13,7 15-32,-21-17-81,-8 4-8,-19 6-8,12 26 0</inkml:trace>
  </inkml:traceGroup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1:02.98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43 73 63,'-16'-28'102,"16"28"5,-17-23 3,17 23-48,-11-23-8,11 23-8,0 0-10,0 0-9,0 0-6,0 0-8,28 14-3,-3 4-4,5 5-3,12 0-3,6 3-1,3-3-1,4 0-2,1 2 0,-3-4-1,0 0-1,-5-5 1,-6 2 0,-10-4 0,-4 2 1,-28-16 2,32 28 1,-32-28 3,0 30 1,-9-9 4,-14 2 0,-7 12 2,-9 1 0,-10 11 1,-11 8 3,2 7-3,-2-2-1,3 5-2,6-7-1,7-7-5,9-5-6,12-16-16,23 0-46,0-30-59,0 0-4,30-12 2,-4-9-6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9:13.8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5405764-1E96-4046-A1B3-BBF85B24542D}" emma:medium="tactile" emma:mode="ink">
          <msink:context xmlns:msink="http://schemas.microsoft.com/ink/2010/main" type="writingRegion" rotatedBoundingBox="1938,553 33016,217 33206,17733 2128,18069"/>
        </emma:interpretation>
      </emma:emma>
    </inkml:annotationXML>
    <inkml:traceGroup>
      <inkml:annotationXML>
        <emma:emma xmlns:emma="http://www.w3.org/2003/04/emma" version="1.0">
          <emma:interpretation id="{76FFB673-1893-4840-A646-7C1E5EAEDF48}" emma:medium="tactile" emma:mode="ink">
            <msink:context xmlns:msink="http://schemas.microsoft.com/ink/2010/main" type="paragraph" rotatedBoundingBox="1936,619 29607,214 29634,2041 1963,244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1BE9CB-B65A-4A4D-A9E9-82161FF80D14}" emma:medium="tactile" emma:mode="ink">
              <msink:context xmlns:msink="http://schemas.microsoft.com/ink/2010/main" type="line" rotatedBoundingBox="1936,619 29607,214 29634,2041 1963,2446"/>
            </emma:interpretation>
          </emma:emma>
        </inkml:annotationXML>
        <inkml:traceGroup>
          <inkml:annotationXML>
            <emma:emma xmlns:emma="http://www.w3.org/2003/04/emma" version="1.0">
              <emma:interpretation id="{CE982E5D-FCF6-4D3A-92E8-CE16AD15534B}" emma:medium="tactile" emma:mode="ink">
                <msink:context xmlns:msink="http://schemas.microsoft.com/ink/2010/main" type="inkWord" rotatedBoundingBox="1938,710 4997,665 5015,1908 1956,1953"/>
              </emma:interpretation>
              <emma:one-of disjunction-type="recognition" id="oneOf0">
                <emma:interpretation id="interp0" emma:lang="en-US" emma:confidence="0">
                  <emma:literal>How</emma:literal>
                </emma:interpretation>
                <emma:interpretation id="interp1" emma:lang="en-US" emma:confidence="0">
                  <emma:literal>Haw</emma:literal>
                </emma:interpretation>
                <emma:interpretation id="interp2" emma:lang="en-US" emma:confidence="0">
                  <emma:literal>flow</emma:literal>
                </emma:interpretation>
                <emma:interpretation id="interp3" emma:lang="en-US" emma:confidence="0">
                  <emma:literal>below</emma:literal>
                </emma:interpretation>
                <emma:interpretation id="interp4" emma:lang="en-US" emma:confidence="0">
                  <emma:literal>blow</emma:literal>
                </emma:interpretation>
              </emma:one-of>
            </emma:emma>
          </inkml:annotationXML>
          <inkml:trace contextRef="#ctx0" brushRef="#br0">-1464-10545 78,'3'-26'104,"-6"1"5,1 4 0,2 21-68,0-32 0,0 32 1,0 0-10,22 37-7,-20 4-8,5 26-3,-4 23-3,-1 23-9,-4 20-4,-3 7-8,5 10-8,-7-20-10,14-4-9,-14-41-11,19-18-8,-12-67-8,0 0-9,12-50 1,-2-18 15,-13-21 27,1-1 21,-6 3 22,-6 5 14,2 22 23,-12 11 15,9 25 11,-9 7-5,24 17-18,-34 17-5,29 12-14,5-29-3,8 56-11,11-30-1,12 11-9,10-11-1,13-2-3,6-7-7,8-12-5,4-10-11,-2-24-11,8 0-14,-16-26-2,8 4-8,-26-22 4,2 13 2,-22-10 14,-2 12 12,-17 5 16,-8 0 18,-2 16 10,-12 1 10,13 14 4,-16-2 1,20 24-3,-22 0-3,18 27-2,-8 9-5,7 27-3,-7 9-3,7 23-7,0 11-2,5 10-8,5 7-8,2-12-17,24 8-33,-4-32-72,17-17-2,-1-27 0,13-24-3</inkml:trace>
          <inkml:trace contextRef="#ctx0" brushRef="#br0" timeOffset="951.5147">-2-9648 135,'0'0'107,"0"0"0,24-10-4,-21-26-85,1-3-10,-1-9-5,-3-3-8,-7 0 1,-8-2 4,-9 12 0,-10 5 5,-12 9 1,-5 17 6,-11 8 4,-1 19 2,-5 12 1,13 24-4,-1 5 1,20 22-6,14-5 0,22 2-2,15-4-4,18-15-2,16-13-4,9-18-1,9-22-5,1-25-7,0-11-7,-13-24-9,1-1-5,-20-17 1,-2 13 2,-24-10 5,-3 12 9,-14 2 18,-13 15 9,-6 20 13,-13 4 8,3 22 2,-13 4 1,16 23-2,-6 1-6,15 23-11,9-3-1,15 5-5,12-2-8,15-10-3,12-8-7,6-23-3,16-8-2,-8-26-4,12-13-1,-7-21 1,3-7 5,-11-15 8,1-2 0,-10 2 10,-12 5 4,-5 16 12,-14 6-1,-3 24 7,-7 24-4,0 0-1,-34 27 3,22 21-8,-2 7-2,9 15-7,5 3 0,7 2-5,10-3 1,10-14-4,9-9 0,7-23-2,11-11-3,-1-27-5,5-13-1,-5-23-1,5-5 0,-12-15 6,-3 6-1,-11-1 11,-11 7 0,-6 17 10,-13 15 3,-2 24 1,0 0 1,-14 53-6,7-9 4,9 24-11,8 4 4,11 3-7,11-7 1,14-10-2,7-15-3,10-21 0,4-15-1,-1-26-1,-1-20-1,-7-19 1,-3-14 1,-11-10 6,-15-5-4,-10 2 6,-14 3-3,-10 9 4,-19 11-9,-12 8-16,-8 28-95,-6 9-11,-1 17 2,2 2-6</inkml:trace>
        </inkml:traceGroup>
        <inkml:traceGroup>
          <inkml:annotationXML>
            <emma:emma xmlns:emma="http://www.w3.org/2003/04/emma" version="1.0">
              <emma:interpretation id="{FF2F7829-AEDD-455F-B51E-13B447BFFA52}" emma:medium="tactile" emma:mode="ink">
                <msink:context xmlns:msink="http://schemas.microsoft.com/ink/2010/main" type="inkWord" rotatedBoundingBox="5967,714 7412,693 7426,1624 5980,1645"/>
              </emma:interpretation>
              <emma:one-of disjunction-type="recognition" id="oneOf1">
                <emma:interpretation id="interp5" emma:lang="en-US" emma:confidence="0">
                  <emma:literal>To</emma:literal>
                </emma:interpretation>
                <emma:interpretation id="interp6" emma:lang="en-US" emma:confidence="0">
                  <emma:literal>to</emma:literal>
                </emma:interpretation>
                <emma:interpretation id="interp7" emma:lang="en-US" emma:confidence="0">
                  <emma:literal>Te</emma:literal>
                </emma:interpretation>
                <emma:interpretation id="interp8" emma:lang="en-US" emma:confidence="0">
                  <emma:literal>TO</emma:literal>
                </emma:interpretation>
                <emma:interpretation id="interp9" emma:lang="en-US" emma:confidence="0">
                  <emma:literal>Ta</emma:literal>
                </emma:interpretation>
              </emma:one-of>
            </emma:emma>
          </inkml:annotationXML>
          <inkml:trace contextRef="#ctx0" brushRef="#br0" timeOffset="1988.0047">3844-9756 208,'24'-36'120,"-2"-15"-1,-5-19-38,-2 5-58,-13-6-9,-4 6-7,-13 7-7,-14 10 4,-14 9-5,-11 18 2,-16 13 4,-2 20 1,-8 17 3,5 17-3,5 12 4,19 15-5,18 4 2,21 0-5,26-9 0,22-15-11,29-17-23,3-28-87,19-18-5,-2-24-1,-3-19-2</inkml:trace>
          <inkml:trace contextRef="#ctx0" brushRef="#br0" timeOffset="1499.9022">2772-10510 177,'-15'44'113,"-2"16"1,0 15-3,10 19-93,2 3-17,8-1-26,18 11-32,-1-23-56,9-14 2,0-21-5,4-33 5</inkml:trace>
          <inkml:trace contextRef="#ctx0" brushRef="#br0" timeOffset="1690.8442">2573-10366 117,'-48'-31'117,"17"6"6,9 4-4,22 21-58,14-37-26,30 25-6,9-14-15,20 2-8,9-3-10,10-7-13,14 17-22,-10-12-55,11 25-26,-13 8-2,-2 21 0</inkml:trace>
        </inkml:traceGroup>
        <inkml:traceGroup>
          <inkml:annotationXML>
            <emma:emma xmlns:emma="http://www.w3.org/2003/04/emma" version="1.0">
              <emma:interpretation id="{8752EC5E-3EC4-4A36-B9B4-2D5737E3BA35}" emma:medium="tactile" emma:mode="ink">
                <msink:context xmlns:msink="http://schemas.microsoft.com/ink/2010/main" type="inkWord" rotatedBoundingBox="8548,651 16372,536 16391,1849 8567,1964"/>
              </emma:interpretation>
              <emma:one-of disjunction-type="recognition" id="oneOf2">
                <emma:interpretation id="interp10" emma:lang="en-US" emma:confidence="0">
                  <emma:literal>represent</emma:literal>
                </emma:interpretation>
                <emma:interpretation id="interp11" emma:lang="en-US" emma:confidence="0">
                  <emma:literal>represents</emma:literal>
                </emma:interpretation>
                <emma:interpretation id="interp12" emma:lang="en-US" emma:confidence="0">
                  <emma:literal>represented</emma:literal>
                </emma:interpretation>
                <emma:interpretation id="interp13" emma:lang="en-US" emma:confidence="0">
                  <emma:literal>represe</emma:literal>
                </emma:interpretation>
                <emma:interpretation id="interp14" emma:lang="en-US" emma:confidence="0">
                  <emma:literal>repost</emma:literal>
                </emma:interpretation>
              </emma:one-of>
            </emma:emma>
          </inkml:annotationXML>
          <inkml:trace contextRef="#ctx0" brushRef="#br0" timeOffset="3040.7347">5064-9801 97,'22'-2'97,"-3"-20"-3,13-17-5,6-14-82,1-15-6,7-9 0,-3-5-7,-1-10 1,-11 7-1,-7 1 4,-9 14 2,-11 12 2,-8 14 5,-9 23 1,13 21 1,-41 4 0,17 21-2,7 8 0,5 9-4,7 3 0,13 1-3,9-5 0,14-9-3,10-10-3,15-10 0,6-12 0,6-10 1,-3-9-1,-2-5 1,-10-8 2,-9 1 5,-13 4 4,-19 1 6,-12 26 3,-17-29 3,-9 36 3,-18 7 2,3 20 1,-10 7-3,10 17 0,3 12-3,14 10-7,16-3 1,25 1-6,20-11 0,18-9-7,22-19 1,13-15-7,14-22-2,2-21 3,0-10-9,-14-17 3,-10 0-2,-26-7 6,-18 5 1,-25 2 9,-28 7 1,-14 18 5,-22 4 6,-2 19 1,-10 5 1,13 20-1,1 7 1,20 14-8,17 8 1,24 2-8,22 7-11,14-14-27,35-1-81,1-18-5,15-13-4,3-17 1</inkml:trace>
          <inkml:trace contextRef="#ctx0" brushRef="#br0" timeOffset="3483.0796">6946-10207 177,'-21'17'126,"4"14"-4,14 18-2,-9 4-87,31 24-11,1 5-6,9 8-10,5 4-2,2-2-5,2-15 0,-4-14 1,-2-20 0,-11-28 1,-21-15 0,15-51-2,-22-17 2,-8-19 4,-7-14-6,-7-5 2,-2-3-2,4 7 3,11 11-4,6 16 4,12 14-4,15 18-2,15 16 4,18 13 0,16 16-1,11 13 1,0 14-1,3 9 1,-3 20 3,-11 8-1,-21 4 3,-16 5-3,-26-5 4,-30-5-5,-21-10 2,-17-11-13,-15-15-24,-24-27-85,3-11-6,-3-18 0,10-9-6</inkml:trace>
          <inkml:trace contextRef="#ctx0" brushRef="#br0" timeOffset="4941.3964">7775-9738 166,'0'0'107,"0"0"-1,0 0-33,39-37-60,-6-4 1,4-12-22,1-17-3,3 0-5,-7-12 3,-2 5-1,-13-1 6,-7 13 1,-12 12 4,-7 14 10,-5 15 3,12 24 0,-39-12 1,17 17-3,22-5 0,-29 31-2,29-31-2,-7 39-2,7-39-2,24 36 2,3-24-2,7 0 0,7-4-3,9-4 1,4-4 0,6 0-1,-2-2 1,-5-3 0,-7 0 0,-7-2 2,-10 2 2,-29 5 0,0 0 2,14-29 2,-14 29 0,-34-14 1,34 14-1,-43-7 0,19 14-1,2 3-1,22-10 1,-31 43-1,26-14-1,7 2-1,13 3 2,6 5 2,13-5-2,7 0-3,12-10-5,10 2-6,5-16-4,2 0-1,0-15-2,5-12-4,-12-7 3,0-8 3,-15-4 5,-5-5 5,-11 0 4,-11-5 3,-6 5-1,-8 5 3,-4 4-1,-6 6 0,-2 4-3,5 22 0,-17-27 1,17 27-1,-21-4 0,21 4 0,0 0 3,-29 4-1,29-4 3,0 0 3,0 0 1,-27-14 1,27 14 0,0 0 0,0 0-1,-31-15-1,31 15-2,-27 8 0,27-8 0,-34 24 1,13-2 1,-4-1 3,6 16 2,0-1-2,7 10 1,4 0 2,13 12-5,12-3 0,17 1-6,12-8 1,14-9-9,15-10 2,0-20-2,10-9-8,-6-24 2,1-7-5,-12-20 3,-8 3-3,-14-15 7,-10 2-1,-12 1 2,-7 2 6,-12 3 2,-7 6 3,-5 11 1,-6 4 0,13 34 3,-36-32 0,36 32 2,-34 15-1,20 9 1,2 5-1,7 7 1,5 3-2,12 0-2,10-3-2,12-2-3,9-3-4,10-9-4,13 2-2,4-10-4,12 8-2,-7-7-2,7 14 2,-15-5 3,-1 12 4,-16 0 2,-16 5 8,-17 0 1,-22-4 7,-14 1-1,-20-14 1,-9 1-4,-17-16 0,-8-9-3,1-9-2,-1-13-1,8 0-9,5-12-10,21 13-31,8-8-52,19 0-2,19 4-2,7 4 2</inkml:trace>
          <inkml:trace contextRef="#ctx0" brushRef="#br0" timeOffset="6092.6384">12513-10816 232,'0'0'125,"-15"61"1,-9 1-4,9 25-90,-9 5-11,12 17-10,10 2-3,7-2-5,12-13-1,14-13-4,12-16-3,6-21-13,14-10-15,-13-38-46,11-5-49,-13-25 1,-7-6-1,-17-16 0</inkml:trace>
          <inkml:trace contextRef="#ctx0" brushRef="#br0" timeOffset="5847.6888">10268-10079 177,'0'0'118,"27"36"-4,4-28 1,10-18-90,17-5-8,7-21-16,8-7-7,-1-18-4,-2-6-1,-9-11 0,-10-1-1,-15 6 4,-14-2 2,-13 15 2,-16 4 2,-12 18 2,-13 18 4,-11 18 3,-6 21 3,-9 17 1,5 25 2,0 4 0,10 17 1,9 0-3,22 8 0,14-8-3,25-7-4,16-20 0,20-16-1,12-22-7,12-15 0,2-16-1,1-20-1,-8-12-3,-10-12 3,-9-2-3,-15 2 1,-11 5 9,-16 7-1,-16 9 5,-5 13 0,0 24 3,-24 5 0,5 19-1,4 20 0,3 7-4,7 6 0,10 9-1,10-11 0,9-4-3,7-17 2,13-20-3,4-16 0,3-20 1,2-16 0,0-23 0,3-4-1,-6-12 6,4 9-2,-11 3 6,1 14 0,-13 20 1,-2 21-1,-7 27-1,-5 21-1,-8 23-7,-1 7-9,8 21-25,-11-9-70,17-5-20,0-25 1,12-16 0</inkml:trace>
          <inkml:trace contextRef="#ctx0" brushRef="#br0" timeOffset="6271.0279">12061-10364 275,'-34'5'137,"34"-5"2,27 17-6,40-10-106,8-9-10,27-1-15,14 3-27,-3-14-104,13 2-3,-10-15-4,-5 5-3</inkml:trace>
        </inkml:traceGroup>
        <inkml:traceGroup>
          <inkml:annotationXML>
            <emma:emma xmlns:emma="http://www.w3.org/2003/04/emma" version="1.0">
              <emma:interpretation id="{E0CA9C69-143E-4A5C-9561-AFC762C7A1F7}" emma:medium="tactile" emma:mode="ink">
                <msink:context xmlns:msink="http://schemas.microsoft.com/ink/2010/main" type="inkWord" rotatedBoundingBox="17752,387 24470,289 24489,1558 17771,1657"/>
              </emma:interpretation>
              <emma:one-of disjunction-type="recognition" id="oneOf3">
                <emma:interpretation id="interp15" emma:lang="en-US" emma:confidence="1">
                  <emma:literal>elements</emma:literal>
                </emma:interpretation>
                <emma:interpretation id="interp16" emma:lang="en-US" emma:confidence="0">
                  <emma:literal>element]</emma:literal>
                </emma:interpretation>
                <emma:interpretation id="interp17" emma:lang="en-US" emma:confidence="0">
                  <emma:literal>Elements</emma:literal>
                </emma:interpretation>
                <emma:interpretation id="interp18" emma:lang="en-US" emma:confidence="0">
                  <emma:literal>eleven-is</emma:literal>
                </emma:interpretation>
                <emma:interpretation id="interp19" emma:lang="en-US" emma:confidence="0">
                  <emma:literal>dements</emma:literal>
                </emma:interpretation>
              </emma:one-of>
            </emma:emma>
          </inkml:annotationXML>
          <inkml:trace contextRef="#ctx0" brushRef="#br0" timeOffset="7924.9124">14269-10014 112,'5'29'96,"12"0"0,-17-29-2,48 15-78,-9-27-2,7-25-6,9-11-3,3-17-8,3-12 2,-1-8-6,-9-7 4,-5 0-4,-8 8 1,-11 4 6,-10 10-1,-12 12 5,-8 15 2,-14 14 7,-7 24 0,-17 17 3,-5 27 3,-17 16 0,8 20 2,-8 12-3,12 17 0,8 5-3,21 2-6,27-12 2,29-10-9,28-21 3,25-22-8,22-22 1,17-34-7,11-24-9,1-28 0,0-16-10,-17-21 4,-5-5-4,-27-9 6,-12 2 0,-24 4 5,-16 16 9,-23 4 5,-21 14 8,-10 18 3,-19 13 6,-3 23 2,-19 14 4,5 27 2,-12 17 2,7 31 1,-10 17-1,13 26-1,-1 13-4,20 16-7,16-1-1,23-1-5,21-17-2,24-24-7,22-24 1,27-32-9,17-31-1,4-36 1,0-22-8,-9-21 2,-5-11-3,-24-11 6,-15 4 1,-24 1 8,-24 9 3,-20 12 4,-21 12 8,-14 25 4,-15 16 3,-3 25 1,-4 16-3,11 25-1,8 19 0,22 19-6,21 5-5,27-3-18,32 4-34,11-26-72,25-18 2,11-27-4,6-29-3</inkml:trace>
          <inkml:trace contextRef="#ctx0" brushRef="#br0" timeOffset="9282.7702">16516-9939 85,'-29'-26'106,"26"4"-3,3-7 3,8-10-56,13 5-12,-6-9-11,14 2-11,-3-10-8,11 3-4,1-1-1,6 6-2,-6 9 2,-1 8-1,-3 16 3,-8 17 0,-7 15 1,-6 17 0,-13 9-2,0 10 2,-3 2 1,1-2-6,4-9 2,3-16-1,9-8-3,8-23 2,7-17-1,3-11-1,11-18-2,3-6 5,7-6-5,0 1 0,-4 6 4,-3 11-3,-8 16 2,-4 15 1,-10 16-1,-7 15 1,-7 10-1,-3 7 2,3 3-2,4-6 1,8-6-4,7-13 0,7-14-3,8-15-1,4-11 1,0-16-2,3-6 2,-8-5 0,1-1 3,-13 8 1,-4 7 5,-27 34 0,29-26 3,-29 26-1,5 41-1,-5 2 1,2 13 1,10 9-4,5 0 1,15-7-4,9-9 3,12-18-2,10-19-3,7-17-1,0-21-4,-5-18 2,-5-11-3,-11-13 4,-8-2-3,-15 0 0,-11 7 6,-10 3 2,-13 11 4,-9 13 3,-12 14 3,-2 22 2,-17 17 2,4 22 3,-6 12-2,6 16 1,-2 13-2,17 7-4,10-7-1,16-3-4,18-17 0,16-16-5,15-20 3,15-26-2,11-25-4,3-16 2,5-18-3,-3-6 3,-4-6-4,-13-2 5,-7 10-4,-14 17 1,-13 14 4,-26 34 0,27-12 1,-27 34 0,-5 16-2,0 13 1,3 7-2,4 7 1,5-2 1,10-7-4,8-11 4,6-23 0,10-17-2,5-17 0,2-17 3,5-17-2,-2-14-1,2-6 4,-4-4-2,-4 15-1,-8 9 4,-3 19-1,-13 20-2,-21 7 1,24 56-2,-21-3-1,-1 24-10,-7-2-23,18 14-44,-6-21-45,12-15-1,3-21-2,7-25 5</inkml:trace>
          <inkml:trace contextRef="#ctx0" brushRef="#br0" timeOffset="9650.6618">19688-10536 216,'-48'-43'131,"21"7"1,20-3-2,29 13-68,14-13-34,31 12-11,11-4-10,9 2-8,7 7-10,-7-2-17,7 19-33,-24-7-67,-2 19-3,-20 1-1,-9 21 1</inkml:trace>
          <inkml:trace contextRef="#ctx0" brushRef="#br0" timeOffset="9478.7672">19908-10700 214,'0'0'125,"0"0"-1,0 0-3,9 58-86,-11 17-10,-5 7-13,7 8-12,7 11-12,-2-16-15,19-1-21,-12-26-68,15-24-6,-6-27-2,1-19 4</inkml:trace>
          <inkml:trace contextRef="#ctx0" brushRef="#br0" timeOffset="10010.0544">20369-10178 212,'5'31'126,"-5"-31"-5,29-2 5,-7-37-92,14-4-8,-5-25-13,6-7-7,-3-4 0,-3-1-4,-4 3 1,-3 11-2,-12 13 2,-5 17-1,-2 14 2,-5 22 1,0 0 0,12 53-1,-5-2 0,5 10 0,8 11-4,6 3 2,8 0-6,7-3 1,5 1 0,-5-8-2,-5-7 3,-7-10-3,-14-7 6,-20-4-4,-17-6 5,-19-7-8,-19-7-13,-25-17-39,1 2-69,-6-11 1,8-6-6,5-14 2</inkml:trace>
        </inkml:traceGroup>
        <inkml:traceGroup>
          <inkml:annotationXML>
            <emma:emma xmlns:emma="http://www.w3.org/2003/04/emma" version="1.0">
              <emma:interpretation id="{459E95BD-A1E9-4D43-B14C-CF640013BDCD}" emma:medium="tactile" emma:mode="ink">
                <msink:context xmlns:msink="http://schemas.microsoft.com/ink/2010/main" type="inkWord" rotatedBoundingBox="25437,345 27084,321 27110,2078 25462,2102"/>
              </emma:interpretation>
              <emma:one-of disjunction-type="recognition" id="oneOf4">
                <emma:interpretation id="interp20" emma:lang="en-US" emma:confidence="0">
                  <emma:literal>of</emma:literal>
                </emma:interpretation>
                <emma:interpretation id="interp21" emma:lang="en-US" emma:confidence="0">
                  <emma:literal>af</emma:literal>
                </emma:interpretation>
                <emma:interpretation id="interp22" emma:lang="en-US" emma:confidence="0">
                  <emma:literal>at</emma:literal>
                </emma:interpretation>
                <emma:interpretation id="interp23" emma:lang="en-US" emma:confidence="0">
                  <emma:literal>off</emma:literal>
                </emma:interpretation>
                <emma:interpretation id="interp24" emma:lang="en-US" emma:confidence="0">
                  <emma:literal>oof</emma:literal>
                </emma:interpretation>
              </emma:one-of>
            </emma:emma>
          </inkml:annotationXML>
          <inkml:trace contextRef="#ctx0" brushRef="#br0" timeOffset="11047.2821">22577-10202 182,'34'-3'120,"-7"-4"-4,-27 7 1,26-38-82,-11 16-9,-10-14-15,-3-1-9,-7-4-3,-9 0-3,-10 3 1,-13 6 0,-11 13 1,-12 9 2,-18 20 4,-1 16 2,-11 13 1,6 17 2,2 4 1,16 10-1,20-2 0,25-5-5,23-22 1,25-17-3,21-19-2,20-17-3,11-17-4,1-22-1,0-10-5,-13-14-1,1 5-1,-24-7 0,-11 12 4,-18 2 3,-17 15 7,-15 16 4,-17 20 6,-7 24 3,-12 20 0,7 26 1,-3 9-2,13 18-2,17 7-4,21 0-5,22-13 0,25-11-5,23-22 1,18-29-1,13-27-4,1-24-2,5-26-3,-12-27 1,2-12 1,-20-15 2,-11-2 1,-15 8 3,-17 1 9,-9 13 3,-17 10 7,-8 23 2,-19 18 3,17 43 1,-51-3 1,22 47-2,-9 31-5,6 36 0,1 19-4,17 30-1,6 16-5,13 8-2,17 6-1,14-11-4,12-19 0,6-27-3,8-25-2,-1-40-2,-1-32-2,-16-43-3,-11-27 0,-25-26 0,-16-15 3,-33-12 2,-17 0 4,-24 7 5,-12 8 8,-7 19 6,-1 9 4,18 15 1,9 7 1,31 17-1,22 3 0,22 2-4,54 12-4,13-7-4,18-3-5,14-4-12,17 7-42,-5-17-75,-2 0-6,-18-15 2,-13 0-7</inkml:trace>
        </inkml:traceGroup>
        <inkml:traceGroup>
          <inkml:annotationXML>
            <emma:emma xmlns:emma="http://www.w3.org/2003/04/emma" version="1.0">
              <emma:interpretation id="{47F83DE3-47F8-4B3C-B9D4-2E5B2CD90432}" emma:medium="tactile" emma:mode="ink">
                <msink:context xmlns:msink="http://schemas.microsoft.com/ink/2010/main" type="inkWord" rotatedBoundingBox="27953,387 29609,363 29627,1538 27971,1562"/>
              </emma:interpretation>
              <emma:one-of disjunction-type="recognition" id="oneOf5">
                <emma:interpretation id="interp25" emma:lang="en-US" emma:confidence="0">
                  <emma:literal>k</emma:literal>
                </emma:interpretation>
                <emma:interpretation id="interp26" emma:lang="en-US" emma:confidence="0.5">
                  <emma:literal>K (</emma:literal>
                </emma:interpretation>
                <emma:interpretation id="interp27" emma:lang="en-US" emma:confidence="0">
                  <emma:literal>K</emma:literal>
                </emma:interpretation>
                <emma:interpretation id="interp28" emma:lang="en-US" emma:confidence="0">
                  <emma:literal>☺</emma:literal>
                </emma:interpretation>
                <emma:interpretation id="interp29" emma:lang="en-US" emma:confidence="0">
                  <emma:literal>N</emma:literal>
                </emma:interpretation>
              </emma:one-of>
            </emma:emma>
          </inkml:annotationXML>
          <inkml:trace contextRef="#ctx0" brushRef="#br0" timeOffset="12413.2093">24643-10973 150,'0'0'115,"27"0"1,-23 22-1,-13 5-81,2 30-1,-15 14-7,0 18-9,-7 12-10,0 11-1,-2 8-5,4-6-2,5-13 3,15-21 0,10-36 4,-3-44 1,55-15 3,-2-38-1,12-41 0,20-15 3,4-14-4,8 0-1,2 7-2,-5 14-5,-7 22-1,-12 18-7,-7 28-4,-25 14-11,-2 28-15,-41-8-23,29 34-62,-38-3-2,-6 12 2,-16 1 1</inkml:trace>
          <inkml:trace contextRef="#ctx0" brushRef="#br0" timeOffset="12631.0205">24752-10335 179,'-34'22'123,"34"-22"4,2 24-2,23 2-76,4-9-10,28 20-8,6 1-14,19 13-14,8 7-11,-1-5-28,18 10-87,-21-12-8,1-3 0,-14-17-4</inkml:trace>
          <inkml:trace contextRef="#ctx0" brushRef="#br0" timeOffset="13046.9959">26090-10924 100,'0'0'116,"-38"14"3,1 10 1,-1 22-51,-16 0-21,16 31-6,-13 5-17,17 15-6,8 12-9,16 7-9,22 0-9,7-17-19,32 2-30,2-26-66,20-17-2,2-24-4,7-24 0</inkml:trace>
        </inkml:traceGroup>
      </inkml:traceGroup>
    </inkml:traceGroup>
    <inkml:traceGroup>
      <inkml:annotationXML>
        <emma:emma xmlns:emma="http://www.w3.org/2003/04/emma" version="1.0">
          <emma:interpretation id="{36013A35-4454-490A-8288-6A477D60C3D5}" emma:medium="tactile" emma:mode="ink">
            <msink:context xmlns:msink="http://schemas.microsoft.com/ink/2010/main" type="paragraph" rotatedBoundingBox="3546,3246 23880,2860 23922,5097 3589,548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091F75-7DB0-4E81-B2B6-ACDC81D9937A}" emma:medium="tactile" emma:mode="ink">
              <msink:context xmlns:msink="http://schemas.microsoft.com/ink/2010/main" type="line" rotatedBoundingBox="3546,3246 23880,2860 23922,5097 3589,5482"/>
            </emma:interpretation>
          </emma:emma>
        </inkml:annotationXML>
        <inkml:traceGroup>
          <inkml:annotationXML>
            <emma:emma xmlns:emma="http://www.w3.org/2003/04/emma" version="1.0">
              <emma:interpretation id="{329F49DB-AD0E-4390-8ABA-1806B9C822F3}" emma:medium="tactile" emma:mode="ink">
                <msink:context xmlns:msink="http://schemas.microsoft.com/ink/2010/main" type="inkWord" rotatedBoundingBox="3551,3478 7322,3406 7342,4464 3571,4535"/>
              </emma:interpretation>
              <emma:one-of disjunction-type="recognition" id="oneOf6">
                <emma:interpretation id="interp30" emma:lang="en-US" emma:confidence="0">
                  <emma:literal>Idea.</emma:literal>
                </emma:interpretation>
                <emma:interpretation id="interp31" emma:lang="en-US" emma:confidence="0">
                  <emma:literal>Idea. c</emma:literal>
                </emma:interpretation>
                <emma:interpretation id="interp32" emma:lang="en-US" emma:confidence="0">
                  <emma:literal>Idea. •</emma:literal>
                </emma:interpretation>
                <emma:interpretation id="interp33" emma:lang="en-US" emma:confidence="0">
                  <emma:literal>Idea</emma:literal>
                </emma:interpretation>
                <emma:interpretation id="interp34" emma:lang="en-US" emma:confidence="0">
                  <emma:literal>Idea. @</emma:literal>
                </emma:interpretation>
              </emma:one-of>
            </emma:emma>
          </inkml:annotationXML>
          <inkml:trace contextRef="#ctx0" brushRef="#br1" timeOffset="32144.7678">459-7837 1,'0'0'51,"0"0"37,-14-29 3,14 29-44,0 0-9,0 0-2,-10 31-9,8-2-9,7 22-4,0 12-8,-1 12-12,11 14-15,-5-2-25,6 5-48,4 2-4,-8-14 2,2 0 41</inkml:trace>
          <inkml:trace contextRef="#ctx0" brushRef="#br1" timeOffset="32397.6363">172-6987 65,'0'0'99,"-31"-12"1,31 12-3,0 0-67,0-21-2,0 21-9,55-17-7,-14 12-2,12 3-5,10-1-2,10 3-6,6 5-12,1-5-13,9 7-18,-9-4-40,-5-8-17,-5 0 1,-17-12 18</inkml:trace>
          <inkml:trace contextRef="#ctx0" brushRef="#br1" timeOffset="32745.0565">61-7706 48,'-5'-22'99,"5"22"-3,7-24-1,-7 24-70,36-15 0,-2 8-9,12 4-6,7 1-9,10 0-9,14 9-16,-2-7-31,5 0-39,7 7-4,-5-4 0</inkml:trace>
          <inkml:trace contextRef="#ctx0" brushRef="#br1" timeOffset="33473.0922">1382-7905 54,'0'0'101,"0"0"-2,0 0 0,-19 27-62,21 16-3,-4 6-13,7 26-6,-3 4-2,6 16-7,-1 1 2,5 3-7,5-4 3,2-11-6,5-14 2,0-19-6,3-20-1,-5-23 0,-1-13-2,-11-22 1,0-7 1,-15-7 1,-14-2 1,-6-1 7,-11 6-2,-2 9 7,-13 7-2,3 15 2,-8 4 2,10 15 2,0 5 0,12 15-4,3 1 5,19 9-6,9 3 2,18-1 0,14-1-4,19-9 0,15-12-3,17-12-2,9-15-6,3-15-3,5-11-2,-8-15 5,-4-5-6,-18-9 6,-14 4-6,-19-1 13,-14 3-3,-20 6 8,-15 5 0,-9 11 1,-12 6 4,-3 13 0,-5 9 6,8 18-1,-2 8 3,13 14-6,6 5 2,17 12-5,9 1-3,15 3-11,21 1-11,3-16-30,31-1-59,1-15-12,9-11-5,2-15 1</inkml:trace>
          <inkml:trace contextRef="#ctx0" brushRef="#br1" timeOffset="38527.2096">2762-7255 121,'0'0'105,"19"-41"4,-12 17-8,1-5-71,-8-7-12,0 4-13,-8-1-1,-1 6-2,-11 5 5,-9 13-4,-9 11 5,-11 20 1,-9 12 2,-2 14-5,-3 12 3,-2 15-4,12 5 0,7 2-5,19-7 1,13-7-7,19-15 4,12-22 3,16-19-2,11-21 0,4-23 1,5-11 1,-4-15 2,-1-5 5,-7-2-3,-2 9 7,-15 5-6,0 15 9,-12 10-7,-12 26 3,0 0-1,22 9-7,-20 20 5,8 12-8,5 5 5,6 5-13,13 7-7,0-19-28,17-6-82,-1-13 1,6-15-5,0-18 1</inkml:trace>
          <inkml:trace contextRef="#ctx0" brushRef="#br1" timeOffset="38873.2449">3690-7325 74,'26'-2'107,"-26"2"2,22-34 2,-12 5-67,2 7-15,-12-4-3,0 26-12,2-41 3,-2 41-4,-19-25 3,19 25-5,-39-2 5,17 14 0,-9 0-2,7 12 3,-5-2-8,9 5 2,4-1-9,6-4-11,17 7-32,-7-29-80,19 27-6,-19-27-3,46 4 0</inkml:trace>
          <inkml:trace contextRef="#ctx0" brushRef="#br1" timeOffset="39170.1396">3818-6933 169,'0'0'114,"0"0"0,0 0-5,7-41-91,-7 41-5,14-37-8,-14 37 2,3-31 2,-3 31 2,0 0 2,-34-15 1,7 20 0,27-5 0,-46 34 0,27-10-6,5 3-2,6-1-5,13 3-16,-5-29-41,22 20-72,2-20-2,8-12-4,-1-8 2</inkml:trace>
        </inkml:traceGroup>
        <inkml:traceGroup>
          <inkml:annotationXML>
            <emma:emma xmlns:emma="http://www.w3.org/2003/04/emma" version="1.0">
              <emma:interpretation id="{FC933DEA-8F5C-4D75-A072-225FFEFE9BD4}" emma:medium="tactile" emma:mode="ink">
                <msink:context xmlns:msink="http://schemas.microsoft.com/ink/2010/main" type="inkWord" rotatedBoundingBox="8395,3154 18952,2954 18994,5190 8437,5390"/>
              </emma:interpretation>
              <emma:one-of disjunction-type="recognition" id="oneOf7">
                <emma:interpretation id="interp35" emma:lang="en-US" emma:confidence="0.5">
                  <emma:literal>Polynomials</emma:literal>
                </emma:interpretation>
                <emma:interpretation id="interp36" emma:lang="en-US" emma:confidence="0">
                  <emma:literal>polynomials</emma:literal>
                </emma:interpretation>
                <emma:interpretation id="interp37" emma:lang="en-US" emma:confidence="0">
                  <emma:literal>Polynomial</emma:literal>
                </emma:interpretation>
                <emma:interpretation id="interp38" emma:lang="en-US" emma:confidence="0">
                  <emma:literal>polynomial</emma:literal>
                </emma:interpretation>
                <emma:interpretation id="interp39" emma:lang="en-US" emma:confidence="0">
                  <emma:literal>Pelynomials</emma:literal>
                </emma:interpretation>
              </emma:one-of>
            </emma:emma>
          </inkml:annotationXML>
          <inkml:trace contextRef="#ctx0" brushRef="#br1" timeOffset="41022.7771">6842-7018 58,'0'0'103,"0"0"-2,51-19 1,-12-22-56,7-27-27,16-9 0,1-25-12,5-11-6,0-11-1,-6-4-2,-13 5-1,-13 10-3,-9 16 6,-15 12 0,-17 20 5,-10 19 2,-16 20 7,-3 21 1,-17 17 4,5 29 2,-14 15-2,4 28 2,1 15-7,9 27 2,10 9-5,21 10-1,18 0-4,21-10-3,27-11-3,19-25-10,26-20-14,1-40-30,19-22-69,-5-29 0,-5-22-3,-14-17 2</inkml:trace>
          <inkml:trace contextRef="#ctx0" brushRef="#br1" timeOffset="41870.8741">7896-7569 68,'-27'-2'104,"27"2"-2,-17 41 8,0-7-67,15 19-3,-3-5-12,15 10-8,2-7-2,17-5-7,7-12-6,8-13-6,6-16-10,1-24-1,0-3-10,-10-19 2,-3 2-6,-13-11 3,-6 6 3,-14-2 3,-5 8 10,-7 11 6,-8 0 12,15 27 2,-39-12 8,39 12 3,-31 37 0,29 6 3,2 5-7,14 18-4,15 11-3,12 15-5,12 14-3,10 12-6,7 1 0,-2 4-6,-3 0 2,-9-4 3,-15-6 0,-15-9 3,-16-19 1,-20-18 2,-16-21 1,-11-24 1,-16-27-2,-5-19 0,0-29-2,3-17 0,9-17 0,10-10-1,14-4 0,12 2-5,25 4-2,9 4-10,17 8-7,0-4-10,17 13-4,-5-6 3,17 15-2,-12-8 17,7 13 5,-9 9 13,-8 15 12,1 9 15,-16 13 1,6 26 5,-39-12 0,41 43-14,-31-2-1,4 12-6,-4 3-2,0 9-10,2 1 5,-3-8-9,8-8 3,3-14-1,1-19 2,4-21 0,1-23 1,6-17 4,-3-16-7,7-12 7,-2-6-6,4 8 4,-4 12-3,2 27 8,-7 19-2,0 26-2,-7 25 6,-3 21-18,1 30-20,-15 11-82,4-4-3,3-8-7,0-19-2</inkml:trace>
          <inkml:trace contextRef="#ctx0" brushRef="#br1" timeOffset="43236.105">10123-7071 14,'24'-24'82,"-14"-25"2,14 6-5,-7-15-54,-5-7-8,0 4-1,-12-1-4,0 11 5,-17 0 3,-2 24 5,-20 3 6,1 27-3,-18 9 2,8 26 0,-13 8-1,8 24-7,-2 5-4,11 12-7,20 0-2,17-5-4,21-9 0,18-22-4,18-18-2,23-20-2,12-21-4,4-26-6,0-11-4,-11-25-5,-3 4-6,-27-13 7,-12 6-5,-26-4 4,-18 12 6,-18 9 10,-18 12 7,-6 20 9,-16 7 8,11 25-2,-6 16 6,11 22 5,4 2-3,19 17-4,8-2-2,19 2-5,14-12-1,20-7-4,17-24 1,17-15-9,11-19-2,6-17 6,7-17-7,-5-9 1,-3-6-3,-11-4 4,-10 7-4,-18 5 3,-11 10 4,-7 18-6,-27 25 6,22 0 1,-22 29-1,0 17 5,0 10-2,2 9-1,3 0 0,9-2-1,6-10 1,4-12-2,12-19 3,5-19-7,3-16-1,-1-18 6,1-12-6,-1-13 2,-4-2-2,-5 0 2,-8 7-2,-4 13 3,-8 11 2,-14 27-4,0 0 4,22 46 1,-22 0 1,0 7-1,3 7 1,1 1-2,4-10 1,6-8-1,5-21 1,8-20-3,7-14-3,2-19 5,3-18-6,2-9 2,0-7-1,0-2 0,2 1-1,-6 8 1,-3 12 2,-6 20-3,-6 14 4,-22 12 0,27 26 0,-20 13 0,-5 9 4,1 13-2,4 2 2,5-3-2,8-5 2,6-9-3,6-12 2,4-14-2,5-18-2,0-17 2,0-18-7,0-11 2,-2-9-3,-5-3 5,-5 3-2,-3 7 3,-7 8 0,1 16 0,-20 22 6,29 17 0,-17 14-2,0 15 1,10 7-3,2 1-18,12 6-30,-9-14-74,11-12-4,1-22 0,0-20 1</inkml:trace>
          <inkml:trace contextRef="#ctx0" brushRef="#br1" timeOffset="43392.3586">12616-7873 238,'-26'-10'127,"26"10"-5,-7 34-16,7-34-146,7 41-73,0-17-9,-7-24-5,15 36-3</inkml:trace>
          <inkml:trace contextRef="#ctx0" brushRef="#br1" timeOffset="40001.5358">4946-7504 118,'0'0'105,"-24"51"4,16 7-5,11 24-82,-1 15-5,15 17-7,7 6-9,10-4-4,10-12 1,4-19-1,5-25 1,-2-33 2,-8-35-2,-9-28-1,-12-22-3,-17-24-3,-12-10 2,-18-16 0,-11-4-5,-17 1 1,-3 5 2,-2 5 6,3 4 5,11 10 3,8 7 1,19 17 1,15 10 5,28 15 1,15 11-1,22 15-1,12 10-1,15 14 1,9 7-1,12 12-2,-10 8 0,-2 9 2,-19 3 0,-15 9 3,-26 3-1,-17 5 0,-42-5-3,-18-3-1,-23-12-2,-11-9-6,-8-12-4,-12-15-10,12-7-23,-6-25-33,30 6-48,15-6 1,19 1-2,22 19 2</inkml:trace>
          <inkml:trace contextRef="#ctx0" brushRef="#br1" timeOffset="40320.2152">6374-6987 103,'29'-24'109,"-15"-14"0,1-3-4,-8-10-76,-14-5-13,-1 6 1,-13-4-10,-11 13 6,-14 8-1,-7 13 1,-17 18 4,3 21-2,-8 8 8,14 21-9,1 10 2,21 12-6,15 0 0,26-2-5,25-15-3,19-14-11,29-6-25,-5-28-88,19-14-7,-2-13 3,-2-14-4</inkml:trace>
          <inkml:trace contextRef="#ctx0" brushRef="#br1" timeOffset="44760.7043">13467-7141 67,'0'0'90,"31"-15"2,-23-21-2,4-12-69,7-5-5,-5-15-4,3-2-5,-7-5 1,-3 3 1,-12-1 3,-2 18 1,-19 6 10,-1 23 2,-19 6 2,0 28 0,-17 8-1,5 26-2,-7 11-7,14 22-1,3 4-3,14 8-5,20-5-3,16-7-3,25-12-1,16-22-5,20-17 1,5-28-4,9-16-12,-2-26 1,2-4-6,-19-16 1,-2 8 2,-20-2 3,-14 14 3,-15 10 4,-12 14 13,5 22 3,-41 12 8,17 22 4,-7 7 4,9 17-2,7 0 0,15 10-3,15-8-2,21-4-5,17-13-1,15-16-6,14-18-6,5-18-4,10-15-8,-6-30 3,6-6-7,-20-22-3,1 2-1,-20-9 1,-5 9 1,-19-2 4,-8 17 9,-16 9-3,-5 20 6,-10 7 5,5 29 2,-27-24 2,27 24 1,-26-5 1,26 5-2,0 0 1,0 0 0,-5-27-2,5 27-3,17-50-2,-7 16-5,-1-10-6,-2 3-4,-4-10-3,-1 8 1,-9-5 0,2 7 3,-7 4 2,2 8 7,-2 5 7,12 24 8,-29-24 6,29 24 5,-31 5 6,9 4 5,8 23 5,-15-3 3,7 31-1,-14 6-1,7 30-2,-10 6-7,10 26-4,0 0-4,17 7-6,12-5-6,22-11-1,19-20-4,19-24-2,20-27-1,5-33-4,11-20-8,-4-36-3,2-15-15,-19-26-7,7 0-5,-29-17 1,3 9 3,-25-9 9,-2 12 14,-14 12 9,-10 10 19,-5 19 9,-17 8 9,17 38 2,-39-24 3,39 24-3,-36 36-8,26 0-2,3 5-6,12 10 0,7 0-5,17 4 0,7-2-6,12 0-2,8 5-2,4-4-1,3-1-2,-2-5-2,-3 3 5,-17-3 2,-10-4 6,-14 1 2,-19-11 1,-13 3 1,-21-11 2,-15 3 0,-14-12-6,-5-5-8,0 0-19,-5-19-41,14 5-70,11-11-1,11-6-3,20-7 1</inkml:trace>
        </inkml:traceGroup>
        <inkml:traceGroup>
          <inkml:annotationXML>
            <emma:emma xmlns:emma="http://www.w3.org/2003/04/emma" version="1.0">
              <emma:interpretation id="{AF686BD6-1C0D-4FFA-81C9-1CFDE8D55FAE}" emma:medium="tactile" emma:mode="ink">
                <msink:context xmlns:msink="http://schemas.microsoft.com/ink/2010/main" type="inkWord" rotatedBoundingBox="19917,3234 21479,3204 21498,4221 19936,4251"/>
              </emma:interpretation>
              <emma:one-of disjunction-type="recognition" id="oneOf8">
                <emma:interpretation id="interp40" emma:lang="en-US" emma:confidence="0">
                  <emma:literal>in</emma:literal>
                </emma:interpretation>
                <emma:interpretation id="interp41" emma:lang="en-US" emma:confidence="0">
                  <emma:literal>im</emma:literal>
                </emma:interpretation>
                <emma:interpretation id="interp42" emma:lang="en-US" emma:confidence="0">
                  <emma:literal>inn</emma:literal>
                </emma:interpretation>
                <emma:interpretation id="interp43" emma:lang="en-US" emma:confidence="0">
                  <emma:literal>ins</emma:literal>
                </emma:interpretation>
                <emma:interpretation id="interp44" emma:lang="en-US" emma:confidence="0">
                  <emma:literal>in.</emma:literal>
                </emma:interpretation>
              </emma:one-of>
            </emma:emma>
          </inkml:annotationXML>
          <inkml:trace contextRef="#ctx0" brushRef="#br1" timeOffset="45198.2252">16516-7632 229,'-24'-2'125,"24"2"5,-41 31-8,33 18-88,-4-1-7,24 17-17,12 3-17,3-12-18,26 1-30,-7-23-66,19-22-1,-4-33-2,2-23-3</inkml:trace>
          <inkml:trace contextRef="#ctx0" brushRef="#br1" timeOffset="45338.8504">16791-8021 168,'-34'-48'112,"5"9"-1,8 18-6,21 21-86,0 0-32,-15 43-54,32 3-41,10 10-3,2 9-1</inkml:trace>
          <inkml:trace contextRef="#ctx0" brushRef="#br1" timeOffset="45729.5009">16985-7117 242,'0'0'130,"4"-43"1,6-6-7,19-2-95,-10-16-7,18 4-9,1-2-11,3 4-2,0 8-3,-2 12-2,-3 19 5,-2 13-1,-10 16 1,-4 15 0,-11 19 3,-2 12-1,-2 5 0,-2 2-1,2-4 1,4-8-1,11-19 1,4-17 1,7-26-8,8-20 3,2-12 0,0-9 1,0-3 0,0 0 1,-7 7-1,0 15-2,-3 21 4,1 20 0,-6 26 2,1 15-8,4 19-23,-12 1-94,13 1-5,-3-6 1,2-15-4</inkml:trace>
        </inkml:traceGroup>
        <inkml:traceGroup>
          <inkml:annotationXML>
            <emma:emma xmlns:emma="http://www.w3.org/2003/04/emma" version="1.0">
              <emma:interpretation id="{93106588-961B-48EA-AF23-E1B68C298B94}" emma:medium="tactile" emma:mode="ink">
                <msink:context xmlns:msink="http://schemas.microsoft.com/ink/2010/main" type="inkWord" rotatedBoundingBox="22550,3202 23886,3176 23907,4291 22571,4316"/>
              </emma:interpretation>
              <emma:one-of disjunction-type="recognition" id="oneOf9">
                <emma:interpretation id="interp45" emma:lang="en-US" emma:confidence="1">
                  <emma:literal>8.</emma:literal>
                </emma:interpretation>
                <emma:interpretation id="interp46" emma:lang="en-US" emma:confidence="0">
                  <emma:literal>O.</emma:literal>
                </emma:interpretation>
                <emma:interpretation id="interp47" emma:lang="en-US" emma:confidence="0">
                  <emma:literal>0.</emma:literal>
                </emma:interpretation>
                <emma:interpretation id="interp48" emma:lang="en-US" emma:confidence="0">
                  <emma:literal>o.</emma:literal>
                </emma:interpretation>
                <emma:interpretation id="interp49" emma:lang="en-US" emma:confidence="0">
                  <emma:literal>8</emma:literal>
                </emma:interpretation>
              </emma:one-of>
            </emma:emma>
          </inkml:annotationXML>
          <inkml:trace contextRef="#ctx0" brushRef="#br1" timeOffset="47822.1218">19057-7934 133,'0'-33'106,"0"33"-1,5-32 3,-5 32-79,12-24 0,-12 24-4,0 0-10,37-12-4,-8 24-4,2 10-2,12 14-3,11 10-1,6 14 1,10 8-4,3 7 2,-6 9 1,-2 1 1,-11-3 0,-16 0-1,-16-9 2,-22-6-1,-22-6 1,-19-8 0,-10-14-3,-14-13 1,-2-11-1,-6-18 4,8-14 0,14-12 2,17-21-3,20-11 3,11-16 0,23-8 0,9-9 0,21-3-3,8-4 0,12 2-2,-2 7 2,2 8-9,7 18-11,-9-1-23,7 26-75,-19 7-3,-8 15-2,-17 11-3</inkml:trace>
          <inkml:trace contextRef="#ctx0" brushRef="#br1" timeOffset="48284.7885">20403-7247 268,'0'0'123,"0"0"-4,-19-25-30,19 25-191,0 0-5,0 0-16,0 0-3</inkml:trace>
        </inkml:traceGroup>
      </inkml:traceGroup>
    </inkml:traceGroup>
    <inkml:traceGroup>
      <inkml:annotationXML>
        <emma:emma xmlns:emma="http://www.w3.org/2003/04/emma" version="1.0">
          <emma:interpretation id="{8C505468-67E0-4098-BA91-64F73C6B59B3}" emma:medium="tactile" emma:mode="ink">
            <msink:context xmlns:msink="http://schemas.microsoft.com/ink/2010/main" type="paragraph" rotatedBoundingBox="2034,5713 23180,5729 23178,7805 2033,77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0A47779-E29A-4D47-89F4-D236EC1EA8E4}" emma:medium="tactile" emma:mode="ink">
              <msink:context xmlns:msink="http://schemas.microsoft.com/ink/2010/main" type="line" rotatedBoundingBox="2034,5713 23180,5729 23178,7805 2033,7789"/>
            </emma:interpretation>
          </emma:emma>
        </inkml:annotationXML>
        <inkml:traceGroup>
          <inkml:annotationXML>
            <emma:emma xmlns:emma="http://www.w3.org/2003/04/emma" version="1.0">
              <emma:interpretation id="{C6E2819D-C2DB-401F-AA60-9550FF1A2B1F}" emma:medium="tactile" emma:mode="ink">
                <msink:context xmlns:msink="http://schemas.microsoft.com/ink/2010/main" type="inkWord" rotatedBoundingBox="2034,5880 8642,5885 8641,7291 2033,7286"/>
              </emma:interpretation>
              <emma:one-of disjunction-type="recognition" id="oneOf10">
                <emma:interpretation id="interp50" emma:lang="en-US" emma:confidence="1">
                  <emma:literal>Example:</emma:literal>
                </emma:interpretation>
                <emma:interpretation id="interp51" emma:lang="en-US" emma:confidence="0">
                  <emma:literal>Example!</emma:literal>
                </emma:interpretation>
                <emma:interpretation id="interp52" emma:lang="en-US" emma:confidence="0">
                  <emma:literal>Example'.</emma:literal>
                </emma:interpretation>
                <emma:interpretation id="interp53" emma:lang="en-US" emma:confidence="0">
                  <emma:literal>Example.</emma:literal>
                </emma:interpretation>
                <emma:interpretation id="interp54" emma:lang="en-US" emma:confidence="0">
                  <emma:literal>Example".</emma:literal>
                </emma:interpretation>
              </emma:one-of>
            </emma:emma>
          </inkml:annotationXML>
          <inkml:trace contextRef="#ctx0" brushRef="#br2" timeOffset="72676.4823">-1362-5428 68,'22'-24'110,"-22"24"5,0 0 1,19-25-61,-19 25-10,-5 39-5,3 7-12,-20 7-7,3 22-4,-8 5-1,0 19-8,3 5 1,10 2-3,11-2 0,15-5-3,15-7 0,14-10-3,17-12-7,7-24 0,13-10-15,-3-31-18,9-5-36,-11-22-50,-13-12-2,-14-4 1,-20-8 2</inkml:trace>
          <inkml:trace contextRef="#ctx0" brushRef="#br2" timeOffset="73098.378">-1401-5059 104,'0'0'117,"12"-24"-2,10 7 0,-3-4-77,20 9-11,7-5-17,7-3-26,12 13-45,1 2-53,-4-2-1,4 9-3,-4-6 17</inkml:trace>
          <inkml:trace contextRef="#ctx0" brushRef="#br2" timeOffset="72848.3661">-1311-4713 149,'0'0'120,"0"0"7,0 0-8,21-24-69,20 33-15,-2-11-11,14 7-16,3-3-18,-3-9-25,12 9-49,-12-11-38,-7-6-5,-12 1 1</inkml:trace>
          <inkml:trace contextRef="#ctx0" brushRef="#br2" timeOffset="73614.0282">-555-4728 147,'-12'-21'116,"12"21"10,0 0-7,21-10-73,11 29-12,4 1-11,20 11-12,6 0-9,13 6-15,15 6-33,-11-4-74,8-5-6,-7-1 0,-15-11-2</inkml:trace>
          <inkml:trace contextRef="#ctx0" brushRef="#br2" timeOffset="73801.5453">-311-4281 167,'-3'-24'122,"23"-14"-2,16-13 1,22-10-87,0-16-11,22 2-15,2 5-30,-7-5-37,-5 15-63,-5 12-3,-17 9-1,-7 17-1</inkml:trace>
          <inkml:trace contextRef="#ctx0" brushRef="#br2" timeOffset="74662.7664">839-4503 9,'0'0'90,"26"-29"0,-23 0-3,9 0-53,-10-5-20,-7 0-7,-4-2-4,-11 2 2,-1 3 3,-13 7 3,-5 9 2,-9 13 6,0 21 3,-10 5 4,9 20 0,-1 4-1,11 13-4,3-1-2,19 3-2,12-12-6,15-10-3,11-15-5,18-16 0,12-17-5,4-18-4,8-11-1,-5-12-4,2-5-1,-9-12 0,-2 7 1,-16 0-1,-6 12 2,-13 5 9,-4 14 4,-10 27 6,0 0 3,0 0-1,-17 43 2,10 3 0,0 5 0,7 10-4,4-6-5,13-2-1,3-14-1,11-15-1,5-17-1,5-14 1,5-17-1,0-12 1,3-10 0,-1-12 0,-2 2-4,-3 5 4,-4 8-5,-5 12 6,-10 19 2,-2 14-2,-22-2 1,21 55 0,-18-6 3,-3 9-4,0 5 4,2-1-5,8-11-3,0-7 2,9-15-2,5-15 1,3-16 0,4-18 0,3-11 0,2-17-2,-2-5 2,2-10-2,-2 0-2,-5 2 3,2 11-1,-6 6 3,-1 18 1,-24 26-1,26 2 2,-16 27-1,-8 12 3,1 12-2,-1 3 2,3 2-3,2-5-1,5-2 0,13-10-22,-9-17-48,13-5-55,3-4 0,2-15-3,4-5 2</inkml:trace>
          <inkml:trace contextRef="#ctx0" brushRef="#br2" timeOffset="75569.0553">1974-4462 38,'0'0'100,"0"0"4,-26 19-39,26-19-7,0 0-7,-10 32-8,10-32-9,0 0-8,2-29-7,15 5-6,3-13-5,6-8-5,6-1 0,4-10-4,3 1-4,-1 6 4,-2 8-4,-4 10 5,-6 11-4,-4 13 7,-22 7 1,22 29 0,-22 3 5,2 13-3,-2 4 2,8 6-4,4 6 0,5-3-11,12 0-16,0-17-26,16-7-73,4-8-2,-3-14 0,4-12-1</inkml:trace>
          <inkml:trace contextRef="#ctx0" brushRef="#br2" timeOffset="76125.1958">2791-4728 76,'0'0'116,"0"0"5,0 0-4,0 0-66,34 34-15,-22 0-11,9 19-10,4 8-8,4 16-2,0 0-7,0 1 1,4-4-6,-1-11-2,2-10-4,-8-19-4,-2-12-2,-24-22-2,0 0 2,17-39 0,-26 8 5,-15-13 3,-5-4 5,-10-7 8,-5-11 6,3 6 4,0-10 4,7 2 1,8-2-3,16 7 3,1 3-5,18 14 2,10 3-8,13 9 3,4 7-7,8 13 3,2 9-2,9 10 0,3 12 1,5 7-6,-3 12 3,-4 5-4,-5 10 4,-10 2-3,-15 0 6,-14 0-3,-21-7 1,-18-2 4,-19-13-6,-9-12-7,-11-4-18,-11-22-27,2-10-68,8-8 1,11-6-4,12-3 7</inkml:trace>
          <inkml:trace contextRef="#ctx0" brushRef="#br2" timeOffset="76703.3478">3376-4459 113,'36'24'117,"-2"-17"-3,9-5 1,3-11-83,2-23-18,10-14-7,3-14-16,-6-10-3,3-3-11,-9-9-2,-4 10-4,-13-8 3,-3 17-1,-20 5 10,-4 15 12,-10 7 9,-11 7 14,-6 19 9,-12 8 5,-2 26 5,-17 7-1,7 25-1,-15 11-1,15 25-7,-7 2-2,17 17-6,5-7-3,21 3-5,22-13-3,19-14-6,25-25-6,12-19-2,16-24-7,3-26-7,15-13-8,-13-31-9,5 0-6,-26-21 0,-3 11 4,-24-7 9,-12 10 9,-19 9 19,-22 8 10,-8 19 19,-18 5 12,-1 34 0,-16 2 4,9 26-5,-12 6-3,21 21-11,4 5-3,13 12-9,15-2-6,18-3-2,18-7-11,15-17-12,29 3-46,-3-27-70,15-17-1,3-17-2,-1-16 0</inkml:trace>
          <inkml:trace contextRef="#ctx0" brushRef="#br2" timeOffset="77125.2393">5074-4694 164,'-22'-7'123,"22"7"5,0 0-4,-12-31-92,12 31-8,17-29-17,-2 7-5,-3 0-12,-3-2 0,-9 24-15,12-31-9,-12 31-30,0 0-61,-14 29 3,-3-3-1,-7 1 33</inkml:trace>
          <inkml:trace contextRef="#ctx0" brushRef="#br2" timeOffset="77375.2595">5105-4385 160,'0'0'126,"0"0"1,0 0-4,0-29-93,0 29-13,20-26-5,-20 26-10,19-32-1,-19 32-1,0 0-2,0 0-6,0 0-17,-39 3-49,39-3-50,-14 39 0,14-39-3,19 33 14</inkml:trace>
        </inkml:traceGroup>
        <inkml:traceGroup>
          <inkml:annotationXML>
            <emma:emma xmlns:emma="http://www.w3.org/2003/04/emma" version="1.0">
              <emma:interpretation id="{14D95DCF-B3F3-4C08-A05C-60CA77D234A0}" emma:medium="tactile" emma:mode="ink">
                <msink:context xmlns:msink="http://schemas.microsoft.com/ink/2010/main" type="inkWord" rotatedBoundingBox="10616,5776 17795,5781 17793,7575 10615,7569"/>
              </emma:interpretation>
              <emma:one-of disjunction-type="recognition" id="oneOf11">
                <emma:interpretation id="interp55" emma:lang="en-US" emma:confidence="0">
                  <emma:literal>8=22-2,</emma:literal>
                </emma:interpretation>
                <emma:interpretation id="interp56" emma:lang="en-US" emma:confidence="0">
                  <emma:literal>8=322-2,</emma:literal>
                </emma:interpretation>
                <emma:interpretation id="interp57" emma:lang="en-US" emma:confidence="0">
                  <emma:literal>8=-22-2,</emma:literal>
                </emma:interpretation>
                <emma:interpretation id="interp58" emma:lang="en-US" emma:confidence="0">
                  <emma:literal>8=222-2,</emma:literal>
                </emma:interpretation>
                <emma:interpretation id="interp59" emma:lang="en-US" emma:confidence="0">
                  <emma:literal>8=323-2,</emma:literal>
                </emma:interpretation>
              </emma:one-of>
            </emma:emma>
          </inkml:annotationXML>
          <inkml:trace contextRef="#ctx0" brushRef="#br2" timeOffset="79628.3664">9918-5204 51,'0'0'107,"-46"0"5,15 13-2,-3 18-58,-15 3-5,8 24-9,-7 5-11,9 19-9,6 2-4,18 13-7,15 7-1,22 5-8,21 4-11,15-16-22,29 2-29,5-20-55,10-23-1,4-15-1,-2-34 7</inkml:trace>
          <inkml:trace contextRef="#ctx0" brushRef="#br2" timeOffset="84800.5594">10761-4827 148,'-17'-21'125,"17"21"-3,0 0 5,-29-27-82,29 27-9,0 0-7,36 12-12,-9 5-2,14 14-8,5 8 1,12 7-6,10 10-1,-1 2-10,11 4-11,-13-11-30,10-3-67,-17-4-11,-8-10-2,-18-10 2</inkml:trace>
          <inkml:trace contextRef="#ctx0" brushRef="#br2" timeOffset="85019.3215">10894-4252 201,'-27'-12'128,"27"12"1,10-26-4,-3-1-91,22-2-10,7-14-8,15-8-9,0-12-8,2-12-6,8 3-24,-11-15-27,6 7-68,-5 5 0,-8 3-5,-9 6 3</inkml:trace>
          <inkml:trace contextRef="#ctx0" brushRef="#br2" timeOffset="85409.9666">11592-5496 197,'0'0'121,"44"-29"1,-15 15-2,0-3-89,17 9-7,-5-1-12,7 6-6,-5 1-1,-2 9-2,-7 3 0,-10 4-1,-24-14 0,5 41-1,-24-12-1,-12 5 1,-11 3 0,1 4 3,-7 4-2,12-3 3,4 1-2,18-2 2,12-5-1,18-2-1,16-7-6,4-13-10,20 6-33,-10-16-83,12-4 1,-8-4-4,-1-4 1</inkml:trace>
          <inkml:trace contextRef="#ctx0" brushRef="#br2" timeOffset="85925.6109">11981-4525 168,'0'0'121,"0"0"5,0 0-4,0 0-80,44 15-11,-18-18-10,20 3-12,5-4-10,12-8-13,12 4-28,-8-6-77,13-6-5,-3 6 1,-4-3-3</inkml:trace>
          <inkml:trace contextRef="#ctx0" brushRef="#br2" timeOffset="86385.1357">13148-4909 188,'29'-7'119,"7"-3"2,8 5-6,9 5-83,0-2-13,10 9-9,0 3-6,-3 2-2,0 7 0,-9 3 0,-7 10 3,-18-1-5,-16 8 3,-15-1-4,-19 6 2,-15-1-3,-19 3 3,-7 0-4,-3-5 3,6-2 3,6-8 2,13-2 3,14-7 2,29-22 0,-5 26 2,29-16-1,7-10-1,15 3-3,5-3-4,2-5-8,12 10-23,-16-13-59,9 11-42,-8-3 0,-1 2-4</inkml:trace>
          <inkml:trace contextRef="#ctx0" brushRef="#br2" timeOffset="86620.5129">14211-4324 296,'27'19'137,"-6"8"-3,-1 26-6,-11 5-111,-4 12-11,-2 10-29,-20-10-81,7 0-29,-5-17-3,3-12-2</inkml:trace>
          <inkml:trace contextRef="#ctx0" brushRef="#br2" timeOffset="78534.5582">7140-5010 15,'0'0'102,"-22"-8"4,22 8 0,0 0-52,0 0-13,36-4-5,-14 4-10,14 9-5,5-1-3,15 16-4,4 2-3,13 11-2,4 8 0,3 13-4,-1 8 1,-6 6-5,-13 10 1,-12 3-3,-14 2 2,-19 2-3,-22-11-1,-15-11 2,-17-4-1,-9-17 2,-8-12 0,-2-17 2,0-17 0,5-20 1,10-16 1,14-10 0,12-14 2,17-8-2,12-9 2,17-1-3,10 1 2,11 0-3,6 7-7,4 7-3,3 12-17,-12 1-20,12 13-77,-15 11-2,-9 6-2,-6 13 1</inkml:trace>
          <inkml:trace contextRef="#ctx0" brushRef="#br2" timeOffset="78862.7044">8594-4604 80,'0'0'117,"0"0"4,0 0-2,27-27-56,4 27-30,3-5-13,4 8-22,11 9-31,-11-7-56,6 4-31,-3 3 1,-7-4-4</inkml:trace>
          <inkml:trace contextRef="#ctx0" brushRef="#br2" timeOffset="79065.8337">8594-4343 187,'0'0'127,"0"0"0,24-17-3,3 5-98,14 7-12,9 2-26,-4-6-45,3 9-68,4 0 0,0-5-3,-5 2 1</inkml:trace>
        </inkml:traceGroup>
        <inkml:traceGroup>
          <inkml:annotationXML>
            <emma:emma xmlns:emma="http://www.w3.org/2003/04/emma" version="1.0">
              <emma:interpretation id="{07B219AB-9F94-40A9-BEB8-527EFE56843A}" emma:medium="tactile" emma:mode="ink">
                <msink:context xmlns:msink="http://schemas.microsoft.com/ink/2010/main" type="inkWord" rotatedBoundingBox="18818,5977 20659,5979 20658,7428 18817,7426"/>
              </emma:interpretation>
              <emma:one-of disjunction-type="recognition" id="oneOf12">
                <emma:interpretation id="interp60" emma:lang="en-US" emma:confidence="0">
                  <emma:literal>(a,</emma:literal>
                </emma:interpretation>
                <emma:interpretation id="interp61" emma:lang="en-US" emma:confidence="0">
                  <emma:literal>(o,</emma:literal>
                </emma:interpretation>
                <emma:interpretation id="interp62" emma:lang="en-US" emma:confidence="0">
                  <emma:literal>(9,</emma:literal>
                </emma:interpretation>
                <emma:interpretation id="interp63" emma:lang="en-US" emma:confidence="0">
                  <emma:literal>(e,</emma:literal>
                </emma:interpretation>
                <emma:interpretation id="interp64" emma:lang="en-US" emma:confidence="0">
                  <emma:literal>{e,</emma:literal>
                </emma:interpretation>
              </emma:one-of>
            </emma:emma>
          </inkml:annotationXML>
          <inkml:trace contextRef="#ctx0" brushRef="#br2" timeOffset="87683.663">15593-5380 171,'-22'22'115,"-7"2"2,-5 15-1,1 19-79,-13 4-5,12 25-11,-2 10-7,14 9-7,5 5-1,19 1-9,20-1-10,14-19-17,30 2-26,8-22-60,16-19-4,2-16 0,4-16-2</inkml:trace>
          <inkml:trace contextRef="#ctx0" brushRef="#br2" timeOffset="88449.3256">16740-4397 117,'13'-31'92,"8"0"2,-6-15-2,-1 0-67,3 0-3,-12-7-5,0 7 3,-17-5-2,-3 10 5,-16-2-1,-8 18 2,-16 1-7,-3 19 3,-10 13 0,3 18-8,-5 13 2,9 14-6,8 7 1,19 10-5,17-4 2,17-1-4,17-12-2,17-12 1,22-17-3,11-16-4,8-11-9,0-23-12,10 1-22,-22-16-50,2-2-25,-12-5 2,-14 6-2</inkml:trace>
          <inkml:trace contextRef="#ctx0" brushRef="#br2" timeOffset="88699.3326">17127-4443 239,'15'37'124,"-6"11"0,-9 10-5,10 10-92,-22 7-33,-8-3-103,4-9-11,-1-8-5,5-18-1</inkml:trace>
        </inkml:traceGroup>
        <inkml:traceGroup>
          <inkml:annotationXML>
            <emma:emma xmlns:emma="http://www.w3.org/2003/04/emma" version="1.0">
              <emma:interpretation id="{B316810E-816E-49F4-8482-E3CC75171DC8}" emma:medium="tactile" emma:mode="ink">
                <msink:context xmlns:msink="http://schemas.microsoft.com/ink/2010/main" type="inkWord" rotatedBoundingBox="21171,5727 23180,5729 23178,7805 21170,7803"/>
              </emma:interpretation>
              <emma:one-of disjunction-type="recognition" id="oneOf13">
                <emma:interpretation id="interp65" emma:lang="en-US" emma:confidence="0">
                  <emma:literal>2))</emma:literal>
                </emma:interpretation>
                <emma:interpretation id="interp66" emma:lang="en-US" emma:confidence="0">
                  <emma:literal>2)</emma:literal>
                </emma:interpretation>
                <emma:interpretation id="interp67" emma:lang="en-US" emma:confidence="0">
                  <emma:literal>23)</emma:literal>
                </emma:interpretation>
                <emma:interpretation id="interp68" emma:lang="en-US" emma:confidence="0">
                  <emma:literal>27)</emma:literal>
                </emma:interpretation>
                <emma:interpretation id="interp69" emma:lang="en-US" emma:confidence="0">
                  <emma:literal>22)</emma:literal>
                </emma:interpretation>
              </emma:one-of>
            </emma:emma>
          </inkml:annotationXML>
          <inkml:trace contextRef="#ctx0" brushRef="#br2" timeOffset="89261.1003">17673-4875 206,'0'0'123,"0"0"2,51-24-5,-3 21-87,3-11-8,16 9-3,-4-2-13,0 2-3,-5 5-4,-10 7 1,-19 8-2,-29-15-1,12 46 5,-31-12-5,-12 7 5,-18 2-5,-9 3 6,-4 2-4,1-2 5,8 0-2,12-5-1,14-2 3,20-8-2,22 1 0,16-8-1,13-2-2,16-3-4,8-12-7,14 3-18,-10-25-37,13 3-66,-10-14 0,-3-8-4,-9-7 3</inkml:trace>
          <inkml:trace contextRef="#ctx0" brushRef="#br2" timeOffset="89542.3642">18434-5182 202,'7'-34'126,"-7"34"-2,41-9 2,-16 11-85,18 30-7,-2 1-14,10 23-6,0 12-1,-1 14-7,-4 5 0,-7 7-4,-8 3 2,-11 2-4,-11-5 0,-14-7-6,-7-12-10,-19-20-15,7 1-40,-17-30-57,2-18-3,-4-18 2,6-21-2</inkml:trace>
          <inkml:trace contextRef="#ctx0" brushRef="#br2" timeOffset="89870.5016">19140-5629 163,'0'0'122,"43"32"-2,-16-6 5,16 25-78,-14 5-6,22 31-8,-8 7-14,13 27-2,-1 9-5,-1 17-7,-4 15-1,-9 3-5,-9-1 0,-15-5-3,-17-4-1,-22-20-11,-12-4-36,-26-30-77,-22-24 1,-13-21-3,-13-29 0</inkml:trace>
        </inkml:traceGroup>
      </inkml:traceGroup>
    </inkml:traceGroup>
    <inkml:traceGroup>
      <inkml:annotationXML>
        <emma:emma xmlns:emma="http://www.w3.org/2003/04/emma" version="1.0">
          <emma:interpretation id="{589AD0AC-53AC-4E24-B98E-3EE43069BB88}" emma:medium="tactile" emma:mode="ink">
            <msink:context xmlns:msink="http://schemas.microsoft.com/ink/2010/main" type="paragraph" rotatedBoundingBox="5869,8389 12421,8536 12392,9814 5841,966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5F505824-EC9D-43C6-8DBF-F1AEBFF77598}" emma:medium="tactile" emma:mode="ink">
              <msink:context xmlns:msink="http://schemas.microsoft.com/ink/2010/main" type="line" rotatedBoundingBox="5869,8389 12421,8536 12392,9814 5841,9666"/>
            </emma:interpretation>
          </emma:emma>
        </inkml:annotationXML>
        <inkml:traceGroup>
          <inkml:annotationXML>
            <emma:emma xmlns:emma="http://www.w3.org/2003/04/emma" version="1.0">
              <emma:interpretation id="{A9CB0604-6130-42EE-8A18-39826E186431}" emma:medium="tactile" emma:mode="ink">
                <msink:context xmlns:msink="http://schemas.microsoft.com/ink/2010/main" type="inkWord" rotatedBoundingBox="5869,8389 12421,8536 12392,9814 5841,9666"/>
              </emma:interpretation>
              <emma:one-of disjunction-type="recognition" id="oneOf14">
                <emma:interpretation id="interp70" emma:lang="en-US" emma:confidence="0">
                  <emma:literal>a=30+1</emma:literal>
                </emma:interpretation>
                <emma:interpretation id="interp71" emma:lang="en-US" emma:confidence="0">
                  <emma:literal>a =30+1</emma:literal>
                </emma:interpretation>
                <emma:interpretation id="interp72" emma:lang="en-US" emma:confidence="0">
                  <emma:literal>a = 30+1</emma:literal>
                </emma:interpretation>
                <emma:interpretation id="interp73" emma:lang="en-US" emma:confidence="0">
                  <emma:literal>a +30 t</emma:literal>
                </emma:interpretation>
                <emma:interpretation id="interp74" emma:lang="en-US" emma:confidence="0">
                  <emma:literal>a = 30+2</emma:literal>
                </emma:interpretation>
              </emma:one-of>
            </emma:emma>
          </inkml:annotationXML>
          <inkml:trace contextRef="#ctx0" brushRef="#br2" timeOffset="96131.5221">3028-2184 18,'21'-17'86,"-21"17"0,0 0 4,10-21-56,-10 21-4,5-29-4,0 7-4,-8-7-2,3 2-1,-7-9 0,-5 7-1,-10-5 0,-4 10-3,-13 2 1,-7 10 0,-14 8-1,-3 18 0,-14 10-3,6 20 0,-3 6-5,6 18 2,8 12-5,11 7-5,20 0 2,15-3-3,21-9 2,17-10-4,15-16 3,14-18-7,10-16 4,4-20-2,1-12-1,-8-19-1,3-1 0,-14-16 0,-4 0 1,-16-5 5,0 5-1,-12 2 7,-5 10-2,-4 10 6,-6 4-2,-2 27 3,0 0-1,0 0 0,3 39 1,11 2-7,5 5 5,13 7-8,4 3-3,12-6-19,20 6-36,7-17-61,0-13-3,4-11 1,4-15-4</inkml:trace>
          <inkml:trace contextRef="#ctx0" brushRef="#br2" timeOffset="96537.7819">4042-2307 192,'-21'5'128,"21"-5"1,0 0-4,0 0-88,38-5-14,-2 8-9,6-1-9,8 5-8,6 10-13,-3-10-20,10 15-49,-15-5-42,0 0 2,-9-3-6</inkml:trace>
          <inkml:trace contextRef="#ctx0" brushRef="#br2" timeOffset="96787.7937">4071-1872 181,'0'0'131,"0"0"-7,0 0-2,0 0-84,0 0-9,46 10-13,-7-15-6,7 5-5,7-3-7,2-4-16,11 14-50,-8-7-58,-3-2-6,-4 2 4,-8-5-8</inkml:trace>
          <inkml:trace contextRef="#ctx0" brushRef="#br2" timeOffset="98569.1386">5760-2621 56,'0'0'97,"0"0"4,-22-22-30,22 22-20,3-21-2,-3 21-12,7-25-5,-7 25-6,0 0-7,22-26-3,-22 26-4,34 2-3,-8 8-3,6 4-1,6 8-2,10 5-2,8 9 0,4 3-1,8 9 0,2 5-2,-2 5 1,-3 3-4,-12 1 1,-9 8-1,-20-2-5,-10 2 1,-23-7-2,-15-3 3,-13-9-3,-9-7 7,-7-13-4,-5-14 5,5-12 2,0-15 4,9-14 0,6-10 2,9-7 3,7-10-4,12-2 5,6-5-5,11-5 3,7-2-5,8 2 2,7-2-3,7-3-5,5 8-8,-4-5-18,16 14-31,-3 3-51,-4-1-1,-2 13-2,-8-5 3</inkml:trace>
          <inkml:trace contextRef="#ctx0" brushRef="#br2" timeOffset="111981.6904">4982-2568 73,'-26'-5'105,"26"5"0,-29 10-23,29-10-33,0 0-9,-27-17-7,27 17-8,17-29-8,-17 29-7,48-43-4,-14 21-2,5 5 0,2 5-3,5 7-1,-3 5 0,-4 19-3,-10 13-2,-10 11-3,-14 8 0,-10 9-1,-9 1 2,-6-1-2,-6-4 2,4-13 2,3-11 3,19-32 2,-10 21 2,10-21 0,27-12-1,-3 0 2,10 3-1,4 4 0,8 2-4,2 13-4,-2 5-4,10 9-3,-10 2 1,0 15 0,-12 0-3,-3 5 5,-14 3 1,-12-1 11,-8 3 1,-16-5 7,-3 4 0,-14-13 2,0-1 1,-10-10-2,5-4 0,-5-7-4,0-11-8,-2-6-13,-6-15-28,4-7-66,4 0 2,-5-15-6,8 3 3</inkml:trace>
          <inkml:trace contextRef="#ctx0" brushRef="#br2" timeOffset="112622.3408">7113-2118 64,'0'0'104,"-22"14"4,22-14-4,0 0-49,29 0-23,5-2-10,2-6-11,10-1-7,17-1-16,-3-4-22,13-1-67,-3 10-8,-5-2 4,-2 9-5</inkml:trace>
          <inkml:trace contextRef="#ctx0" brushRef="#br2" timeOffset="112966.1132">7374-2338 90,'-7'24'113,"4"12"-1,-2 5 1,-4 8-63,11 18-17,-2-2-14,5 5-22,9 5-27,-4-7-78,7-10-5,5-5-2,0-21-2</inkml:trace>
          <inkml:trace contextRef="#ctx0" brushRef="#br2" timeOffset="113653.6412">8304-2133 19,'24'-29'85,"-4"5"0,-11-27 1,13-7-52,0-5-10,-8-11-1,8-1-2,-10-5 3,7 15 0,-14-3 5,10 22-1,-18 3-2,6 21-4,-3 22-1,0 0-1,0 0-4,-17 48-1,14 5-5,3 22-1,5 15-4,2 11-3,5 20-7,5-3-9,8 8-4,-1-13-7,10-6-1,-10-23-4,10-4 5,-10-22-1,5-14 9,-15-15 6,-14-29 8,7 31 4,-7-31 4,-31 5 1,0-10 2,-3 0 3,-10-7 2,-2 7 3,-4-7 1,9 10 3,-3-8 1,15 10 1,-2-7-3,31 7-2,-27 0-3,27 0-3,0 0-2,46-3-3,-15 1-3,13 2-1,4 0 0,5 0-3,5 2 0,-2-2-3,-3 8-3,-7-6-5,2 5-11,-16-9-19,2 4-64,-34-2-16,31-7-2,-31 7 2</inkml:trace>
        </inkml:traceGroup>
      </inkml:traceGroup>
    </inkml:traceGroup>
    <inkml:traceGroup>
      <inkml:annotationXML>
        <emma:emma xmlns:emma="http://www.w3.org/2003/04/emma" version="1.0">
          <emma:interpretation id="{7FDED1BE-A2A0-4491-9070-F2235EE0936D}" emma:medium="tactile" emma:mode="ink">
            <msink:context xmlns:msink="http://schemas.microsoft.com/ink/2010/main" type="paragraph" rotatedBoundingBox="3046,11341 33140,11150 33160,14321 3066,14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D9CD470-8B71-40C4-8BFA-539D7D09F9F4}" emma:medium="tactile" emma:mode="ink">
              <msink:context xmlns:msink="http://schemas.microsoft.com/ink/2010/main" type="line" rotatedBoundingBox="3046,11341 33140,11150 33151,13018 3058,13208"/>
            </emma:interpretation>
          </emma:emma>
        </inkml:annotationXML>
        <inkml:traceGroup>
          <inkml:annotationXML>
            <emma:emma xmlns:emma="http://www.w3.org/2003/04/emma" version="1.0">
              <emma:interpretation id="{D019881A-BB8C-40A9-B92C-0E0EEAB6A569}" emma:medium="tactile" emma:mode="ink">
                <msink:context xmlns:msink="http://schemas.microsoft.com/ink/2010/main" type="inkWord" rotatedBoundingBox="3046,11344 12407,11285 12416,12593 3054,12653"/>
              </emma:interpretation>
              <emma:one-of disjunction-type="recognition" id="oneOf15">
                <emma:interpretation id="interp75" emma:lang="en-US" emma:confidence="1">
                  <emma:literal>Implement</emma:literal>
                </emma:interpretation>
                <emma:interpretation id="interp76" emma:lang="en-US" emma:confidence="0">
                  <emma:literal>Impalement</emma:literal>
                </emma:interpretation>
                <emma:interpretation id="interp77" emma:lang="en-US" emma:confidence="0">
                  <emma:literal>Implements</emma:literal>
                </emma:interpretation>
                <emma:interpretation id="interp78" emma:lang="en-US" emma:confidence="0">
                  <emma:literal>Impalements</emma:literal>
                </emma:interpretation>
                <emma:interpretation id="interp79" emma:lang="en-US" emma:confidence="0">
                  <emma:literal>Implemented</emma:literal>
                </emma:interpretation>
              </emma:one-of>
            </emma:emma>
          </inkml:annotationXML>
          <inkml:trace contextRef="#ctx0" brushRef="#br1" timeOffset="195761.9407">44 69 144,'0'-26'108,"0"26"4,-10-44-37,10 44-40,0 0 0,0 0-7,-21 20-8,18 11-3,-7 15-4,10 12-5,0 12-4,8 10-3,4 16-12,2-1-11,15 6-18,-9-16-26,13-3-53,-6-17-2,-3-12 0,-12-12 22</inkml:trace>
          <inkml:trace contextRef="#ctx0" brushRef="#br1" timeOffset="196340.0945">-425 86 134,'-26'17'115,"26"-17"-1,0 0-8,26 12-77,6-19-4,23-3-12,10-6-10,15-4-8,19-2-14,3-4-30,9 9-62,-2 7-3,-3 5-1,-7 15-5</inkml:trace>
          <inkml:trace contextRef="#ctx0" brushRef="#br1" timeOffset="195996.3209">-268 932 150,'-24'2'120,"24"-2"2,-26 3-20,26-3-62,0 0-6,0 0-14,45-3-8,-3 6-5,11-1-4,12 5-6,15-4-8,9 4-17,-2-12-29,10 5-66,-10-5 1,0-2-4,-15-7 0</inkml:trace>
          <inkml:trace contextRef="#ctx0" brushRef="#br1" timeOffset="197049.7049">827 874 75,'0'0'102,"17"-53"-4,0 19 0,-1-9-78,9-8-10,8 0 2,4-5-7,1 8 5,1 2 2,0 12 5,-6 5 0,4 22 0,-13 10 1,2 18 1,-9 13-5,-2 12-2,-6 7-4,4 8-6,-6-6-1,2-4-2,1-10 0,5-12-2,-15-29 2,31 14-2,-31-14 3,41-48 4,-22 10-3,1-8 3,-1-3-3,-2 1 2,-2 4-2,-1 6 2,0 14-1,-14 24-3,25-5 0,-16 27 1,-1 14 1,1 15-4,-2 4 3,3 6-3,5-4 1,-1-6-1,5-12 4,3-15-6,2-19 4,1-20 1,1-16 0,3-13 3,-5-9-2,3-2 2,-3-3-2,-2 7 6,-3 8-2,0 18 6,-19 25-3,34-2-1,-19 29-1,-1 16-2,3 15 2,2 12-8,8 7-14,-8-9-44,15 5-65,0-13-4,5-17-1,-3-16-1</inkml:trace>
          <inkml:trace contextRef="#ctx0" brushRef="#br1" timeOffset="197706.3253">2438 652 41,'0'-24'106,"3"-1"2,-3 25-1,14-29-55,-14 29-22,27 15-1,-10 16-9,9 25-7,1 14-2,2 14-5,2 11 1,0 1-5,1-9 1,-3-7-3,-5-24 1,-9-25 0,-15-31-1,0 0 0,-5-68 0,-10 3-3,-7-10 1,-4-17-1,-1 1 0,3-1 3,5 10-4,7 7 4,9 10-2,8 7 3,17 14-1,9 13 1,15 11-2,15 11 0,6 11 1,3 10-1,0 12 2,-4 10-2,-16 12 0,-13 12-1,-20 2 2,-30 6-4,-18-4-1,-17-4-6,-10-4-13,-15-23-18,6-12-65,-3-11-1,4-16-3,18-6 8</inkml:trace>
          <inkml:trace contextRef="#ctx0" brushRef="#br1" timeOffset="198252.3657">3008 903 92,'56'22'108,"-1"-8"-2,6-9-1,-1-7-84,1-20-10,1-14-9,4-15-12,-11-19-5,6-7-1,-13-18 1,3 3 0,-20-7 1,0 8 3,-16 11 7,-8 12 7,-12 20 7,-16 17 4,-3 26 5,-20 17 3,3 26 7,-17 16-1,12 23 3,-10 12-6,23 18-4,-4-1-3,23 10-4,12-10-4,21-7-6,17-14-2,20-20-8,19-24 0,7-24-5,12-19-5,0-32-6,5-7-6,-14-27-4,2 0 2,-27-14 3,-4 10 4,-30-1 12,-14 10 7,-16 13 14,-25 9 8,-5 26 12,-24 8 0,5 26 4,-13 8-3,16 24-5,1 9-4,23 20-7,11-1-2,27 6-9,20-3-5,21-14-15,27-3-23,-1-22-83,20-23-3,3-18 1,2-16-6</inkml:trace>
          <inkml:trace contextRef="#ctx0" brushRef="#br1" timeOffset="199591.3458">4629 1002 67,'0'0'95,"-9"-27"-3,21 1-2,-3-13-80,11-9 0,6-5 0,6-5-5,9 0 5,2 5 0,6 4 3,-1 13 3,3 19 3,-8 15-2,3 23-1,-10 13-2,-4 22-6,-11 4 1,4 8-4,-11-5-2,3-5-3,-2-17 0,4-15-2,3-23 0,2-18 0,2-19 0,1-9 3,4-10-4,3-5 4,2 2-2,1 6 2,4 16 0,-5 12 2,0 17-1,-7 15-3,0 19 2,-10 9-2,1 8 2,-1 5-2,-4-7 2,4-3-5,3-15 2,4-14-2,6-17-1,4-14-2,3-12-2,-6-10 5,6 0-3,-5-5 5,2 12-4,-7 5 7,-2 17 1,-6 12 2,-21 0 0,37 53-4,-16-14 2,1 4-3,7 3 1,5-5-4,9-10 1,8-6-3,10-21 1,-1-18 0,3-13 2,-3-16 2,-4-13-2,-8-9 3,-7-7-1,-9-3 5,-11 2 2,-9 8 4,-9 7 1,-6 17 3,-14 10 3,17 31 2,-48 4 1,22 33-2,-13 9-2,10 19-2,-2 12-3,9 10-5,10-5-1,12-5-4,12-9 0,14-12-3,11-15 1,9-17-2,7-19 0,0-17-4,10-15-3,-8-16-3,3-8 1,-9-7 1,-1 2 1,-12-2 3,-2 12 2,-10 8 6,-24 38 3,31-20 3,-23 42-2,-1 14-1,-2 13-1,2 9-2,3 2-3,4-2-3,3-5-1,5-14 0,7-20 1,2-19 1,8-17 1,2-24-1,2-12 3,6-12 5,-1-8 4,5 1 3,-4 4 2,-1 15 2,-9 12 0,-1 27 2,-11 18-2,2 25-2,-15 17-5,1 17-5,-6 12-10,-1 0-24,11 7-93,-7-12-2,7-9-4,3-18 0</inkml:trace>
          <inkml:trace contextRef="#ctx0" brushRef="#br1" timeOffset="200075.7439">8536 4 85,'0'0'117,"0"0"3,0 0 2,-19 24-57,-3 5-17,7 29-10,-9 10-14,2 14-7,1 8-7,4 11-3,12-2-3,12-5-2,13-12-1,16-12 0,12-16-2,8-21-4,11-8-6,-4-28-17,7-2-32,-17-21-63,-2-8-6,-17-10 1,-15-1 3</inkml:trace>
          <inkml:trace contextRef="#ctx0" brushRef="#br1" timeOffset="200263.2465">8203 405 222,'0'0'131,"0"0"1,0 0-3,43-14-98,5 2-14,18 0-11,11 2-24,-2-14-50,17 9-59,-10-6-2,0 1-3,-17-2-3</inkml:trace>
        </inkml:traceGroup>
        <inkml:traceGroup>
          <inkml:annotationXML>
            <emma:emma xmlns:emma="http://www.w3.org/2003/04/emma" version="1.0">
              <emma:interpretation id="{EAFD5061-96DA-4E2B-A2CD-BCE4202F266C}" emma:medium="tactile" emma:mode="ink">
                <msink:context xmlns:msink="http://schemas.microsoft.com/ink/2010/main" type="inkWord" rotatedBoundingBox="13717,11620 17579,11596 17587,12737 13724,12762"/>
              </emma:interpretation>
              <emma:one-of disjunction-type="recognition" id="oneOf16">
                <emma:interpretation id="interp80" emma:lang="en-US" emma:confidence="0">
                  <emma:literal>tine</emma:literal>
                </emma:interpretation>
                <emma:interpretation id="interp81" emma:lang="en-US" emma:confidence="0">
                  <emma:literal>tine.</emma:literal>
                </emma:interpretation>
                <emma:interpretation id="interp82" emma:lang="en-US" emma:confidence="0">
                  <emma:literal>tin:</emma:literal>
                </emma:interpretation>
                <emma:interpretation id="interp83" emma:lang="en-US" emma:confidence="0">
                  <emma:literal>timid.</emma:literal>
                </emma:interpretation>
                <emma:interpretation id="interp84" emma:lang="en-US" emma:confidence="0">
                  <emma:literal>tin".</emma:literal>
                </emma:interpretation>
              </emma:one-of>
            </emma:emma>
          </inkml:annotationXML>
          <inkml:trace contextRef="#ctx0" brushRef="#br1" timeOffset="201354.7064">10222 618 158,'0'0'127,"0"0"0,0 0 0,0 0-68,0 0-23,51 0-9,-15-7-12,17 4-7,13-4-7,6-3-6,15 1-14,-7-11-21,21 13-47,-19-7-38,-4 6 2,-13-1-5</inkml:trace>
          <inkml:trace contextRef="#ctx0" brushRef="#br1" timeOffset="201685.031">10647 260 179,'0'0'119,"20"27"3,-23-5-6,6 16-77,-13-4-9,13 19-10,-8 5-9,7 10-7,1 0-8,1-3-16,13 5-27,-9-10-71,13-7-3,3-9-1,3-13-3</inkml:trace>
          <inkml:trace contextRef="#ctx0" brushRef="#br1" timeOffset="202157.1996">11556 949 205,'24'-5'126,"-24"5"-3,2 31 0,3 1-90,-14 4-15,4 12-7,-7 8-12,-3 0-10,6 9-23,-13-17-53,10-2-34,0-12-2,12-34-1</inkml:trace>
          <inkml:trace contextRef="#ctx0" brushRef="#br1" timeOffset="202485.3411">12020 712 177,'0'0'125,"24"-14"-2,-2 6 0,14 11-80,-10-6-15,13 8-13,2 0-17,0-3-18,15 18-37,-10-6-63,0-4-5,-3 0 1,1-8-3</inkml:trace>
          <inkml:trace contextRef="#ctx0" brushRef="#br1" timeOffset="203209.6531">13119 951 199,'36'-9'126,"-36"9"-1,24 21 0,-16 11-85,-13 2-17,5 11-5,-7 4-13,-3-1-11,10 5-28,-17-14-85,10-5-5,7-34-1,-5 21-3</inkml:trace>
          <inkml:trace contextRef="#ctx0" brushRef="#br1" timeOffset="204113.2729">14047 669 84,'24'-17'100,"-24"17"-1,0 0-1,12-27-62,-14 5-12,2 22-4,-3-38-8,3 38 4,-17-24 0,17 24 3,-36 2 2,36-2 0,-48 41 1,28-7-6,-6-3 0,6 10-9,4-7 2,8-2-9,8-6 1,0-26-3,20 32-1,-20-32 0,36 2-1,-36-2 1,41-19-1,-41 19 0,26-34 1,-26 34 2,8-39 3,-8 39 2,-15-24 1,15 24 0,-29-7 0,29 7 0,-34 17 1,34-17-2,-26 31-1,19-9-3,7-22-1,-3 31 0,3-31-2,20 22 0,-20-22-2,36 0 0,-15-7 0,-21 7 0,39-32 2,-39 32-1,27-41 4,-22 20 2,-5 21 1,-8-34 4,8 34-1,-26-12 2,26 12-1,-37 12-1,37-12 0,-31 34-3,19-13 0,7 3-3,3-2-1,7 0-4,-5-22-1,19 31-2,-19-31-7,31 10-4,-9-10-10,-22 0-5,36-24-2,-24 0 2,-12 24 4,22-32 5,-22 32 12,7-26 10,-7 26 12,0 0 8,-29-15 6,29 15 0,-31 5-1,31-5-3,-27 15-7,27-15-8,0 0-10,-26 24-8,26-24-12,0 0-13,0 0-26,0 0-40,22 14-5,-22-14 5,0 0 40</inkml:trace>
        </inkml:traceGroup>
        <inkml:traceGroup>
          <inkml:annotationXML>
            <emma:emma xmlns:emma="http://www.w3.org/2003/04/emma" version="1.0">
              <emma:interpretation id="{C062C644-E840-4BD1-8BA1-769EA4A2151A}" emma:medium="tactile" emma:mode="ink">
                <msink:context xmlns:msink="http://schemas.microsoft.com/ink/2010/main" type="inkWord" rotatedBoundingBox="19321,11300 23954,11271 23965,13076 19333,13105"/>
              </emma:interpretation>
              <emma:one-of disjunction-type="recognition" id="oneOf17">
                <emma:interpretation id="interp85" emma:lang="en-US" emma:confidence="1">
                  <emma:literal>using</emma:literal>
                </emma:interpretation>
                <emma:interpretation id="interp86" emma:lang="en-US" emma:confidence="0">
                  <emma:literal>rising</emma:literal>
                </emma:interpretation>
                <emma:interpretation id="interp87" emma:lang="en-US" emma:confidence="0">
                  <emma:literal>wing</emma:literal>
                </emma:interpretation>
                <emma:interpretation id="interp88" emma:lang="en-US" emma:confidence="0">
                  <emma:literal>wring</emma:literal>
                </emma:interpretation>
                <emma:interpretation id="interp89" emma:lang="en-US" emma:confidence="0">
                  <emma:literal>wising</emma:literal>
                </emma:interpretation>
              </emma:one-of>
            </emma:emma>
          </inkml:annotationXML>
          <inkml:trace contextRef="#ctx0" brushRef="#br1" timeOffset="207069.9198">15830 896 69,'0'0'88,"24"9"-3,2-13 1,-4-13-69,7-12-13,10-15-1,-3-9-6,5-10 0,-2-2-4,-3-8 1,-7 8-1,-2 2 6,-8 10 3,-7 10 8,-10 14 6,-2 29 4,0 0 2,-17 22 1,-2 14-1,5 17-2,-1 5-4,8 12-8,5-5-3,9-4-7,10-11 0,9-11-7,13-15-1,4-17-7,13-14-2,-3-17 0,3-7 1,-6-13 4,-1-2-2,-11-2 9,-6 4 5,-6 6 14,-16 4 6,-10 34 8,5-24-1,-5 24 3,-12 29 0,9 7-3,1 5-5,14 10-11,7-3-4,15 0-10,12-9-2,7-10-11,15-12-2,-3-19-9,10-11-1,-15-23-1,6-5-2,-18-17 4,0 0 3,-16-12 12,-8 5 7,-7-3 12,-10 10 6,-2 10 8,-10 4 5,5 16 2,-7 6 1,7 22-2,0 0-4,9 22-4,3 4-4,15 15-3,4 5-3,13 10-4,2-1-5,5 3-5,2 5-4,-5-7-2,-7-1 3,-9-7-2,-13-2 3,-17-7-1,-14-8 6,-14-2 1,-15-12 7,-5-2 1,-7-13 2,-1-4 2,6-8 2,12-2 0,7-5 2,29 17-2,-17-34-1,17 34-2,43-31-1,-2 21-3,5 1-3,10 1 0,7 6-3,2-3 0,0 0-5,-2-4 0,-3-3-3,-6-8 4,-9-4-4,-6-3 8,-10-4-1,-7 0 9,-10-3 4,-2 7 8,-13 3 1,3 24 2,0 0 1,-26-2-1,26 2-3,-25 55-4,18-11-4,7 11-6,10 3-3,7 0-10,12 0-12,2-17-24,20-7-73,-5-17-3,2-19-2,-7-25-2</inkml:trace>
          <inkml:trace contextRef="#ctx0" brushRef="#br1" timeOffset="207205.6155">18337 101 202,'-16'-75'120,"-1"17"-2,0 17-1,17 41-89,0 0-25,0 0-44,29 46-71,-3 0-4,8 2-4,5 5 0</inkml:trace>
          <inkml:trace contextRef="#ctx0" brushRef="#br1" timeOffset="207643.1486">18690 760 223,'0'0'125,"-17"-38"-2,20 9-3,16 0-96,-2-10-8,14 0-6,3 1-9,5 2 1,-3 4-3,0 3-1,-2 10 0,-5 9 0,-5 15 0,-24-5 1,32 53-1,-23-9-3,-4 9 1,-5 5-5,3-5 4,-3-5-4,7-12 4,-7-36-4,22 13 6,-22-13 4,43-51 1,-14 5 6,-2-7-2,4-3 3,-2 1-2,2 9 3,-6 10-1,1 14-3,-26 22-1,32 5-1,-20 21-7,-3 10-9,6 22-27,-13-2-64,13 2-20,-1-2-1,8-13-1</inkml:trace>
          <inkml:trace contextRef="#ctx0" brushRef="#br1" timeOffset="208049.4133">19927 301 132,'-19'-26'113,"-8"16"3,-7 10 1,-4 10-65,14 21-13,-5 5-8,21 13-10,1 2-8,17 6-2,14 1-6,15 5-5,14 0-2,10 2-6,11 3-6,4-3-5,6 15-4,-11-8-4,7 11 3,-25-6 6,-7 7 6,-16-1 10,-20-6 8,-12 0 11,-22-19 6,-7 5 5,-26-24 0,6-3 0,-16-26-6,7-13-4,0-26-4,10-17-6,9-24 0,15-17-5,12-17 1,17-12-7,14 0-6,3-12-25,19 22-62,-7 2-33,2 17 1,-2 10-5</inkml:trace>
        </inkml:traceGroup>
        <inkml:traceGroup>
          <inkml:annotationXML>
            <emma:emma xmlns:emma="http://www.w3.org/2003/04/emma" version="1.0">
              <emma:interpretation id="{1A171DC6-7FCA-47E0-B11F-BD108B37176E}" emma:medium="tactile" emma:mode="ink">
                <msink:context xmlns:msink="http://schemas.microsoft.com/ink/2010/main" type="inkWord" rotatedBoundingBox="25310,11200 33140,11150 33148,12519 25319,12569"/>
              </emma:interpretation>
              <emma:one-of disjunction-type="recognition" id="oneOf18">
                <emma:interpretation id="interp90" emma:lang="en-US" emma:confidence="1">
                  <emma:literal>Polynomial</emma:literal>
                </emma:interpretation>
                <emma:interpretation id="interp91" emma:lang="en-US" emma:confidence="0">
                  <emma:literal>Paly normal</emma:literal>
                </emma:interpretation>
                <emma:interpretation id="interp92" emma:lang="en-US" emma:confidence="0">
                  <emma:literal>Paly nominal</emma:literal>
                </emma:interpretation>
                <emma:interpretation id="interp93" emma:lang="en-US" emma:confidence="0">
                  <emma:literal>Paly monomial</emma:literal>
                </emma:interpretation>
                <emma:interpretation id="interp94" emma:lang="en-US" emma:confidence="0">
                  <emma:literal>Paly mound</emma:literal>
                </emma:interpretation>
              </emma:one-of>
            </emma:emma>
          </inkml:annotationXML>
          <inkml:trace contextRef="#ctx0" brushRef="#br1" timeOffset="208796.0013">21884 161 136,'0'0'110,"-27"17"4,13 17-5,2 24-71,-3 2-14,18 20 0,-1 7-15,18 5-7,6 0-4,6-10-4,6-12 1,1-15-3,-1-23 2,-4-22-1,-12-27 3,-12-24-1,-10-20 7,-8-9 3,-8-17 1,-9-12-1,-1-7 2,-1 4 0,8 1 2,7 9 1,12 5-3,7 15-2,15 9 1,16 19-1,11 18 1,16 9-2,5 12-2,7 15 0,6 9 0,-6 12 2,-12 13 1,-14 11 1,-27 8-2,-19 5 3,-29-3-2,-22-2 3,-24-8-3,-12-6-2,-3-15-8,-7-20-12,22-2-28,-5-14-75,27-5 0,17-8-4,31 15 0</inkml:trace>
          <inkml:trace contextRef="#ctx0" brushRef="#br1" timeOffset="209124.1387">22906 724 205,'24'15'117,"-24"-15"-2,29-15-1,-22-14-102,3-9-4,-5-6-5,-8-7-6,-4 1-1,-15 1 4,-11 8-1,-21 12 4,-11 10 5,-7 16 3,-8 11 1,8 13 2,2 8-1,19 17 0,15 3-2,31 6-4,22-4-3,19-5-10,24-5-15,3-22-33,19-2-70,0-19-6,3-18 6,-13-18-4</inkml:trace>
          <inkml:trace contextRef="#ctx0" brushRef="#br1" timeOffset="209389.7765">23408-131 227,'0'31'127,"3"10"-3,-10 10-1,-1 17-95,-6 2-8,2 10-9,-5-3-8,2 3 0,3-8-3,3-4 2,9-15-1,7-7 1,15-12-2,9-13-1,10-6-3,7-15-13,15 7-21,-10-17-78,10 1-8,-7-13-5,-1 3 3</inkml:trace>
          <inkml:trace contextRef="#ctx0" brushRef="#br1" timeOffset="209592.9113">23698 214 236,'0'0'129,"15"27"-2,9 2-3,-2-2-99,14 11-16,8 1-27,-8-10-37,12 2-68,-7-7-4,5-9 1,-10-10-2</inkml:trace>
          <inkml:trace contextRef="#ctx0" brushRef="#br1" timeOffset="209780.4253">24261 263 204,'-21'-3'132,"6"25"1,-11 9-3,-1 27-80,-14 8-20,7 25-13,-7 13-12,-3 5-14,18 17-34,-8-18-83,29-9-6,3-26 0,21-22-5</inkml:trace>
          <inkml:trace contextRef="#ctx0" brushRef="#br1" timeOffset="210546.7811">24766 693 171,'-36'7'112,"12"-2"-5,24-5-17,-36-15-60,36 15-3,12-50-17,5 13-3,4-11-5,11-3 1,-1-2-2,1 5-1,-1 4 0,-2 8-1,-5 14 3,-2 13 2,-22 9 1,19 31 0,-19 5 0,-2 15 1,-8 7 1,0 10-2,1-5-1,4-5-6,7-10 2,10-17-3,10-14 0,7-17-1,7-22-2,8-14 4,7-10-3,-1-7 4,4-5-2,-1 0 3,-3 3 1,-6 11 1,-5 10 3,-6 17 0,-11 10 1,-22 7 2,24 32-1,-21 9 1,-6 12 1,3 12-5,3 5-8,2-2-16,14 9-28,-5-14-70,13-10-3,0-19-2,2-17-5</inkml:trace>
          <inkml:trace contextRef="#ctx0" brushRef="#br1" timeOffset="211792.795">26182 318 26,'-36'-2'102,"-3"19"1,-7 5 3,-7 7-48,12 24-11,-7 0-10,16 14-15,3-1-7,17 1-8,12-6-1,17-11-4,15-8-1,9-16-7,9-19-3,3-21-6,8-5-6,-13-25-10,3 1-8,-20-20 1,1 5 2,-23-7 7,-4 11 7,-17 1 14,-10 3 11,-9 11 20,-17 5 10,2 22 4,-15 2 3,13 25 0,-12 2-5,19 24-3,-5 7-6,24 17-7,5-2-3,22-2-4,12-11 1,17-9-8,9-19 1,13-15-6,4-24-2,5-14-3,5-10-4,-7-15 1,-2 1-6,-11-8 5,-1 7-2,-13 6 7,-2 11 5,-8 15 3,-26 24 3,36-5 2,-36 5 1,15 56 0,-13-10-2,6 7-1,-4 7 0,4 3-5,4-10 2,5-2-3,7-15 4,5-9-4,2-18 0,6-16 0,1-17-4,1-12 4,-5-10-3,-1-3 3,-6-1-3,-3 4 4,-4 10 2,-4 11 0,-16 25 0,0 0 0,25 10 0,-21 19 0,-1 10-2,2 4-1,2 3 2,3-5-6,6-9 4,-16-32-4,42 26-1,-16-31 1,3-14 4,-2-10-2,2-7-1,-3-8 6,-2 1-5,1 2 5,-6 9 1,0 3 0,-19 29-2,22-19 4,-22 19-4,12 27 0,-12 4 0,5 10-1,-3 5 3,8 2-6,2-2 3,5-7-4,7-8 4,3-11-5,7-16 2,-5-11 0,2-15-4,0-9 6,-4-10-2,-3-3 6,-5-4-3,1 5 7,-13 9 0,7 12 0,-14 22 0,0 0 0,22 15-3,-10 16-2,3 12-2,4 3-10,10 5-10,-7-17-27,24 5-27,-20-25-66,13-9 3,-15-24-4,5-15 2</inkml:trace>
          <inkml:trace contextRef="#ctx0" brushRef="#br1" timeOffset="211949.0527">27900 176 174,'-20'-63'124,"3"10"0,5 12-1,12 41-76,-14-29-38,14 29-28,26 29-55,-6-3-48,9 11-3,-3 1-2,6 6 0</inkml:trace>
          <inkml:trace contextRef="#ctx0" brushRef="#br1" timeOffset="212652.2207">28320 657 187,'0'0'130,"22"21"-3,-22-21 1,0 0-99,26-9-6,-26 9-14,27-32-5,-10 8-2,-5 0-1,0-5-2,-2-3 1,-3 1 0,-7 2-1,-2 0 1,-8 3 0,-7 1 3,-5 8 0,-9 5 4,-1 15 1,-9 6 0,5 16 1,-5 13-1,2 15 2,13 5-1,6 10-4,11-5 0,14-3-4,9-9 2,10-15-6,10-16 4,5-20-8,4-15-5,-4-19 3,2-7-7,-10-17 5,3 3 2,-12-6 1,-3 6 6,-9 6 2,-3 11 5,-4 16 3,-3 22 3,0 0 1,-20 27-7,20 11 5,-5 6-6,13 6 6,9 1 1,7-5-5,12-10 2,10-9-4,5-17 0,7-18-1,12-18-3,-3-23-3,1-16-5,0-17 3,-8-10-4,-4-12 3,-8 0 2,-14 1-1,-15 6 3,-9 15 2,-15 14 4,-17 22 2,-14 24 3,-8 27 2,-6 24 1,-3 29 2,-3 22-4,8 19 1,4 10-5,20 4 1,17-2-2,26-9-4,27-5-2,14-15-6,23-12-4,11-22-12,24 5-26,-2-29-70,3-4-29,-20-18 2,-22-14-4</inkml:trace>
        </inkml:traceGroup>
      </inkml:traceGroup>
      <inkml:traceGroup>
        <inkml:annotationXML>
          <emma:emma xmlns:emma="http://www.w3.org/2003/04/emma" version="1.0">
            <emma:interpretation id="{1C0FC1D2-AAE6-43B0-9457-C6338009B0DA}" emma:medium="tactile" emma:mode="ink">
              <msink:context xmlns:msink="http://schemas.microsoft.com/ink/2010/main" type="line" rotatedBoundingBox="3349,13268 12527,13565 12492,14648 3314,14351"/>
            </emma:interpretation>
          </emma:emma>
        </inkml:annotationXML>
        <inkml:traceGroup>
          <inkml:annotationXML>
            <emma:emma xmlns:emma="http://www.w3.org/2003/04/emma" version="1.0">
              <emma:interpretation id="{FAA57076-1A35-4F02-A04D-81C3ED2597AB}" emma:medium="tactile" emma:mode="ink">
                <msink:context xmlns:msink="http://schemas.microsoft.com/ink/2010/main" type="inkWord" rotatedBoundingBox="3349,13268 12527,13565 12492,14648 3314,14351"/>
              </emma:interpretation>
              <emma:one-of disjunction-type="recognition" id="oneOf19">
                <emma:interpretation id="interp95" emma:lang="en-US" emma:confidence="1">
                  <emma:literal>arithmetic.</emma:literal>
                </emma:interpretation>
                <emma:interpretation id="interp96" emma:lang="en-US" emma:confidence="1">
                  <emma:literal>arithmetic •</emma:literal>
                </emma:interpretation>
                <emma:interpretation id="interp97" emma:lang="en-US" emma:confidence="0">
                  <emma:literal>Arithmetic •</emma:literal>
                </emma:interpretation>
                <emma:interpretation id="interp98" emma:lang="en-US" emma:confidence="0">
                  <emma:literal>arithmetize •</emma:literal>
                </emma:interpretation>
                <emma:interpretation id="interp99" emma:lang="en-US" emma:confidence="0">
                  <emma:literal>arithmetics •</emma:literal>
                </emma:interpretation>
              </emma:one-of>
            </emma:emma>
          </inkml:annotationXML>
          <inkml:trace contextRef="#ctx0" brushRef="#br1" timeOffset="216494.6179">3900 2889 35,'9'-29'88,"11"-7"-2,-6-8-2,8-4-64,2 4-7,0-4-4,3 9-6,2 3-2,0 10 1,-3 11 2,6 13 4,-3 11 3,0 18-1,-7 7 2,-1 9-1,-1 3 0,-1 2-2,-2-9-3,5-10-2,-22-29-3,43 5 1,-19-29-3,5-13 2,0-8-1,5-9 0,0 1 2,0 7 0,0 8 2,-1 18 0,-4 16 1,0 16 1,-4 12 0,-4 14 0,-1 8-2,-6 0 0,3 0-4,-2-14-1,-1-11-1,10-16-1,3-17 1,-1-15-1,6-11 1,-3-6-1,2-2 2,1 3 1,-6 4 1,-4 15 1,-22 24 4,31-14 1,-31 14 0,15 43 2,-13-4-1,3 9 0,2 8-2,5 2 1,8 0-5,9-5 0,4-7-2,13-10-1,3-9 0,6-13-1,1-9-1,-3-10-2,-2-5-4,-13-14-5,1 10-10,-20-15-15,3 9-64,-22 20-2,2-31 0,-2 31 0</inkml:trace>
          <inkml:trace contextRef="#ctx0" brushRef="#br1" timeOffset="217292.7497">5702 3010 33,'0'0'81,"46"-37"-3,-19 4-1,2-6-64,7-5-5,-2-9-4,-1-7-6,-1-3 2,-10 0 0,-6 0 2,-6 13 3,-12 4 4,-8 12 4,-12 7 4,1 20 4,-16 7 4,4 22 2,-9 2 1,9 20 0,-4-1-3,13 20-2,5 0-7,19 7-1,12-3-8,19-1-7,18-4-18,11-18-24,22-3-66,8-19-4,1-20-1,1-14-2</inkml:trace>
          <inkml:trace contextRef="#ctx0" brushRef="#br1" timeOffset="217683.3871">6371 2454 185,'-17'-39'117,"17"1"3,27 9-7,9-3-84,25 13-7,6 4-18,13 1-18,12 16-27,-10-4-71,2 16-7,-9-1 2,-7 6-4</inkml:trace>
          <inkml:trace contextRef="#ctx0" brushRef="#br1" timeOffset="217511.5033">6685 2212 147,'0'0'120,"0"0"0,0 0 1,-12 41-81,3 5-8,16 29-7,-7 12-12,10 17-7,2 7-14,2-9-10,13 6-24,-13-30-49,10-11-28,-7-28-3,-17-39 0</inkml:trace>
          <inkml:trace contextRef="#ctx0" brushRef="#br1" timeOffset="217824.026">7304 2497 152,'7'27'122,"5"19"-2,-2 10-2,7 16-71,-3 5-51,6-4-32,9 2-74,-3-20-7,1-11-2,-6-32-2</inkml:trace>
          <inkml:trace contextRef="#ctx0" brushRef="#br1" timeOffset="218011.5275">7475 2282 144,'-14'-50'109,"4"13"-3,5 8-9,5 29-92,0 0-29,37-9-75,-13 31-4,5 7-5,5 7 0</inkml:trace>
          <inkml:trace contextRef="#ctx0" brushRef="#br1" timeOffset="218245.9144">8084 2439 73,'10'-36'105,"-8"2"2,-7 1 5,5 33-55,-38-49-18,16 40-3,-24-1-4,3 20-4,-18 7-2,8 21-4,-7 15-5,9 17-3,5 13-5,17 11-2,15 2-3,26-1-1,21-11-5,16-11-1,18-15-6,8-27-12,17 0-35,-7-33-70,6-5-3,-13-17-2,-6-3 0</inkml:trace>
          <inkml:trace contextRef="#ctx0" brushRef="#br1" timeOffset="214444.8924">353 2070 42,'-51'-10'83,"-4"15"-32,-8 10 2,3 26-4,-8 4-12,12 28-1,-6 2-11,13 19-1,11 0-9,18 5-4,15-9-7,20-18-3,16-14-6,15-29-2,20-17-4,4-29-4,4-16-3,-6-25-2,-5-10 2,-12-7-1,-8 3 7,-16 4 1,-15 5 6,-12 15 7,-12 9 8,12 39 6,-41-29 4,17 36 0,-3 13-2,8 14 0,7 7-4,12 7-1,4 0-6,21 1-3,6-13-2,15-7-1,7-20-3,7-11 0,3-22-3,-2-15-2,-3-9-2,-10-13-1,-5 4 1,-11-9 0,-13 11 3,-9 2 1,-10 11 3,-3 9 3,-4 11 2,7 22 1,-22-12 1,22 12 0,-12 29-1,17-3-1,5 1 0,9 7-3,10-5-2,7-3-2,8-1-1,-1-13-1,1-3 0,-3-6 0,-7-6 3,-5-4 3,-29 7 6,0 0 4,9-29 5,-9 29 2,-41-7 4,15 16 2,-13-1-2,10 18-1,-5 3-3,10 15-2,0 4-4,14 12-2,13 6-5,16-3-2,12-1-3,15-9-1,12-9-5,5-15-1,10-15-1,-1-18 1,-2-13-1,-9-17 0,-11-7 5,-9-5 3,-14-2 7,-8 7 4,-9 2 4,-5 15 0,-5 24 2,0 0-1,0 0-3,9 46-5,13-3-14,5-4-22,19 16-57,-5-14-35,12-7 0,-5-19-3</inkml:trace>
          <inkml:trace contextRef="#ctx0" brushRef="#br1" timeOffset="214603.0912">1788 2075 204,'-22'-41'124,"3"12"-3,19 29-7,0 0-124,0 0-41,15 31-63,4 3-6,5 0-2,-5-3-4</inkml:trace>
          <inkml:trace contextRef="#ctx0" brushRef="#br1" timeOffset="215010.1649">2110 2297 101,'0'0'113,"12"22"-2,-15 7 1,10 21-75,-7 8-7,15 25-11,-1 4-17,8 4-10,12 4-21,-7-21-25,11-6-56,-6-24-2,-3-23 0,-29-21 13</inkml:trace>
          <inkml:trace contextRef="#ctx0" brushRef="#br1" timeOffset="215463.3132">1928 2398 94,'-14'-33'110,"16"4"-1,18-3 0,16 10-76,12-9-11,17 0-6,8 2-12,7-5-4,7 2-2,-5 1 1,-3 9-2,-6 3 2,-8 17-2,-9 9 2,-10 12 3,-8 17 2,-6 15-1,-6 17 0,-6 11 3,-1 13 0,-2-2 3,0 1-1,0-13-2,2-11 1,-2-23-2,7-20 1,-2-29-2,2-21-2,-5-20 1,5-12-1,-7-7 1,3-1-3,-1 6 2,0 9-2,-2 17 3,-17 34-1,34-9 0,-15 33 1,-2 19 0,5 20 1,2 14-3,3 10-1,9 10-15,-7-12-28,17 4-73,-5-17-4,5-11-2,-5-22-3</inkml:trace>
          <inkml:trace contextRef="#ctx0" brushRef="#br1" timeOffset="218589.682">9005 2961 126,'0'0'116,"0"0"4,-25-29-2,25 29-67,-4-21-22,4 21-5,7-29-11,-7 29-11,10-22-16,-10 22-34,0 0-69,0 0-3,0 0-3,0 0-2</inkml:trace>
        </inkml:traceGroup>
      </inkml:traceGroup>
    </inkml:traceGroup>
    <inkml:traceGroup>
      <inkml:annotationXML>
        <emma:emma xmlns:emma="http://www.w3.org/2003/04/emma" version="1.0">
          <emma:interpretation id="{36EBD857-CFBA-4663-9AB4-E1DEE07E07F2}" emma:medium="tactile" emma:mode="ink">
            <msink:context xmlns:msink="http://schemas.microsoft.com/ink/2010/main" type="paragraph" rotatedBoundingBox="3106,15732 30875,15431 30900,17758 3131,1805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49EF34C-4EBC-45ED-833E-96BBF3351201}" emma:medium="tactile" emma:mode="ink">
              <msink:context xmlns:msink="http://schemas.microsoft.com/ink/2010/main" type="line" rotatedBoundingBox="3106,15732 30875,15431 30900,17758 3131,18058"/>
            </emma:interpretation>
          </emma:emma>
        </inkml:annotationXML>
        <inkml:traceGroup>
          <inkml:annotationXML>
            <emma:emma xmlns:emma="http://www.w3.org/2003/04/emma" version="1.0">
              <emma:interpretation id="{6A8F6B14-5485-4A7B-9577-189826FAD19B}" emma:medium="tactile" emma:mode="ink">
                <msink:context xmlns:msink="http://schemas.microsoft.com/ink/2010/main" type="inkWord" rotatedBoundingBox="3185,16006 7533,16508 7414,17539 3066,17036"/>
              </emma:interpretation>
              <emma:one-of disjunction-type="recognition" id="oneOf20">
                <emma:interpretation id="interp100" emma:lang="en-US" emma:confidence="1">
                  <emma:literal>Example:</emma:literal>
                </emma:interpretation>
                <emma:interpretation id="interp101" emma:lang="en-US" emma:confidence="0">
                  <emma:literal>Ensample:</emma:literal>
                </emma:interpretation>
                <emma:interpretation id="interp102" emma:lang="en-US" emma:confidence="0">
                  <emma:literal>•Example:</emma:literal>
                </emma:interpretation>
                <emma:interpretation id="interp103" emma:lang="en-US" emma:confidence="0">
                  <emma:literal>Exampled:</emma:literal>
                </emma:interpretation>
                <emma:interpretation id="interp104" emma:lang="en-US" emma:confidence="0">
                  <emma:literal>Examples:</emma:literal>
                </emma:interpretation>
              </emma:one-of>
            </emma:emma>
          </inkml:annotationXML>
          <inkml:trace contextRef="#ctx0" brushRef="#br2" timeOffset="229559.2129">-292 4732 1,'7'-31'70,"-7"31"26,5-24 5,-5 24-46,0 0-4,0-25-8,0 25-5,0 0-7,10 37-5,-20-13-3,5 24-9,-12 5 1,3 20-6,-8 11 1,5 8-6,0 7 1,8 3-3,9-6-2,14-6 1,10-11-1,15-13 0,12-16-3,7-13 0,9-11-4,-1-16-6,11 2-16,-14-22-27,7 8-59,-12-8-4,-10 5 1,-12-2-2</inkml:trace>
          <inkml:trace contextRef="#ctx0" brushRef="#br2" timeOffset="230028.8349">-268 4938 101,'-7'-22'107,"7"22"2,34-17-6,-3 5-78,18 9-8,4-1-12,12 1-29,17 8-66,0 2-12,0 5-6,-2 0 2</inkml:trace>
          <inkml:trace contextRef="#ctx0" brushRef="#br2" timeOffset="229803.3398">-246 5317 102,'0'0'104,"44"-29"-1,-8 17-5,7-5-79,13 2-7,7 3-19,-3-7-37,3 7-54,-3 2-3,-11 1-2,-11 4 19</inkml:trace>
          <inkml:trace contextRef="#ctx0" brushRef="#br2" timeOffset="230278.8533">573 5124 140,'0'0'118,"36"38"-3,-7-6 1,22 14-86,2 2-10,17 12-10,10 8-18,0-5-17,11 14-26,-18-14-58,2-5-6,-15-5-4,-16-7 3</inkml:trace>
          <inkml:trace contextRef="#ctx0" brushRef="#br2" timeOffset="230466.3572">822 5822 149,'-12'-39'123,"21"1"1,16-23-2,13 10-87,3-19-11,20 0-12,-1 3-25,-4-11-55,9 18-50,-12 2-3,-5 14-5,-11 1-2</inkml:trace>
          <inkml:trace contextRef="#ctx0" brushRef="#br2" timeOffset="231647.1784">2039 5575 1,'3'-48'34,"7"5"33,-15-15 0,-3 7-53,1 7 4,-10 1 2,-2 14 4,-10 7 2,0 15 3,-12 4 2,7 20 1,-14 0-2,4 24-3,-4 3-6,9 16-4,1 3-5,11 7-3,13-5-3,16 1-2,13-8-5,18-10 1,16-17-6,6-14-2,20-14-6,0-25-5,5-7-2,-8-24-2,8 0 1,-20-13 1,1 4 6,-20-4 5,-10 6 12,-11 14 7,-18 7 8,-2 39 0,-22-19 2,22 19-1,-36 41 0,22 5-1,-6 5-5,11 9-2,6-4-6,13-6 1,12-11-1,6-12 1,16-22-2,7-18-2,4-13 0,8-10 0,0-8 1,-3-7-1,-2 6 1,-7 3 1,-5 13 2,-5 15 0,-7 9 2,-5 15 0,-5 12-1,-5 19 1,-2 4-2,0 9 1,-2-1-5,2-5 1,-1-4-4,4-11 1,2-16-1,-1-12 1,3-17 1,1-12-2,1-10 2,-4-7 0,4-5 0,-4 7 0,2 3 1,-2 14-1,0 13 0,-22 9 1,39 24-1,-25 7 1,3 8-1,-3 5 1,1-1-1,2-7 1,0-9-1,4-17 1,8-15-1,0-15 3,5-13 1,3-9 0,-4-8 3,6 1 0,-3 1 2,3 9 1,-8 13 1,1 9-2,-6 17-1,-2 17-1,-4 17-2,-1 7-5,0 14-23,-14-4-81,15 7-19,-8-10-5,7-9-2</inkml:trace>
        </inkml:traceGroup>
        <inkml:traceGroup>
          <inkml:annotationXML>
            <emma:emma xmlns:emma="http://www.w3.org/2003/04/emma" version="1.0">
              <emma:interpretation id="{631A33C1-68EE-4F88-8DCE-C10C648452F9}" emma:medium="tactile" emma:mode="ink">
                <msink:context xmlns:msink="http://schemas.microsoft.com/ink/2010/main" type="inkWord" rotatedBoundingBox="7923,16236 10670,16206 10682,17369 7935,17399"/>
              </emma:interpretation>
            </emma:emma>
          </inkml:annotationXML>
          <inkml:trace contextRef="#ctx0" brushRef="#br2" timeOffset="232803.8068">4431 5399 87,'0'0'108,"22"7"1,-10 20-2,3 24-67,-1 2-13,8 24-3,0 5-14,2 5-3,-3-2-2,-1-8 0,-3-21-6,-12-18 2,-5-38-3,0 0 2,-29-19 0,4-27-1,-4-17-3,3-14-1,-6-5 6,8-8-3,7 3 4,8 3-2,9 7 2,9 9-2,11 10 3,11 17-1,15 12 0,7 12 0,10 10 1,5 12-2,7 9 1,-3 10 1,-4 5 0,-13 7 1,-11 8 0,-20 4 0,-22 3-3,-19 0-2,-19-1-5,-15-9-3,-7-2-4,-4-15-1,4-2-1,4-20 2,16 1 4,6-13 4,32 10 5,-14-24 4,14 24 5,39-14 1,-8 9 1,10 10 0,7-3-2,13 8 0,2-6-3,7 1 0,-3-10-3,6-11-1,-3-13-1,0-15-1,-5-14 0,-2-14-3,-5-8 2,-12-2-3,-3-3 3,-9 5-2,-5 6 2,-12 13-2,-7 15 4,-10 15 1,-12 9 0,12 22 3,-44 3 1,15 23 2,-14 15 0,4 17 3,-9 12-2,9 17 1,3 10-4,9 9 3,15-2-5,15-3 1,18-14-4,18-12 1,21-22-2,15-19 0,10-22-2,7-21-2,2-20-2,-5-20-4,3-9-2,-20-12-1,-9 0 0,-22-2 0,-9 4 6,-23 5 3,-16 10 7,-15 19 5,-21 15 5,-1 19 2,-14 15 1,13 23 2,-9 13-4,21 19-1,6 10-5,22 4-1,20 1-7,21-5-7,27-6-21,2-25-65,29-3-31,5-27-5,8-12 0</inkml:trace>
          <inkml:trace contextRef="#ctx0" brushRef="#br2" timeOffset="233491.3336">6983 5259 143,'0'0'109,"31"-22"-4,-31 22 0,26-17-86,-26 17-6,0 0-1,25-19-7,-25 19-1,0 0 1,2-24 0,-2 24 2,0 0 0,-24-29 0,24 29 1,-31-5 1,31 5 0,-37 17 1,37-17 0,-31 34-2,21-13 1,3 1-3,9 0 1,-2-22-3,29 29-2,-7-24-1,5-10-1,-1-5-2,1-9-1,-3 0-2,-7-6-10,-17 25-17,5-38-37,-5 38-49,-22-3-1,22 3-1,-41 34 1</inkml:trace>
          <inkml:trace contextRef="#ctx0" brushRef="#br2" timeOffset="233866.3522">7125 5873 90,'0'0'102,"24"19"3,-24-19-2,22 2-67,-22-2-6,0 0-4,12-38-9,-12 38-6,-10-37-2,10 37-2,-29-31 0,8 24-1,-6 4 1,3 11 0,-5 1-2,7 8 2,0 0-2,6 5-1,16-22-2,-8 31 1,8-31-2,0 0-1,29 12 0,-29-12-4,34-14-6,-34 14-18,24-22-81,-24 22-6,0 0 0,0 0-6</inkml:trace>
        </inkml:traceGroup>
        <inkml:traceGroup>
          <inkml:annotationXML>
            <emma:emma xmlns:emma="http://www.w3.org/2003/04/emma" version="1.0">
              <emma:interpretation id="{0D0C2F63-56F0-4949-9170-F3FA57207D89}" emma:medium="tactile" emma:mode="ink">
                <msink:context xmlns:msink="http://schemas.microsoft.com/ink/2010/main" type="inkWord" rotatedBoundingBox="12208,15635 13726,16137 13177,17800 11658,17298"/>
              </emma:interpretation>
              <emma:one-of disjunction-type="recognition" id="oneOf21">
                <emma:interpretation id="interp105" emma:lang="en-US" emma:confidence="0">
                  <emma:literal>(8+s)(38+s)=38^+4</emma:literal>
                </emma:interpretation>
                <emma:interpretation id="interp106" emma:lang="en-US" emma:confidence="0">
                  <emma:literal>(0+3÷(38+1)=302+4</emma:literal>
                </emma:interpretation>
                <emma:interpretation id="interp107" emma:lang="en-US" emma:confidence="0">
                  <emma:literal>18+3÷(30+1)=302+4</emma:literal>
                </emma:interpretation>
                <emma:interpretation id="interp108" emma:lang="en-US" emma:confidence="0">
                  <emma:literal>(8+s)(38+2)=38^+4</emma:literal>
                </emma:interpretation>
                <emma:interpretation id="interp109" emma:lang="en-US" emma:confidence="0">
                  <emma:literal>(8+s)(38+1)=38^+4</emma:literal>
                </emma:interpretation>
              </emma:one-of>
            </emma:emma>
          </inkml:annotationXML>
          <inkml:trace contextRef="#ctx0" brushRef="#br2" timeOffset="242785.6892">8821 4756 74,'-10'-29'97,"10"29"6,-17-29 1,17 29-53,-26-19-9,26 19-3,-29 0-8,29 0-4,-41 27-4,17 2-9,-10 4 1,-2 18-8,-13 10 3,3 16-6,0 12 1,3 22-6,7 5 0,12 10-1,19 7-11,12-7-15,34 6-58,5-18-33,19-13-2,3-26-3</inkml:trace>
          <inkml:trace contextRef="#ctx0" brushRef="#br2" timeOffset="243719.4292">9394 4959 133,'0'0'107,"-22"-19"-3,22 19 3,0 0-73,-24-31-3,24 31-7,0 0-10,0 0-4,26-10-3,-26 10-2,46 22-2,-14-1 0,9 8-2,2 10-1,13 14-4,-1 10-1,3 17-3,-7 4-1,0 18-5,-15-6 1,-5 8-4,-16-9 1,-13-4 0,-19-16 5,-4-14 0,-13-18 7,-5-19 4,-2-16 6,-2-18 4,9-17 5,0-21 2,19-12 1,1-25 4,19-4-4,7-23-1,17 4-5,5-13 0,7 3-6,2 2-8,3 12-7,2 19-28,-14 8-73,0 21-4,-15 8-2,-2 14-3</inkml:trace>
        </inkml:traceGroup>
        <inkml:traceGroup>
          <inkml:annotationXML>
            <emma:emma xmlns:emma="http://www.w3.org/2003/04/emma" version="1.0">
              <emma:interpretation id="{C62610F7-C100-45E7-99D1-9AC61DB8DADB}" emma:medium="tactile" emma:mode="ink">
                <msink:context xmlns:msink="http://schemas.microsoft.com/ink/2010/main" type="inkWord" rotatedBoundingBox="14291,15857 16670,15832 16690,17661 14311,17687"/>
              </emma:interpretation>
            </emma:emma>
          </inkml:annotationXML>
          <inkml:trace contextRef="#ctx0" brushRef="#br2" timeOffset="244547.5906">10805 5575 182,'0'0'113,"0"0"-3,45-29-2,-8 15-88,13 4-11,11 8-21,-1-13-37,8 13-56,2-3-6,-5 3 1,-7-3-3</inkml:trace>
          <inkml:trace contextRef="#ctx0" brushRef="#br2" timeOffset="244797.6024">11058 5145 230,'-9'51'120,"9"-10"-1,7 20-6,-7 6-92,12 15-7,2 10-21,1-10-28,16 8-78,-2-13-5,0-9-2,3-20-3</inkml:trace>
          <inkml:trace contextRef="#ctx0" brushRef="#br2" timeOffset="245344.512">11988 5194 52,'17'-51'81,"5"0"4,-5 3 3,-7-3-57,6 20 4,-16-1 0,0 32 4,-7-24 1,7 24-2,-19 22-3,12 7-7,-8 2-8,10 15-5,3 7-6,9 8-2,3 4-6,9 3 0,8 4-6,2-4-3,9 2-4,-6-12 0,4 2-2,-7-11 1,-5-1-1,-9-9 3,-10-6 2,-15-9 5,-12 1 4,-9-4 5,-10-9 3,0 1 4,-10-11 3,7 0 1,1-6 3,11 1 0,6-11-1,26 14-2,-17-22-2,17 22-5,29-24-2,0 16-3,7 4-5,5-1-6,8 12-23,-11-9-74,15 9-23,-7-7-4,0 2-1</inkml:trace>
          <inkml:trace contextRef="#ctx0" brushRef="#br2" timeOffset="246047.6643">12542 4508 107,'0'0'107,"0"0"1,0 0 4,-3-27-62,3 27-11,24 17-6,3 7-10,4 7-6,18 20-5,4 17-2,12 16-7,5 20 2,-2 15-6,-1 16 1,-4 7-4,-10 3 1,-14-4-2,-10-6-1,-19-10 3,-10-9-2,-12-14-6,-15-15-3,-14-24-24,-3-3-72,-14-19-5,-7-14 1,-5-18-5</inkml:trace>
        </inkml:traceGroup>
        <inkml:traceGroup>
          <inkml:annotationXML>
            <emma:emma xmlns:emma="http://www.w3.org/2003/04/emma" version="1.0">
              <emma:interpretation id="{4A60BAB5-678A-43A7-B55A-89C1B16EF686}" emma:medium="tactile" emma:mode="ink">
                <msink:context xmlns:msink="http://schemas.microsoft.com/ink/2010/main" type="inkWord" rotatedBoundingBox="17361,15909 23436,15843 23457,17838 17382,17904"/>
              </emma:interpretation>
            </emma:emma>
          </inkml:annotationXML>
          <inkml:trace contextRef="#ctx0" brushRef="#br2" timeOffset="253122.6058">14380 4608 93,'-10'-27'97,"10"27"1,-14-22-10,14 22-36,-29-9-3,2 6-9,10 25-4,-16-3-7,1 27-6,-14 2-5,0 25-7,-9 12 0,-1 21-7,1 12-1,9 18-6,19 4-2,13-5-8,31 0-15,7-26-20,36-12-69,15-30-2,19-23-1,8-27-2</inkml:trace>
          <inkml:trace contextRef="#ctx0" brushRef="#br2" timeOffset="253716.3803">14549 4960 163,'0'0'101,"32"-41"2,-1 15-3,8-1-81,11 1-3,8 9-8,8-3-4,1 15-1,3 5-1,-4 8 1,-8 13-3,-15 6 2,-12 12-2,-21 2 1,-12 12-2,-22 2 0,-15 1 3,-12 4-1,-2-4 2,-3-5 0,13-8 4,4-9-1,13-10 3,26-24-1,0 0-1,0 0 0,29 7-1,7-9-2,5 2 0,12 7-1,5 10-1,3 10 0,-3 11 0,-5 6 0,-5 9 4,-9 3 0,-10 4 5,-22-2-2,-12 2 3,-17-11-2,-16-1 0,-18-7-3,-7-5-2,-12-9-12,-14-15-23,7-5-88,-22-19-7,7-7 1,3-17-6</inkml:trace>
          <inkml:trace contextRef="#ctx0" brushRef="#br2" timeOffset="254403.9174">15634 5004 120,'0'0'103,"0"0"0,0 0 2,0 0-66,0 0-4,29 0-8,-29 0-8,53 19-5,-12-4-5,12 11-2,5 8-3,12 14 1,-2 13-3,5 9 1,-6 12-3,-4 7 1,-15 6-2,-14-1 2,-17 0-5,-19-9 3,-18-8-3,-16-12 3,-10-12-1,-14-17 2,-3-16 0,-5-18 1,5-19 5,10-16 2,10-25 2,21-13 0,10-23 5,27-7-4,9-13 2,19 3-3,5-5-1,13 10-5,2 7-2,2 7-5,-2 19-9,-8 6-11,8 28-21,-24-4-59,7 23-17,-12-1-1,-6 16 0</inkml:trace>
          <inkml:trace contextRef="#ctx0" brushRef="#br2" timeOffset="254716.4299">16721 5526 236,'0'0'116,"44"-3"-2,-13-9-8,13 10-85,4-3-14,3-5-26,16 10-48,-9-7-44,0 0-3,-9 0-3,-8-1 0</inkml:trace>
          <inkml:trace contextRef="#ctx0" brushRef="#br2" timeOffset="254982.0726">16876 5045 215,'0'0'124,"22"48"-3,-20-7-1,12 20-80,-11 1-11,11 18-9,1 10-18,4-3-12,10 9-31,-7-16-59,14-5-19,0-12-5,8-17 2</inkml:trace>
          <inkml:trace contextRef="#ctx0" brushRef="#br2" timeOffset="255544.5956">17598 5311 95,'12'-54'97,"8"-6"4,-6-3-1,1-7-47,4 19-18,-12-4-5,5 19-6,-9-1 0,-3 37-3,7-33-1,-7 33-1,0 0-2,5 36-1,-8-5-4,8 18-2,2 11-4,5 12-2,10 11-5,5-4-3,7 8-5,-3-9-6,10-1-4,-10-14-3,8-3-2,-12-19 1,-8-2 1,-12-15 4,-7-24 7,-5 34 8,5-34 7,-45 12 7,1-12 6,5 2 5,-11-9 1,11 9 3,-7-9-2,17 10 0,-2-8-5,31 5-3,0 0-3,0 0-5,0 0-1,50 0-6,-11 0-4,2-5-16,15 10-30,-13-17-77,10 2-1,-2-12-2,-7-4-2</inkml:trace>
          <inkml:trace contextRef="#ctx0" brushRef="#br2" timeOffset="255872.7365">18016 4518 226,'0'0'119,"0"0"-3,29 5-20,-29-5-59,51 27-6,-15 2-10,17 17-7,0 9 0,10 18-8,5 21-3,-1 12-9,4 22-2,-13 7-3,-3 8-1,-14-3 1,-7 10-2,-15-8 1,-9-1 2,-15-16 1,-9-9-10,-18-24-34,-9-5-58,-5-17-2,-9-24-3,-8-17 1</inkml:trace>
          <inkml:trace contextRef="#ctx0" brushRef="#br2" timeOffset="256357.1431">19270 5313 236,'0'0'122,"0"0"-2,22-22-3,7 20-87,0-10-6,17 9-15,7 1-13,2-3-14,18 15-27,-15-13-71,12 6-3,-15-3-1,-6 7-2</inkml:trace>
          <inkml:trace contextRef="#ctx0" brushRef="#br2" timeOffset="256575.8979">19340 5581 253,'0'0'126,"0"0"-3,24-7-2,10 2-91,5-7-11,19 2-12,9 8-17,1-15-27,24 10-82,-15-3-2,3 5-4,-10-2-2</inkml:trace>
        </inkml:traceGroup>
        <inkml:traceGroup>
          <inkml:annotationXML>
            <emma:emma xmlns:emma="http://www.w3.org/2003/04/emma" version="1.0">
              <emma:interpretation id="{4D1A1194-31A0-49F3-BAD5-58447B97C6BC}" emma:medium="tactile" emma:mode="ink">
                <msink:context xmlns:msink="http://schemas.microsoft.com/ink/2010/main" type="inkWord" rotatedBoundingBox="24136,15504 27792,15465 27810,17110 24154,17149"/>
              </emma:interpretation>
            </emma:emma>
          </inkml:annotationXML>
          <inkml:trace contextRef="#ctx0" brushRef="#br2" timeOffset="258297.6978">20666 4724 120,'0'0'96,"-21"-13"5,21 13-5,0 0-70,24-24-5,-2 19-9,2-7-4,10 8-9,4-6 3,6 7-5,9 11 2,-5-1 3,0 10 1,-9 5-4,-10 7 2,-14 9-5,-18 6 6,-16 2-5,-17 2 6,-8 0-7,-2-4 5,-2-6 0,4-6 3,11-6 1,6-11 2,27-15 0,0 0 0,0 0-1,0 0 0,36 19-2,1-19 0,6 3-2,10 4-1,5 5 0,5 5-1,2 5 0,-2 7 2,-5 4 3,-10 9 2,-9 8 5,-15 1 2,-12 7 3,-24-7 0,-5 7 1,-19-15-2,-5 3-1,-15-17-6,1-10-2,-6-11-5,3-13-9,5-7-13,-7-22-28,19 0-69,0-12-4,12 8-2,5-8-1</inkml:trace>
          <inkml:trace contextRef="#ctx0" brushRef="#br2" timeOffset="258844.6044">21411 4965 122,'0'0'105,"21"-10"4,-21 10-6,39 3-53,-5 9-21,-3-5-4,15 13-11,0-1-7,10 10-2,4 5-3,3 9 2,-3 6-3,-2 4 2,-7 5-4,-8 0 3,-11 4-1,-8 4 3,-19-6 0,-13 0 2,-8-6 0,-13-6 1,-12-9 0,-3-8 1,-4-17 0,-1-9-3,1-22 1,5-12-3,6-19 3,13-15-3,7-12 2,15-9-2,7-8 1,14 0-2,5 0 1,10 5-4,9 8-6,3-1 1,5 15-16,-7-3-12,11 32-41,-16-10-45,4 12-5,-9 3 2,-5 4 4</inkml:trace>
          <inkml:trace contextRef="#ctx0" brushRef="#br2" timeOffset="259235.2448">22275 4158 125,'22'0'110,"12"-5"-3,0 1 1,2-11-65,8 13-20,-6-3-7,3 10-9,-4-1-1,-6 11 1,-31-15 1,31 48 1,-33-16 1,-5 6 1,-18 1 0,-1 5 2,-13-3-1,8 7-1,-1-9-2,11 4 0,6-7-3,13-2-1,11 0 2,11 0-5,14-8-5,2-9-7,15 7-17,-13-24-50,18 10-45,-15-12-5,5-8-3,-5-5-1</inkml:trace>
          <inkml:trace contextRef="#ctx0" brushRef="#br2" timeOffset="261766.625">22821 5342 40,'0'0'96,"-41"0"4,41 0 3,-26 5-41,26-5-18,0 0-3,0 0-9,0 0-3,0 0-7,43-12-5,-14 5-3,10 2-6,7-3-3,5 4-5,11-1-5,1-2-5,7 7-9,-7-10-7,7 17-17,-19-17-27,-3 10-44,-9 0 3,-13-2-1,-26 2 10</inkml:trace>
          <inkml:trace contextRef="#ctx0" brushRef="#br2" timeOffset="262157.269">23128 4958 96,'-5'36'104,"1"-14"-2,1 12 1,1 12-66,-10 4-10,9 13-4,-9 7-13,7 8-4,1-1-12,1-5-8,8 1-18,-5-18-36,10-6-33,4-11-4,-2-16 1</inkml:trace>
          <inkml:trace contextRef="#ctx0" brushRef="#br2" timeOffset="262516.656">23909 4617 113,'24'-2'113,"-24"2"-3,19 36 4,-29-9-68,3 23-9,-19 1-4,4 14-14,-12 1-3,5 6-6,-2-4 0,11-3-4,8-5-3,10-4 0,4-13-2,15-9 0,12-7-3,7-15-5,10-2-11,-5-25-23,20 5-75,-15-14-2,4 0-3,-6-5 0</inkml:trace>
          <inkml:trace contextRef="#ctx0" brushRef="#br2" timeOffset="262735.4175">24290 4883 195,'5'24'126,"-10"8"-3,-7 6 1,10 20-86,-15 0-12,7 17-9,1 7-13,1 3-8,11 4-17,-8-14-21,24 2-71,-4-14-11,9-7-1,0-20-3</inkml:trace>
        </inkml:traceGroup>
        <inkml:traceGroup>
          <inkml:annotationXML>
            <emma:emma xmlns:emma="http://www.w3.org/2003/04/emma" version="1.0">
              <emma:interpretation id="{C4826401-CCE4-4848-B6D7-97A8D8AB69FE}" emma:medium="tactile" emma:mode="ink">
                <msink:context xmlns:msink="http://schemas.microsoft.com/ink/2010/main" type="inkWord" rotatedBoundingBox="28242,15998 30881,15970 30893,17132 28254,17161"/>
              </emma:interpretation>
            </emma:emma>
          </inkml:annotationXML>
          <inkml:trace contextRef="#ctx0" brushRef="#br2" timeOffset="264000.4479">24766 4910 48,'0'0'96,"0"0"2,0 0 6,0 0-54,-19-29-2,19 29-8,0 0-6,0 0-6,0 0-3,29-5-5,-29 5-4,29 12-3,-7-2-2,11 9-3,6 5-2,12 10-2,4 4-2,3 13-1,5 7-2,-2 5 0,-6 9-3,-11 6 3,-10 2-3,-18-1 2,-13-4-2,-10-7 3,-18-10-2,-8-10 2,-11-14 0,-2-17 1,-2-12 0,2-17 1,5-20 1,2-9 0,10-12 2,10-10-2,7-9 3,17-8-1,7-2 1,14-5-2,8 0 1,10 5-2,9 2 0,5 3-5,2 7-3,-2 2-7,3 20-13,-16-6-18,11 28-59,-20-3-19,1 14 1,-13 6 0</inkml:trace>
          <inkml:trace contextRef="#ctx0" brushRef="#br2" timeOffset="264281.7161">25933 5313 213,'0'0'116,"39"0"-3,-8 7-9,1-14-89,14 7-6,4 0-21,-6-5-12,16 12-21,-19-7-64,8-2-4,-11 0 1,-6-6-1</inkml:trace>
          <inkml:trace contextRef="#ctx0" brushRef="#br2" timeOffset="264547.3504">26090 4963 236,'5'26'123,"-3"8"1,6 14-5,-8 6-92,9 21-10,-1 2-12,1 0-9,6 8-15,-8-13-18,17 5-62,-7-16-22,7-13-2,-4-16 0</inkml:trace>
          <inkml:trace contextRef="#ctx0" brushRef="#br2" timeOffset="265172.3801">26890 5057 1,'19'-73'90,"5"11"6,-7-1 2,0 10-35,0 14-17,-19 0 0,2 39-7,0-29-2,0 29-3,-12 25-4,9 11-6,-6-2-3,9 21-5,-5 1-4,10 14-5,2 0-5,7 2 0,6 3-5,4-5 0,2-2-3,1-10 1,2-5 3,-5-9-3,0-8 5,-12-7-4,-4-7 2,-8-22 3,-15 29 1,15-29 3,-51 16-5,17-8 7,-9-1-4,7 0 6,-3 0 0,8 1 0,4-3 2,27-5-1,-29 7 1,29-7-1,0 0-1,29-3-2,-5-4-1,10 5-2,2-3-2,13 0 3,1 3 0,-1 2-4,1 2 0,-4 0-2,-2 8-2,-8-5-3,0 9-10,-36-14-25,44 17-81,-44-17-12,0 0 0,0 0-2</inkml:trace>
        </inkml:traceGroup>
      </inkml:traceGroup>
    </inkml:traceGroup>
  </inkml:traceGroup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14:13.56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context xml:id="ctx1">
      <inkml:inkSource xml:id="inkSrc3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5:15:00.624"/>
    </inkml:context>
  </inkml:definitions>
  <inkml:traceGroup>
    <inkml:annotationXML>
      <emma:emma xmlns:emma="http://www.w3.org/2003/04/emma" version="1.0">
        <emma:interpretation id="{8DEF2E4F-C974-41FD-B477-D1104B7D0D5F}" emma:medium="tactile" emma:mode="ink">
          <msink:context xmlns:msink="http://schemas.microsoft.com/ink/2010/main" type="writingRegion" rotatedBoundingBox="2318,287 31426,-124 31700,19226 2591,19637"/>
        </emma:interpretation>
      </emma:emma>
    </inkml:annotationXML>
    <inkml:traceGroup>
      <inkml:annotationXML>
        <emma:emma xmlns:emma="http://www.w3.org/2003/04/emma" version="1.0">
          <emma:interpretation id="{768B2318-3EF9-4455-B0D7-69EFBA9AF66F}" emma:medium="tactile" emma:mode="ink">
            <msink:context xmlns:msink="http://schemas.microsoft.com/ink/2010/main" type="paragraph" rotatedBoundingBox="3417,276 28616,-243 28664,2074 3465,259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77CFC93-5D54-4E5A-A7A8-6078714F4512}" emma:medium="tactile" emma:mode="ink">
              <msink:context xmlns:msink="http://schemas.microsoft.com/ink/2010/main" type="line" rotatedBoundingBox="3417,276 28616,-243 28664,2074 3465,2594"/>
            </emma:interpretation>
          </emma:emma>
        </inkml:annotationXML>
        <inkml:traceGroup>
          <inkml:annotationXML>
            <emma:emma xmlns:emma="http://www.w3.org/2003/04/emma" version="1.0">
              <emma:interpretation id="{15E3864E-ACFD-4C0D-823B-3651DEDD999F}" emma:medium="tactile" emma:mode="ink">
                <msink:context xmlns:msink="http://schemas.microsoft.com/ink/2010/main" type="inkWord" rotatedBoundingBox="3417,276 14862,40 14910,2358 3465,2594"/>
              </emma:interpretation>
              <emma:one-of disjunction-type="recognition" id="oneOf0">
                <emma:interpretation id="interp0" emma:lang="en-US" emma:confidence="1">
                  <emma:literal>Normalizing</emma:literal>
                </emma:interpretation>
                <emma:interpretation id="interp1" emma:lang="en-US" emma:confidence="0">
                  <emma:literal>Noe malizimg</emma:literal>
                </emma:interpretation>
                <emma:interpretation id="interp2" emma:lang="en-US" emma:confidence="0">
                  <emma:literal>Noe malizing</emma:literal>
                </emma:interpretation>
                <emma:interpretation id="interp3" emma:lang="en-US" emma:confidence="0">
                  <emma:literal>Noe maligimg</emma:literal>
                </emma:interpretation>
                <emma:interpretation id="interp4" emma:lang="en-US" emma:confidence="0">
                  <emma:literal>Noe maliging</emma:literal>
                </emma:interpretation>
              </emma:one-of>
            </emma:emma>
          </inkml:annotationXML>
          <inkml:trace contextRef="#ctx0" brushRef="#br0">3622 1216 1,'0'0'80,"-5"-31"3,8-5 1,11-8-55,13-4 2,-1-8-11,11 1-1,-1-3-6,5 2-4,-5 8 1,3 9 0,-8 10 2,1 17 0,-11 12-2,-21 0 0,29 51-3,-19-8 0,-5 13 0,-3 4-6,-2 1 2,3-8-5,2-7 4,2-10-4,-7-36 5,29 22 0,-29-22-6,43-46 4,-14 7-3,3-9 4,4-5-3,0 0 2,3 4-2,-5 11-1,-3 11 5,-2 12-1,-5 15 1,-2 17-1,-10 15 2,0 6 0,-2 8 0,-1 3-5,4-6 4,1-4 0,8-17-1,2-18 0,7-21-5,6-9 1,1-18 1,3-9 4,3 0-3,-3-2 1,-2 6 2,-6 15 3,-8 15 5,-4 17-1,-21 2 1,17 38-1,-17-1-1,3 16-1,-3 5-3,7 2-11,12 3-18,-2-17-36,22-5-51,7-15-3,4-13 0,8-23-3</inkml:trace>
          <inkml:trace contextRef="#ctx0" brushRef="#br0" timeOffset="823.1916">5859 876 62,'0'0'83,"5"-41"1,-5 12-10,-7 0-55,-10-3 3,-5 8-1,-12 0-1,-4 12 0,-11 7-2,1 19 1,-10 8-4,0 17-2,3 9-2,6 13-7,11-1 1,9 3-7,14-10 4,15-7-4,15-15 4,11-14-4,15-19 3,8-22 3,11-10-6,0-10 4,1-9-4,-6 0 3,-9 0-4,-7 9 5,-12 6-4,-27 38 0,19-29 2,-19 29 3,-22 24-2,5 2 3,3 11 1,4-1-1,8 3 1,11-8-1,18-12-2,14-11-1,17-18 2,14-17-2,20-21-1,7-15 0,8-21 1,-1-8-3,-2-5 4,-8-4-3,-13 6 2,-16 6-2,-23 17 1,-20 11-1,-19 25 3,-5 36 0,-53-15 0,-1 44 2,-16 25-1,-5 18 2,-4 15-1,1 15 2,8 6-3,12 1 3,17 2 0,27-7-3,21-19 2,24-18-4,23-21 2,20-19-6,18-25-2,7-21-3,10-20-5,-5-14 4,-5-7-4,-17-3 7,-14 2-1,-20 8 10,-21 10 5,-18 21 3,-9 22 6,-29-7 3,0 21-1,5 18-1,2 6-3,10 13-4,15 5-3,19-1-16,21 6-25,3-20-89,26-8-1,6-23-3,6-17 0</inkml:trace>
          <inkml:trace contextRef="#ctx0" brushRef="#br0" timeOffset="991.5098">7534 339 192,'-41'10'120,"9"7"-7,15 5-16,17-22-130,7 36-73,15-22-3,10-11-6,1-6-3</inkml:trace>
          <inkml:trace contextRef="#ctx0" brushRef="#br0" timeOffset="1846.6129">7775 914 134,'0'0'107,"0"0"3,29-29-7,0 22-81,5-15-10,14 3-2,5-5-9,3 0-3,2 4-2,-7 1-4,-8 7 2,-7 2-2,-11 8 1,-25 2 2,0 0 2,9 38 4,-23-16 4,-1 7 4,-4 0 0,9 5 2,3 2 4,17 8-6,4-6 4,20 8-8,14 3 3,13 6-6,9 6 2,2 4-5,1 2 0,-8 6 1,-9 4-1,-15 3 3,-24-8 0,-17-6 2,-22-16 1,-14-8 1,-20-26-1,-7-18 0,-7-25 1,3-21-4,1-15 2,11-9-3,11-10 2,15 0-3,22 2-1,14 5 0,22 10-5,17 2 1,17 10-6,5 4 5,9 11-7,0-1 8,3 10-5,-5 3 5,-12 1 2,-8 4 2,-9 1 2,-7 3 1,-10 3 1,-7-1 2,-22 15 2,26-21-1,-26 21 0,0 0 0,29 0 1,-29 0-1,34 36-6,-10-14-13,12 21-34,-2-11-66,7 1-2,3-11-2,-3-12-2</inkml:trace>
          <inkml:trace contextRef="#ctx0" brushRef="#br0" timeOffset="2018.4949">9203 301 223,'-27'-12'118,"27"12"-8,22 7-34,-22-7-180,44 12-5,-10-12-7,-1 0-5</inkml:trace>
          <inkml:trace contextRef="#ctx0" brushRef="#br0" timeOffset="-2017.18">117 581 1,'-5'-46'36,"5"46"43,0-44 5,2 16-37,-2 28-8,3-42 2,-3 42-6,5-24-2,-5 24-6,0 0-4,7 39-4,-10 7-5,-1 21-4,-6 20-1,0 20-6,-4 6-2,-3 6-5,0-1-1,0-14-4,2-15 2,1-21-3,7-32-1,7-36 1,0 0 2,-3-70 6,15-7-4,3-20 4,-1-12 1,3-9 1,0 2 1,-2 3 1,-3 9-1,-3 19-1,-1 15 7,-3 17-2,-3 14 2,-2 39 2,7-24 0,-7 24 0,12 53 0,-2 8-1,2 11-4,2 20 2,13 17-2,4 9-4,8 8 0,9-6-2,8-6 1,7-17-2,7-20 3,2-24-2,3-31 1,-2-32 2,-1-31 3,-4-31 4,-8-27-3,-7-15 3,-19-16-2,-14-11 2,-20-1-2,-17 4 0,-15 8-6,-11 16-4,-8 15-3,-2 12-13,9 29-15,1 12-50,19 25-22,24 21 1,-22 2-4</inkml:trace>
          <inkml:trace contextRef="#ctx0" brushRef="#br0" timeOffset="-1055.7379">1817 1178 1,'20'-27'82,"-11"-21"4,6-1-4,-5-6-54,-8-8-4,0 5-1,-14 2-5,0 15-4,-14 8 2,-10 16-2,-13 14 3,-4 20-1,-12 19 2,2 18-3,-2 11-1,7 15-4,7 2-1,17 9-5,15-4 0,19-4-3,19-16-1,13-21 0,21-17-2,12-22-1,7-24-4,1-21-1,-1-20-1,-6-19 2,-6-3-8,-16-7 4,-15 9-2,-22 1 4,-12 14 0,-17 10 6,-14 17-1,-15 17 4,-7 11 8,3 16 1,-3 9 1,7 9 3,7 8 3,16 9-3,11-4 1,19-3-6,22-7 2,15-9-2,14-13-5,12-10 1,13-21-6,6-14 3,5-8-3,1-15 2,-6-1-4,-11-1-1,-8 0 5,-17 7-5,-16 13 5,-20 7-1,-14 14 0,2 22 1,-42-3 2,11 20 0,-3 8 0,5 11 0,10 2-2,14 6 2,12-1-1,15-4 0,17-5-1,14-10-1,14-5 0,11-14-2,4-5-2,3-12-1,-3-2-1,-10-6-1,-4-4 0,-17 0 2,-18 0 1,-16 2 2,-17 22 4,-19-24 4,-17 22 2,-13 11 4,-18 8 2,-1 10 2,-2 4 1,5 15 1,7 2 0,22 13-7,14-8 4,29 7-8,20-7-1,23-2-14,30 0-20,7-12-86,19-15-3,5-10-1,5-14-5</inkml:trace>
          <inkml:trace contextRef="#ctx0" brushRef="#br0" timeOffset="2714.5643">9814 914 79,'0'0'99,"0"0"7,-9-34-7,21 13-61,-10-18-6,17 3-9,-2-12-9,10 2-7,-1 0-3,3 2-3,0 8 1,-2 9-2,-3 15 1,-24 12 1,32 15-1,-25 11 1,-7 13-1,0 5 0,-3-1 0,6 1-1,7-13-1,4-7 1,10-17-1,5-12 1,7-11 0,1-13 1,1-5 0,1-7 0,-5 4 1,-3 4 1,-7 6 2,-24 27 0,32-17 2,-32 17-2,21 34 1,-11 0-5,7 9-12,2-6-24,13 8-73,6-8-5,8-8 0,5-12-3</inkml:trace>
          <inkml:trace contextRef="#ctx0" brushRef="#br0" timeOffset="30001.1446">11312 702 35,'5'-34'90,"9"-5"1,-6-12 0,1-2-56,1 3-9,-10-1 0,0 12-6,-12 3 1,-3 14-3,-16 10-2,-8 24 1,-16 10-1,-1 21 0,-7 8-6,1 12-1,4 5-7,7 4-3,15-2-5,19-14-2,19-8-4,18-21-1,21-13-1,12-19 1,10-12-1,-1-14 2,1-3 4,-10-9 4,-9 4 7,-10 0 2,-22 8 6,-7 9 1,-5 22 3,-25-19 1,1 19 0,2 14-2,-2 3-3,7 12 0,3 5-5,7 7 0,4 7-4,11 8 2,4 14-2,7 12-7,5 15-3,3 7-7,2 17 0,-10-1-3,-2 11 2,-10-8-2,-9-7 4,-15-15 7,-10-16 5,-14-20 8,-7-28 2,-3-18 4,-2-34 2,5-18 0,2-33 0,14-13-2,8-18-1,22-7-4,11-2-2,18-3-7,16 10-6,13-5-16,26 20-52,3 4-34,9 5-3,0 2-1</inkml:trace>
        </inkml:traceGroup>
        <inkml:traceGroup>
          <inkml:annotationXML>
            <emma:emma xmlns:emma="http://www.w3.org/2003/04/emma" version="1.0">
              <emma:interpretation id="{F4FBBAF8-42A1-4F9D-8790-2132CF0DF893}" emma:medium="tactile" emma:mode="ink">
                <msink:context xmlns:msink="http://schemas.microsoft.com/ink/2010/main" type="inkWord" rotatedBoundingBox="16797,312 22259,199 22279,1182 16817,1295"/>
              </emma:interpretation>
              <emma:one-of disjunction-type="recognition" id="oneOf1">
                <emma:interpretation id="interp5" emma:lang="en-US" emma:confidence="0">
                  <emma:literal>values.</emma:literal>
                </emma:interpretation>
                <emma:interpretation id="interp6" emma:lang="en-US" emma:confidence="0">
                  <emma:literal>values</emma:literal>
                </emma:interpretation>
                <emma:interpretation id="interp7" emma:lang="en-US" emma:confidence="0">
                  <emma:literal>Values.</emma:literal>
                </emma:interpretation>
                <emma:interpretation id="interp8" emma:lang="en-US" emma:confidence="0">
                  <emma:literal>Values</emma:literal>
                </emma:interpretation>
                <emma:interpretation id="interp9" emma:lang="en-US" emma:confidence="0">
                  <emma:literal>valves.</emma:literal>
                </emma:interpretation>
              </emma:one-of>
            </emma:emma>
          </inkml:annotationXML>
          <inkml:trace contextRef="#ctx0" brushRef="#br0" timeOffset="15888.6928">13392 342 41,'-14'-24'88,"14"24"3,0 0 0,-22-20-56,22 20-2,0 0-1,0 0-11,5 24-4,7 5-5,10 10-4,7 7-3,9 7-2,6 3-3,7 2-2,9-8-1,-2-6-1,5-8 1,-5-14 1,-8-10 0,-4-15 2,-5-11 2,-7-10 4,-10-17 2,1-8 2,-13-13 0,-3-1-2,-4-7 2,-2 0-5,-6 2-2,1 5-8,-1 12-10,-6 3-15,11 14-57,-4 5-14,4 8-2,-2 21 0</inkml:trace>
          <inkml:trace contextRef="#ctx0" brushRef="#br0" timeOffset="16429.334">14694 704 34,'0'0'78,"20"-46"2,-11 24-4,-1-4-50,-11-6-4,1 8-5,-8-2-3,-7 4-3,-12 3 1,-2 9 0,-15 5 2,0 10 0,-9 7-2,1 12-4,1 5 0,5 12-1,9 5-4,10 3 1,17-6-5,12 0 1,12-11-2,17-13 0,15-9-3,6-15 0,11-9 0,-3-15 0,2-3 0,-7-9 0,-7 0 3,-12 0 1,-12 2 4,-12 8 4,-13 4 3,3 27 1,-29-19 2,29 19 1,-43 19-2,28 10 0,3 5-3,17 10-4,9 4-5,20 3-9,19 11-20,5-11-71,24-12-1,15-8-6,5-16 2</inkml:trace>
          <inkml:trace contextRef="#ctx0" brushRef="#br0" timeOffset="18258.9407">15494 890 38,'0'0'89,"-19"22"-1,19-22 4,0 0-51,0 0-15,0 0 0,34-36-5,-10-3-7,10-5-5,4-16-5,8-12-5,2-8 0,-2-7-3,3 2 0,-8-2-1,-5 8 1,-9 6 0,-8 13 2,-17 11 1,-6 16 3,-11 6 1,-9 13 3,-5 14 2,-10 12 2,3 17 3,-8 7 2,8 19 0,-5 13-2,10 14-2,7 8-2,12 6-2,9 1-4,20-5-2,14-8-5,18-14 1,18-17-6,13-21-1,14-20-6,1-24-1,4-12-2,-10-20 1,-2-2 2,-19-9 0,-10 4 8,-25 0 3,-16 10 10,-14 10 4,-18 7 5,15 24 0,-50-8 2,23 25 2,-7 0-4,10 17 0,5 0-5,11 5-2,11-1-4,9-4-1,10-3-4,9-9-2,17-7-3,8-15-2,9-5-3,-2-17-2,5-4 1,-8-13-1,0 0 3,-14-7 1,-9 3 7,-13 4 3,-15 8 6,-6 9 3,-3 22 1,-22-7 1,-2 21 1,2 15 1,-2 5-4,5 10 0,4-3-4,10 7 0,10-7-3,10-7 1,14-8-3,9-11-1,13-10-2,2-13-2,10-8-1,0-11-4,2-2 0,-9-12-3,-3 5 1,-12-10 0,-5 7 2,-12 0 0,-7 6 4,-10 4 2,-7 7 2,0 22 2,-17-31 2,17 31 1,-28-8 1,28 8 0,-32 5 1,32-5 1,-24 12 1,24-12-1,0 0 0,0 0-1,0 0 0,0 0 0,0 0-2,0 0-1,0 0 0,0 0-1,-24 0 1,24 0 0,0 0 2,-24 3 2,24-3 1,-32 17 1,10-5 1,6 9 2,16-21 0,-34 49 1,17-20-1,7 7 0,3 0-3,12 5 0,12-2-1,7-3-2,12-5-3,10-6-2,12-8-3,5-15-4,7-9-3,-3-15-1,4-7-4,-11-12-2,0-5-1,-14-12 2,3 2 2,-18-4 3,0 0 4,-14 4 1,-7 5 5,-8 5 4,-6 8 3,-1 11 1,5 27 1,-32-29 1,32 29 0,-34 10 3,34-10 0,-19 39-1,14-13-1,15 10-2,9 3-1,13 9 0,9 3-2,14 0-3,6 4-3,6 1 0,1-3-2,-3-2 1,-14-5 0,-15-3 6,-16-4 0,-20-5 3,-22-10 2,-14-2 1,-25-10-1,-6-5 0,-11-12-5,-4-9-11,10-1-20,-3-16-38,22 7-52,9-8-4,25 6 0,11-3-4</inkml:trace>
          <inkml:trace contextRef="#ctx0" brushRef="#br0" timeOffset="18498.4562">18814 733 135,'0'0'73,"0"0"-66,0 0-9,0 0-89,0 0 0</inkml:trace>
        </inkml:traceGroup>
        <inkml:traceGroup>
          <inkml:annotationXML>
            <emma:emma xmlns:emma="http://www.w3.org/2003/04/emma" version="1.0">
              <emma:interpretation id="{200A4D06-135C-4B70-A065-B50AB0E09293}" emma:medium="tactile" emma:mode="ink">
                <msink:context xmlns:msink="http://schemas.microsoft.com/ink/2010/main" type="inkWord" rotatedBoundingBox="22879,112 24240,84 24278,1899 22917,1927"/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Of</emma:literal>
                </emma:interpretation>
                <emma:interpretation id="interp12" emma:lang="en-US" emma:confidence="0">
                  <emma:literal>af</emma:literal>
                </emma:interpretation>
                <emma:interpretation id="interp13" emma:lang="en-US" emma:confidence="0">
                  <emma:literal>oof</emma:literal>
                </emma:interpretation>
                <emma:interpretation id="interp1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21720.1372">20014 516 1,'17'-32'39,"-14"-11"26,4 11 3,-17 1-46,-7 0 0,-7 14 4,-12 5 3,-5 14 1,-20 10 1,4 15-1,-14 6-5,9 18-4,-4 0-6,13 9-3,5 1-5,19-1-1,14-9-5,18-10-1,16-12-2,17-15 0,15-16-2,7-15-1,10-14-2,-3-15-3,3-5 1,-10-9 0,-10 2 3,-14-3 0,-15 11 5,-16 8 2,-20 9 8,-10 13 2,-16 13 2,-1 19 2,-14 7 0,12 25 1,-2-1-3,14 15-1,15 0-4,19 5-2,17-12-3,26-8 0,25-18-5,19-21-2,14-18-4,10-27-3,13-15-1,-4-21-1,1-8 1,-15-9-1,-16 0 8,-18 2 3,-21 3 9,-17 14 4,-27 5 6,-14 17 2,-22 4 4,-10 20-1,-19 8 0,3 23-2,-13 8-1,8 31-2,-6 17-3,13 34-2,3 24-4,16 21 0,14 23-4,13 11-5,19 13-4,10-3-4,19-7-4,3-29-4,21-17-1,-7-34-1,5-21-1,-18-40 1,-6-16-2,-39-17-1,3-46 5,-35-2 3,-23-12 3,-23-5 3,-11-8 10,-3 1 8,0-1 4,20 18 11,4-3-1,27 21 4,17 6-4,24 31 1,36-22-9,17 27-4,12 5-6,15-3-14,22 7-34,-1-14-74,3-4 0,-5-8-6,-12-17-2</inkml:trace>
        </inkml:traceGroup>
        <inkml:traceGroup>
          <inkml:annotationXML>
            <emma:emma xmlns:emma="http://www.w3.org/2003/04/emma" version="1.0">
              <emma:interpretation id="{3A801F54-0AE5-4679-883C-3FC5B63C9B82}" emma:medium="tactile" emma:mode="ink">
                <msink:context xmlns:msink="http://schemas.microsoft.com/ink/2010/main" type="inkWord" rotatedBoundingBox="25138,44 28621,-26 28652,1470 25169,1542"/>
              </emma:interpretation>
              <emma:one-of disjunction-type="recognition" id="oneOf3">
                <emma:interpretation id="interp15" emma:lang="en-US" emma:confidence="1">
                  <emma:literal>Koo)</emma:literal>
                </emma:interpretation>
                <emma:interpretation id="interp16" emma:lang="en-US" emma:confidence="0">
                  <emma:literal>Kao)</emma:literal>
                </emma:interpretation>
                <emma:interpretation id="interp17" emma:lang="en-US" emma:confidence="0">
                  <emma:literal>Kook)</emma:literal>
                </emma:interpretation>
                <emma:interpretation id="interp18" emma:lang="en-US" emma:confidence="0">
                  <emma:literal>Koop)</emma:literal>
                </emma:interpretation>
                <emma:interpretation id="interp19" emma:lang="en-US" emma:confidence="0">
                  <emma:literal>Koo))</emma:literal>
                </emma:interpretation>
              </emma:one-of>
            </emma:emma>
          </inkml:annotationXML>
          <inkml:trace contextRef="#ctx0" brushRef="#br0" timeOffset="22330.6722">21766 16 135,'26'-37'106,"-26"37"0,27-24 2,-27 24-76,0 0-1,27 44-1,-35-3-11,4 17-5,-16 14-7,1 13 0,-5 4-6,2 1 2,0-4-5,8-13 3,11-17 1,11-20 1,-8-36 2,58-3-1,-8-35 2,16-20-2,8-20 2,13-6-2,10-8-2,0 3-3,2 7-3,-12 9-6,0 22-8,-24 10-15,-3 34-22,-31 7-59,-29 0-3,7 41 2,-29-2 1</inkml:trace>
          <inkml:trace contextRef="#ctx0" brushRef="#br0" timeOffset="22565.058">22078 463 125,'0'0'110,"0"0"3,0 0 1,0 0-70,0 0-2,0 0-5,31 38-11,-7-9-9,15 10-5,7 4-12,7-2-14,19 8-31,-6-15-74,18-3-1,-2-12-4,5-7 0</inkml:trace>
          <inkml:trace contextRef="#ctx0" brushRef="#br0" timeOffset="23002.5795">23561-103 90,'-36'5'109,"9"9"1,-12 3 5,-6 22-55,-16-3-13,8 25-9,-10 2-12,10 21-7,2 8-8,15 7-5,17 7-12,12-9-11,28 9-31,3-21-70,30-18-4,8-21-1,16-19 1</inkml:trace>
          <inkml:trace contextRef="#ctx0" brushRef="#br0" timeOffset="23455.7334">23617 110 155,'0'0'112,"0"0"2,43 14-2,-14-11-74,17 14-4,-3-3-10,13 8-8,0 0-6,6 14-2,-1 2-4,-3 8-1,-5 5-5,-7 2 0,-5 5-5,-12-2 1,-10-1-2,-16-4 1,-11 0-2,-18-8 3,-15-2 0,-12-9 3,-8-6 3,-2-9 2,-2-12 4,5-12 2,11-22 1,18-12 0,16-20 2,20-6-1,19-15 0,22-1-4,10 1-1,14 5-5,5 14-6,-3 5-12,6 24-26,-18 1-74,0 13-5,-14 3-1,-7 8-2</inkml:trace>
          <inkml:trace contextRef="#ctx0" brushRef="#br0" timeOffset="23747.9452">24841-294 206,'34'12'122,"5"15"-2,-3 9-2,10 25-92,-7 16-4,7 27-13,-8 19-9,-4 7-2,-7 11-7,-15-4 1,-12 13-13,-27-22-27,-7-7-72,-19-17 0,-14-22 1,-13-19-3</inkml:trace>
        </inkml:traceGroup>
      </inkml:traceGroup>
    </inkml:traceGroup>
    <inkml:traceGroup>
      <inkml:annotationXML>
        <emma:emma xmlns:emma="http://www.w3.org/2003/04/emma" version="1.0">
          <emma:interpretation id="{B1C252CE-BAEB-48A9-9850-AF50D787BB64}" emma:medium="tactile" emma:mode="ink">
            <msink:context xmlns:msink="http://schemas.microsoft.com/ink/2010/main" type="paragraph" rotatedBoundingBox="3009,2048 31586,3836 31261,9044 2683,725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EBF054C-8F0D-4C92-8287-86BF3EEEC3E3}" emma:medium="tactile" emma:mode="ink">
              <msink:context xmlns:msink="http://schemas.microsoft.com/ink/2010/main" type="line" rotatedBoundingBox="3009,2048 31586,3836 31413,6602 2836,4814"/>
            </emma:interpretation>
          </emma:emma>
        </inkml:annotationXML>
        <inkml:traceGroup>
          <inkml:annotationXML>
            <emma:emma xmlns:emma="http://www.w3.org/2003/04/emma" version="1.0">
              <emma:interpretation id="{F7143D7B-CAE8-436B-8704-60B2EB9A6B9B}" emma:medium="tactile" emma:mode="ink">
                <msink:context xmlns:msink="http://schemas.microsoft.com/ink/2010/main" type="inkWord" rotatedBoundingBox="3009,2048 13644,2713 13484,5269 2849,4603"/>
              </emma:interpretation>
              <emma:one-of disjunction-type="recognition" id="oneOf4">
                <emma:interpretation id="interp20" emma:lang="en-US" emma:confidence="0">
                  <emma:literal>receive))</emma:literal>
                </emma:interpretation>
                <emma:interpretation id="interp21" emma:lang="en-US" emma:confidence="0">
                  <emma:literal>receives)</emma:literal>
                </emma:interpretation>
                <emma:interpretation id="interp22" emma:lang="en-US" emma:confidence="0">
                  <emma:literal>receive.))</emma:literal>
                </emma:interpretation>
                <emma:interpretation id="interp23" emma:lang="en-US" emma:confidence="0">
                  <emma:literal>receivers)</emma:literal>
                </emma:interpretation>
                <emma:interpretation id="interp24" emma:lang="en-US" emma:confidence="0">
                  <emma:literal>r=cf,ce,a))</emma:literal>
                </emma:interpretation>
              </emma:one-of>
            </emma:emma>
          </inkml:annotationXML>
          <inkml:trace contextRef="#ctx0" brushRef="#br1" timeOffset="37772.4532">-533 3296 66,'0'0'101,"0"0"-2,0 0 1,5-21-75,19 25 0,7-8-3,15 8-5,5 1-4,14 10-4,5 4-4,7 13 0,-2 18-4,0 13-3,0 14-1,-10 10-4,-9 17 1,-15 0-2,-10 5 3,-16-8 1,-13-16 6,-11-15 2,-16-22 3,-4-14 5,-9-29 2,4-17 1,-9-27 3,14-16-3,0-20 0,12-15 3,9-14-11,13 1 0,10-6-5,11 5 2,8 5-9,10 7-1,4 12-11,0 10-8,3 20-2,-8-6-9,8 25-13,-15-8-27,3 15-36,-8 7 3,-4 7 5</inkml:trace>
          <inkml:trace contextRef="#ctx0" brushRef="#br1" timeOffset="38159.5208">822 3594 94,'-29'7'123,"29"-7"-7,0 0-1,-7-22-57,7 22-27,24-5-2,3 5-16,2-7-4,12 7-13,7 5-6,0-8-15,13 18-37,-6-10-54,1 4-3,-5-1-1,-10 1 0</inkml:trace>
          <inkml:trace contextRef="#ctx0" brushRef="#br1" timeOffset="38378.2815">829 3999 118,'0'0'118,"0"0"2,25-9-5,1-3-73,13 9-22,7-2-4,7-2-20,12 10-23,-12-13-51,8 3-38,-3-1 0,-10-6-3</inkml:trace>
          <inkml:trace contextRef="#ctx0" brushRef="#br1" timeOffset="38987.6925">2250 3052 53,'-41'-12'102,"12"17"1,-5 10 3,-12 2-66,10 24 0,-10 0-10,7 22-7,-7 2-6,13 19-3,1 3-2,15 12-6,12 5 0,15 3-9,19 4-5,10-10-10,26 1-12,5-28-24,22-13-61,7-18 2,2-23-4,3-15 24</inkml:trace>
          <inkml:trace contextRef="#ctx0" brushRef="#br1" timeOffset="65927.6188">3110 3804 117,'0'0'98,"0"0"5,0 0-21,31 0-61,-2-27 0,8-26-10,9-15-4,9-21-4,3-17-2,3-13-2,-8-6-6,-5 1 7,-14 11-7,-12 14 6,-20 17-1,-19 21 3,-14 25 2,-18 22 5,-1 30 3,-13 23 2,2 29 1,-4 26-1,12 27 1,2 26-3,13 22-2,11 17-4,17 0-6,18 3-7,9-18-4,19-14-3,5-31-2,17-29-3,-10-44-5,5-24-9,-24-44-10,-7-19-17,-27-26-3,-12-8 10,-24-11 8,-14-1 14,-18 3 18,-7 2 22,8 19 27,-1-2 25,20 22 17,5 0-7,26 19-6,22 17-6,0 0-12,49-22-11,11 29-15,8-2-2,19 2-13,4 1-7,4-8-16,13 4-52,-16-4-47,-10-4-6,-14 1 0,-15-4-5</inkml:trace>
          <inkml:trace contextRef="#ctx0" brushRef="#br1" timeOffset="66366.1318">4371 3920 162,'22'-5'130,"2"12"-3,-24-7 1,27 65-88,-27-16-18,2 18-4,-7 13-13,-12 5-13,5 11-29,-17-6-88,5-13-1,-3-12-4,6-24-1</inkml:trace>
          <inkml:trace contextRef="#ctx0" brushRef="#br1" timeOffset="69607.7807">5707 2724 65,'0'0'101,"0"0"0,0 0 2,-26-7-65,1 9-3,25-2-6,-45 41-9,11-2-2,-12 11-5,-5 23 1,-7 14-6,0 17 1,-2 17-6,4 9 0,17 5-5,15-2-8,24 3-10,15-25-17,31-5-21,14-26-54,25-34-3,14-22 1,0-27 23</inkml:trace>
          <inkml:trace contextRef="#ctx0" brushRef="#br1" timeOffset="70048.5807">6108 3777 125,'-14'27'113,"9"-6"-1,5-21 0,0 0-83,48-14 1,-9-25-12,14-9-4,7-17-5,10-13-2,-2-11-4,2-5-5,-7-5 5,-7 7-9,-8 7 6,-12 6-4,-14 11 2,-12 13-2,-15 16 2,-17 17-2,-17 17 1,-16 20 2,-13 19 2,-12 21 3,-2 15 0,-2 17 2,6 12-1,13 5 3,17 10 0,24-1-2,24-9-1,24-10-4,24-9-7,15-17-12,24-6-24,-3-18-74,11-25-6,-1-14 2,-10-15-3</inkml:trace>
          <inkml:trace contextRef="#ctx0" brushRef="#br1" timeOffset="70268.3087">7065 3729 227,'22'14'131,"-10"15"-3,-7 3-1,2 21-104,-7 2 1,2 18-19,-2-1-9,-14-9-34,19 2-90,-10-14-2,5-15-3,0-36-1</inkml:trace>
          <inkml:trace contextRef="#ctx0" brushRef="#br1" timeOffset="70940.2171">7865 3789 77,'0'0'96,"0"0"-4,29-60-3,-15 12-79,13-10-7,2-8 1,0-6-9,0 2 4,-8 5-5,-4 7 9,-7 9 2,-10 13 7,-5 14 4,5 22 2,-31 3 1,2 18 1,5 25-2,-10 5-4,5 14-2,2 10-8,8 5 0,14-3-5,10-9 1,17-13-4,11-16 1,13-17-6,10-22 5,4-22-2,-2-14-4,3-10 4,-13-5-1,-5-2 8,-11 2 1,-8 5 8,-9 17-1,-13 3 8,-2 26 1,0 0 1,0 0 0,-29 24-4,24 12-2,-5 13-3,13 11-3,11 3-3,8-3-7,12 3-7,5-17-13,19 2-19,-5-21-61,12-22-16,3-15 0,-3-24-1</inkml:trace>
          <inkml:trace contextRef="#ctx0" brushRef="#br1" timeOffset="71299.6091">8790 2842 74,'19'-29'105,"-19"29"3,29-22 0,-29 22-66,36-7-6,-36 7-6,49 29-7,-20 0-5,7 22-2,3 9-5,4 20-1,-2 14-6,3 10 1,-8 12-1,-7 7-2,-7 1 0,-13-8-2,-6-8 0,-10-16-3,-8-10-3,-9-21-11,5-13-23,-18-26-74,3-20-8,3-16 2,-5-18-2</inkml:trace>
          <inkml:trace contextRef="#ctx0" brushRef="#br1" timeOffset="71705.8798">9483 2395 132,'0'0'122,"29"12"-2,-29-12 3,51 46-77,-20-7-11,23 31-8,-6 15-12,12 23-5,-2 20-7,5 15-1,-5 14-2,-5 5-1,-7 4-1,-14-4 1,-11-2-1,-13-10 1,-11-3 0,-14-12-4,-12-9-13,-22-27-20,6-12-84,-18-20-5,-7-23 1,-5-17-4</inkml:trace>
        </inkml:traceGroup>
        <inkml:traceGroup>
          <inkml:annotationXML>
            <emma:emma xmlns:emma="http://www.w3.org/2003/04/emma" version="1.0">
              <emma:interpretation id="{B8EFD213-5D1D-4F53-955F-D2A30E75405C}" emma:medium="tactile" emma:mode="ink">
                <msink:context xmlns:msink="http://schemas.microsoft.com/ink/2010/main" type="inkWord" rotatedBoundingBox="18155,3993 25523,4454 25412,6226 18044,5765"/>
              </emma:interpretation>
              <emma:one-of disjunction-type="recognition" id="oneOf5">
                <emma:interpretation id="interp25" emma:lang="en-US" emma:confidence="1">
                  <emma:literal>Polynomial</emma:literal>
                </emma:interpretation>
                <emma:interpretation id="interp26" emma:lang="en-US" emma:confidence="0">
                  <emma:literal>Patrimonial</emma:literal>
                </emma:interpretation>
                <emma:interpretation id="interp27" emma:lang="en-US" emma:confidence="0">
                  <emma:literal>Paranormal</emma:literal>
                </emma:interpretation>
                <emma:interpretation id="interp28" emma:lang="en-US" emma:confidence="0">
                  <emma:literal>Panama</emma:literal>
                </emma:interpretation>
                <emma:interpretation id="interp29" emma:lang="en-US" emma:confidence="0">
                  <emma:literal>Panamas</emma:literal>
                </emma:interpretation>
              </emma:one-of>
            </emma:emma>
          </inkml:annotationXML>
          <inkml:trace contextRef="#ctx0" brushRef="#br2" timeOffset="134792.1103">14781 4922 43,'-33'-75'88,"-6"-7"0,15 12 6,4 7-51,11-7-5,18 10-9,8-5-9,20 14-6,1 3-3,15 11-5,5 11-2,8 19-2,4 19-2,0 14 1,-5 13 1,-2 14 4,-15 5 1,-7 10 3,-14-1-1,-15 6 2,-22-6-2,-12 1 2,-16-3-5,-6-9-7,-2-5-13,-7-25-32,3-6-57,1-16-6,6-11 2,11-7-5</inkml:trace>
          <inkml:trace contextRef="#ctx0" brushRef="#br2" timeOffset="134495.2282">14794 4555 105,'0'0'102,"-32"5"3,32-5 0,-22 12-60,22-12-6,0 0-9,0 0-9,-9 39-5,18-3-8,8 22-2,5 24-3,5 17-7,6 15-13,-1-1-14,9 10-20,-12-24-44,0-16-12,-5-25-2,-24-58-2</inkml:trace>
          <inkml:trace contextRef="#ctx0" brushRef="#br2" timeOffset="135142.6927">15745 5210 154,'32'2'101,"-10"-9"-2,-1-8-2,-9-9-74,-7-17-6,0-7-8,-15-5-2,1-3 0,-15-2 1,-8 10 2,-14 7 0,0 19 1,-12 15 0,3 17 0,-3 11-4,12 20-1,2 5 0,15 12-3,17 0 0,12 0-3,17-7-3,10-12-10,24-3-16,-1-24-32,20-10-52,0-11 0,5-25-2,-2-5 0</inkml:trace>
          <inkml:trace contextRef="#ctx0" brushRef="#br2" timeOffset="135501.9529">15936 4345 201,'15'36'117,"4"10"0,10 12-4,-5 2-78,15 18-6,-8-3-17,3 0-6,-7-1-6,-10-8-5,-8-6-1,-9-12-2,-5-11 2,-2-11-2,7-26 5,-12 32 3,12-32 3,0 0 1,29-8 0,3-4 1,6 3-2,6-3 0,4 7-8,-5-7-16,11 19-28,-18-7-67,-2 0 3,-10-3-5,-24 3 5</inkml:trace>
          <inkml:trace contextRef="#ctx0" brushRef="#br2" timeOffset="136001.9753">16579 4620 149,'-22'-17'114,"22"17"4,0 0 1,0 0-67,22 39-9,-10-17-15,19 12-10,-2-1-12,12 4-10,3 1-17,-3-13-26,10-1-70,-13-7-5,1-13 1,-8-8-3</inkml:trace>
          <inkml:trace contextRef="#ctx0" brushRef="#br2" timeOffset="136220.7386">16985 4536 201,'-3'-27'124,"3"27"-2,0 0 2,-14 34-80,16 24-10,-11 19-15,-1 30-9,-5 21-10,-1 14-17,6 15-46,-5-14-61,8-20-1,2-24-4,8-41-2</inkml:trace>
          <inkml:trace contextRef="#ctx0" brushRef="#br2" timeOffset="137002.02">17224 5162 56,'7'-27'90,"-2"-7"-2,12-2 2,-5-5-42,0-5-25,10 2-3,-5 6-11,5 4-2,-3 5-4,0 7 0,-19 22 0,34-14-1,-34 14 1,22 34-1,-15 4 0,-2 18-2,-3 4-3,3 3-3,5 2-4,-1-9 1,11-15-1,1-19 1,11-22 0,2-27 2,4-16 3,1-11 5,2-8 3,-2-4 2,-1 3 2,-4 15 4,-7 7 3,-3 24 3,-24 17 0,31 10-1,-19 24 0,-2 14-4,-5 10-1,9 12-7,1 5-15,4-10-19,8-7-68,9-2-7,-5-30-4,13-9 4</inkml:trace>
          <inkml:trace contextRef="#ctx0" brushRef="#br2" timeOffset="138127.0751">18606 4886 110,'-10'-24'85,"10"24"-1,-17-39-33,-4 18-26,21 21 1,-51-22-4,19 29 0,-13 8 0,6 16 0,-12 12 1,12 15-2,-2 3-3,17 11-3,5-4-3,21 0-3,13-15-2,16-12-2,10-24-3,8-17 0,6-17 0,1-24-2,-3-12-3,-12-13-2,-7-4-2,-17 0 1,-8 3-2,-13 1 1,-13 13-1,-8 10 2,-6 11 4,-5 13 4,-8 12 2,3 14 3,-2 12 0,4 15 3,5 12 0,8 17 2,6 0 0,16 4-2,11-4-1,15-7-1,7-15-1,14-15-3,13-21 0,4-24-3,5-15-1,0-12 1,-2-12-2,-5-2 0,-5-1 0,-9 3-1,-8 10 0,-7 12 1,-7 14 1,-22 22-1,31 2 1,-21 23 1,0 18-1,-1 13 0,3 6 0,0 6 0,3-5 0,2-5-1,2-15 3,5-11-2,0-25 2,1-21 0,1-15 0,-2-15 0,3-9 0,0-7 0,-3-1-1,2 3 1,-4 10-3,0 16 1,-22 32 0,34-9 0,-20 31-1,-4 16 1,2 15 0,-5 5-2,3 5 2,2-2-1,0-13 1,2-14-1,6-13 2,-20-21-2,41-14 0,-19-20 1,-1-9 0,-1-13 0,1-2-2,-1 0 1,-1 7-1,-2 13-1,-3 11 1,-14 27 2,22 3-2,-15 18 3,1 20 0,-4 10-1,4 7 1,-1 0 0,5 0 0,5-10-2,2-9 0,3-15-1,7-17 1,0-16 0,5-20 1,-3-15 0,-2-9-1,-2-12 2,2-3 0,0 1 0,-7 6 1,-1 10 2,-6 20 2,-15 31 1,26-10 0,-26 10 0,29 54 0,-14-1-1,4 5-5,5 0-11,10 4-27,-7-16-83,9-14-6,0-20-2,-2-19 3</inkml:trace>
          <inkml:trace contextRef="#ctx0" brushRef="#br2" timeOffset="138283.3333">20333 4463 248,'0'0'117,"-17"27"-16,25 4-44,1-2-156,1-7-9,-10-22-9,36 22-2</inkml:trace>
          <inkml:trace contextRef="#ctx0" brushRef="#br2" timeOffset="139174.0016">20947 4973 97,'0'-29'97,"10"0"-6,-8-7 4,0-8-70,6 8-2,-11-3-10,3 6-5,-7 6-1,7 27-4,-39-29 1,8 31-1,-8 11 3,-9 13 1,-5 10 0,0 10 2,2 10-1,5 9 1,7-5-1,15 1-3,15-13 0,13-12-2,16-14-1,14-22-1,7-24-1,5-15 0,2-14 0,0-5-1,-7-5-1,-5 1-1,-9 4 0,-10 14 1,-12 18-1,-5 26 2,0 0 1,-29 7 2,12 27 2,5 14 3,0 10-1,12 12 2,9-7 1,18-3-1,16-14 1,15-14 0,20-20 1,11-22-3,13-29 0,1-19 0,-1-14-2,-5-15-1,-13-7-3,-11-8-3,-18 3 1,-16 10-2,-17 4 1,-15 10-1,-10 10 2,-11 12 0,-13 17 3,-6 14 1,-13 19 2,-5 20 0,-5 17 2,1 27 1,-3 18 0,9 20 1,11 15-3,18 16 0,20-2-1,22 0-2,22-12-5,21-19-10,27-12-27,4-25-84,13-31-5,0-24 1,-3-20-5</inkml:trace>
        </inkml:traceGroup>
        <inkml:traceGroup>
          <inkml:annotationXML>
            <emma:emma xmlns:emma="http://www.w3.org/2003/04/emma" version="1.0">
              <emma:interpretation id="{8153C5BE-ED46-4CE4-BBBC-DAE36C3CE349}" emma:medium="tactile" emma:mode="ink">
                <msink:context xmlns:msink="http://schemas.microsoft.com/ink/2010/main" type="inkWord" rotatedBoundingBox="26552,4187 31545,4499 31468,5727 26476,5415"/>
              </emma:interpretation>
              <emma:one-of disjunction-type="recognition" id="oneOf6">
                <emma:interpretation id="interp30" emma:lang="en-US" emma:confidence="1">
                  <emma:literal>division</emma:literal>
                </emma:interpretation>
                <emma:interpretation id="interp31" emma:lang="en-US" emma:confidence="0">
                  <emma:literal>U vision</emma:literal>
                </emma:interpretation>
                <emma:interpretation id="interp32" emma:lang="en-US" emma:confidence="0">
                  <emma:literal>6 vision</emma:literal>
                </emma:interpretation>
                <emma:interpretation id="interp33" emma:lang="en-US" emma:confidence="0">
                  <emma:literal>W vision</emma:literal>
                </emma:interpretation>
                <emma:interpretation id="interp34" emma:lang="en-US" emma:confidence="0">
                  <emma:literal>£ vision</emma:literal>
                </emma:interpretation>
              </emma:one-of>
            </emma:emma>
          </inkml:annotationXML>
          <inkml:trace contextRef="#ctx0" brushRef="#br2" timeOffset="140021.0191">23295 3925 155,'-12'33'108,"0"13"0,0 15-13,7 23-64,-2 13-5,14 19-6,3 2-9,12 3-4,2 2-7,7-12-2,5-16-1,-2-21-1,0-20 0,-5-33-2,-7-21 0,-22 0-1,19-58 1,-21 10 2,-13-5 0,-9-3 2,-10 3 1,-7 12 3,-7 10 2,-5 14 3,-3 10 2,3 16 0,2 13 2,13 12 1,4 12-1,17 9 0,10-2-1,21 1-2,13-9 0,16-11-2,15-12 0,12-22-2,5-19 0,5-13-2,-3-9-1,-4-10 0,-11-4-2,-11 2 0,-17 4 0,-12 16 1,-15 6 1,-7 27 3,-12-22 1,12 22 2,-22 24-1,15 5 2,9 8-2,15 13 1,7 8-4,17 0-6,17 5-15,0-19-25,20-6-81,-8-21-4,-3-19 5,-11-25-6</inkml:trace>
          <inkml:trace contextRef="#ctx0" brushRef="#br2" timeOffset="140192.8962">24049 4374 221,'-48'-27'127,"9"13"-2,3 9-1,36 5-82,-32 31-27,32-31-31,34 41-96,-10-24-9,8 3-5,-1-8 0</inkml:trace>
          <inkml:trace contextRef="#ctx0" brushRef="#br2" timeOffset="140739.8045">24486 4727 146,'0'0'109,"0"0"1,-12 36-2,17 3-81,-5 9-1,10 17-6,2-2-8,5 7-3,7-10-1,5-6 1,0-18 0,5-10 0,-3-28 0,0-20-1,-4-19-1,0-12-3,-10-15-6,-1-9-8,1 5-15,-9-13-30,6 12-60,-4 13-4,2 9 1,-3 15-1</inkml:trace>
          <inkml:trace contextRef="#ctx0" brushRef="#br2" timeOffset="140989.817">25117 4676 137,'2'31'120,"1"20"-4,6 12 0,-1 5-63,11 11-31,3-1-24,-3-11-29,17-2-51,-9-14-31,-3-27-5,-24-24 1</inkml:trace>
          <inkml:trace contextRef="#ctx0" brushRef="#br2" timeOffset="141146.0693">25240 4391 253,'-14'-32'124,"14"32"-4,0 0-7,-27 3-118,25 21-65,9 12-47,7-4-5,8-1-3</inkml:trace>
          <inkml:trace contextRef="#ctx0" brushRef="#br2" timeOffset="141771.0995">26045 4818 158,'2'-26'101,"-9"-6"0,2 1-30,-2 9-43,-13-2-6,20 24-8,-46-24-3,17 29 0,-12 0-1,5 9 5,-10 3-2,8 10 4,-4-1-1,16 6 0,2-8-4,17 5-2,11-5-5,13 0-1,15-5-2,9-2-1,12-2 1,7 2-1,8 7 0,0 2-1,-3 6 1,-7 2 0,-5 4 2,-14 6-1,-18-1-2,-13 1 1,-18-10 1,-14-5 0,-12-10 0,-10-7-3,-5-12-3,-5-14-8,6-3-16,-8-22-26,14 3-63,5-10-5,8 0 1,7 0-3</inkml:trace>
          <inkml:trace contextRef="#ctx0" brushRef="#br2" timeOffset="142114.8673">26494 4727 189,'-19'-80'120,"2"12"2,-5 18-4,17 21-72,5 29-19,0 0-24,0 0-31,10 21-56,19 16-37,2 4-2,10 2-2</inkml:trace>
          <inkml:trace contextRef="#ctx0" brushRef="#br2" timeOffset="141989.8604">26487 4881 250,'21'44'128,"-6"6"-3,-3 13-3,-7 0-105,4 0-20,6 5-35,-17-25-43,9-16-43,-7-27 2,0 0-1,-3-56 2</inkml:trace>
          <inkml:trace contextRef="#ctx0" brushRef="#br2" timeOffset="142927.4063">27137 5101 174,'24'-39'122,"-12"8"-2,-3 0 0,4-1-87,-11-6-7,8 9-12,-10-8-7,-5 11-5,-7 2 0,-10 4-1,-9 8 1,-8 10 0,-7 9 2,-5 12 1,1 15 1,1 12 1,6 5 0,11 12-1,15-3-1,17 0 0,15-6-2,14-11-2,10-14-1,9-17 0,3-14-1,2-15 1,-7-19-3,-5-13 1,-10-6-1,-7-8 0,-12 0-1,-9-5 1,-8 8-1,-10 4 0,-4 15 2,-12 10 1,-6 14 1,-1 15 2,-1 16 0,3 18 0,7 16 1,2 12 2,13 3-1,11 2 0,11-4 0,11-8-2,10-14 2,7-18 0,8-23-1,4-15 0,3-17 2,0-12 2,-3-7-2,0-3 0,-7-1 0,-5 6-2,-7 10 1,0 14-1,-29 27-4,39-7 0,-22 31 0,-2 17 2,-1 15-1,1 6 0,-1 9 1,1-4-1,-1-6 1,3-13 0,2-12 1,-19-36-3,39 5-1,-15-34 2,5-22-1,5-9 1,5-13-1,-1-2 0,6 1-2,-3 8 3,2 16-1,-4 21 0,-8 26 0,-9 20 2,-7 24-2,-8 20 0,-2 16-1,-15 7-6,8 16-17,-15-26-34,14 1-72,-2-19-1,5-20-2,0-36 0</inkml:trace>
        </inkml:traceGroup>
      </inkml:traceGroup>
      <inkml:traceGroup>
        <inkml:annotationXML>
          <emma:emma xmlns:emma="http://www.w3.org/2003/04/emma" version="1.0">
            <emma:interpretation id="{D4DEC10A-45E3-4327-BDB6-3F09B849BB01}" emma:medium="tactile" emma:mode="ink">
              <msink:context xmlns:msink="http://schemas.microsoft.com/ink/2010/main" type="line" rotatedBoundingBox="3128,5766 9714,5765 9715,7529 3129,7530"/>
            </emma:interpretation>
          </emma:emma>
        </inkml:annotationXML>
        <inkml:traceGroup>
          <inkml:annotationXML>
            <emma:emma xmlns:emma="http://www.w3.org/2003/04/emma" version="1.0">
              <emma:interpretation id="{B842212C-35AD-4443-BE25-F58B472A5E11}" emma:medium="tactile" emma:mode="ink">
                <msink:context xmlns:msink="http://schemas.microsoft.com/ink/2010/main" type="inkWord" rotatedBoundingBox="3128,5766 9714,5765 9715,7529 3129,7530"/>
              </emma:interpretation>
              <emma:one-of disjunction-type="recognition" id="oneOf7">
                <emma:interpretation id="interp35" emma:lang="en-US" emma:confidence="0">
                  <emma:literal>a=g(8)</emma:literal>
                </emma:interpretation>
                <emma:interpretation id="interp36" emma:lang="en-US" emma:confidence="0">
                  <emma:literal>a=g (8)</emma:literal>
                </emma:interpretation>
                <emma:interpretation id="interp37" emma:lang="en-US" emma:confidence="0">
                  <emma:literal>a_g (8)</emma:literal>
                </emma:interpretation>
                <emma:interpretation id="interp38" emma:lang="en-US" emma:confidence="0">
                  <emma:literal>ago)</emma:literal>
                </emma:interpretation>
                <emma:interpretation id="interp39" emma:lang="en-US" emma:confidence="0">
                  <emma:literal>arg (8)</emma:literal>
                </emma:interpretation>
              </emma:one-of>
            </emma:emma>
          </inkml:annotationXML>
          <inkml:trace contextRef="#ctx0" brushRef="#br1" timeOffset="76326.5421">3419 6055 10,'3'-26'86,"-3"26"1,17-41-37,-17 12-26,2 2 3,-7-4-1,3 4 0,-18 1 0,20 26 0,-58-29 1,17 36-1,-14 5-2,-6 19-2,-11 3-5,9 15-3,0 1-3,13 8-3,11-2 1,17-3-7,22-7 2,19-12-6,20-5 0,7-20-6,14-9-4,3-17-1,5-7-4,-3-12 4,-4-3-4,-13-4 4,-2 2 1,-17 7 6,-7 7 6,-13 6 2,-9 21 2,0 0 3,0 0 1,-29-10 1,29 10 1,-26 31-1,18-4-1,11 9-1,9 8 2,10 14-7,9 7 3,8 10-8,9 12 3,3 5-3,-1 9 2,-4 1-3,-7 1 0,-15-6 3,-14-5 1,-17-10 5,-20-14-1,-9-15 3,-17-24 1,-1-10 1,-8-29 1,4-9 0,0-24 1,14-11-2,8-11 1,12-2-3,9-6 0,13 3-1,12-2-1,6 4-6,16 5-2,4 5-11,12 10-11,-7-10-26,22 17-73,-10-3-2,1 6-2,-4 1 3</inkml:trace>
          <inkml:trace contextRef="#ctx0" brushRef="#br1" timeOffset="76951.5659">4492 5732 34,'-24'21'110,"-15"1"4,0 10 1,3 13-63,-15-3-11,15 20-9,-5-4-8,17 12-10,5 3-2,16 4-10,23 0-10,6-9-18,27 5-26,8-13-66,9-14-4,10-10 4,2-24 13</inkml:trace>
          <inkml:trace contextRef="#ctx0" brushRef="#br1" timeOffset="77516.1066">4821 5819 10,'0'0'102,"0"0"4,0 0-8,33 33-44,-33-33-7,32 34-7,-32-34-9,53 46-7,-19-17-6,16 12-3,1 3-5,12 6-4,2 8 0,-2 10-5,0 0 3,-8-1-5,-6 3 4,-13-2-3,-12-7 3,-14-6-3,-15-14 0,-10-9 2,-14-8 0,-7-10 1,-7-7 0,-6-11 1,1-11 1,5-9-1,2-12 2,12-5 0,7-10 0,15-9 0,9-8-3,12 0 3,8 1-5,10 1 2,4 4-4,5 4 3,2 2-6,1 5 1,2 5-2,-3-4-7,8 11-11,-20-12-21,15 20-39,-14-3-44,-6 5 0,-9 5-1</inkml:trace>
          <inkml:trace contextRef="#ctx0" brushRef="#br1" timeOffset="77828.6165">5777 5492 22,'0'0'104,"32"29"9,-11-7-1,6 5-57,21 21-9,-7 0-7,12 23-10,-2 1-7,2 15-4,-7 5-4,0 12-8,-14-3 1,-8 3-4,-12-3 1,-7-1-3,-15-6 0,-7-10-12,0-6-22,-21-20-64,4-13-28,-5-6 0,-4-27-4</inkml:trace>
          <inkml:trace contextRef="#ctx0" brushRef="#br1" timeOffset="73909.2687">370 6222 38,'0'0'102,"0"0"2,0 0-1,0 0-69,25-7-3,-21-20-9,6-2-6,-5-14-9,0-3-1,-5-5-4,-3-4 1,-6 1 0,-13 4-3,-12 6 1,-7 10-1,-15 17 4,-6 20 1,-11 16 0,-4 25 0,-3 11 1,3 20-2,7 12 5,9 10-2,20-3-1,15-5-4,21-9 1,19-15-5,20-14 3,17-22-3,14-19-3,8-22-3,4-17-2,0-17-1,-4-7-1,-11-8 5,-6 1-4,-15 4 7,-12 10-3,-10 15 9,-19 31 0,5-22 9,-5 22 4,-9 46-3,1-7 4,8 14-3,8 2 2,11 6-7,10-3-1,12 0-14,17-10-16,0-16-31,17-11-63,9-6 1,-1-22-3,6-8 5</inkml:trace>
          <inkml:trace contextRef="#ctx0" brushRef="#br1" timeOffset="74174.9054">1240 6101 164,'0'0'123,"15"-24"3,-15 24-7,43 10-90,-14-8-11,15 3-12,11 2-21,1-12-29,16 5-75,-7 5-7,-4-5 2,-3 8-5</inkml:trace>
          <inkml:trace contextRef="#ctx0" brushRef="#br1" timeOffset="74424.9811">1216 6447 218,'0'0'123,"36"-20"1,-2 20-26,2-7-76,17 7-8,10 3-17,2-3-19,10 9-41,-7-6-59,-5-1-4,-3-2 2,-12-7-3</inkml:trace>
        </inkml:traceGroup>
      </inkml:traceGroup>
    </inkml:traceGroup>
    <inkml:traceGroup>
      <inkml:annotationXML>
        <emma:emma xmlns:emma="http://www.w3.org/2003/04/emma" version="1.0">
          <emma:interpretation id="{A3B0277E-622C-43B0-B085-0F300814962F}" emma:medium="tactile" emma:mode="ink">
            <msink:context xmlns:msink="http://schemas.microsoft.com/ink/2010/main" type="paragraph" rotatedBoundingBox="3196,9179 21817,8504 21915,11228 3295,1190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92C1B33-1210-4BA7-BFD6-46877C4321B8}" emma:medium="tactile" emma:mode="ink">
              <msink:context xmlns:msink="http://schemas.microsoft.com/ink/2010/main" type="line" rotatedBoundingBox="3196,9179 21817,8504 21915,11228 3295,11904"/>
            </emma:interpretation>
          </emma:emma>
        </inkml:annotationXML>
        <inkml:traceGroup>
          <inkml:annotationXML>
            <emma:emma xmlns:emma="http://www.w3.org/2003/04/emma" version="1.0">
              <emma:interpretation id="{5DD23950-7692-4419-A30D-C9BA76D96774}" emma:medium="tactile" emma:mode="ink">
                <msink:context xmlns:msink="http://schemas.microsoft.com/ink/2010/main" type="inkWord" rotatedBoundingBox="3196,9179 21817,8504 21915,11228 3295,11904"/>
              </emma:interpretation>
              <emma:one-of disjunction-type="recognition" id="oneOf8">
                <emma:interpretation id="interp40" emma:lang="en-US" emma:confidence="0">
                  <emma:literal>golf-geol-foxtrot)</emma:literal>
                </emma:interpretation>
                <emma:interpretation id="interp41" emma:lang="en-US" emma:confidence="0">
                  <emma:literal>golf-geol-fortress)</emma:literal>
                </emma:interpretation>
                <emma:interpretation id="interp42" emma:lang="en-US" emma:confidence="0">
                  <emma:literal>gore-geol-foxtrot)</emma:literal>
                </emma:interpretation>
                <emma:interpretation id="interp43" emma:lang="en-US" emma:confidence="0">
                  <emma:literal>gold-geol-foxtrot)</emma:literal>
                </emma:interpretation>
                <emma:interpretation id="interp44" emma:lang="en-US" emma:confidence="0">
                  <emma:literal>gold-geol-fortress)</emma:literal>
                </emma:interpretation>
              </emma:one-of>
            </emma:emma>
          </inkml:annotationXML>
          <inkml:trace contextRef="#ctx0" brushRef="#br1" timeOffset="94861.401">11653 8916 74,'-36'12'106,"14"2"2,-7 6 5,-10 9-55,10 26-11,-14 1-10,11 24-11,-9 7-4,15 16-8,-3 9-3,17 8-6,7-4-6,14-7-3,18 0-12,7-25-12,19-1-25,5-25-65,7-25 0,5-21-3,-2-19 4</inkml:trace>
          <inkml:trace contextRef="#ctx0" brushRef="#br1" timeOffset="95330.1742">11781 9182 41,'0'0'98,"29"-27"1,-29 27 3,46 19-53,-20-9-7,18 17-10,-1-3-6,15 17-7,0 2-8,7 18-5,-4 6-5,-3 11-3,-3 11-4,-14 3 0,-9 9-1,-18-2 1,-11-4 2,-15-11 4,-17-11-1,-10-15 5,-12-25 1,-4-13 3,-3-30 2,5-16 3,2-30 3,15-12 2,4-21 2,23-8-5,4-14 2,17 5-6,7-5-1,13 9-9,6 8-10,1 2-16,9 25-25,-14 1-71,7 18-1,-2 9-1,-8 13-1</inkml:trace>
          <inkml:trace contextRef="#ctx0" brushRef="#br1" timeOffset="95658.3242">12754 8810 83,'42'38'107,"-4"8"-1,11 22 1,1 16-65,1 11-10,2 16-10,-2 9-5,-5 16-5,-12-1-4,-10 8 1,-12-11-6,-10-8-4,-16-1-22,-20-17-37,-14-14-53,-6-10 0,-13-24-5,-1-12 1</inkml:trace>
          <inkml:trace contextRef="#ctx0" brushRef="#br1" timeOffset="113914.3865">13871 9551 132,'0'0'103,"-29"29"3,29-29-1,0 0-62,-10 22-7,10-22-8,22-2-6,-22 2-4,46-8-4,-8 4-2,11 6-6,4-2-9,10 0-13,11 7-22,-11-7-62,10-2-16,-8-5 1,-5-3-4</inkml:trace>
          <inkml:trace contextRef="#ctx0" brushRef="#br1" timeOffset="114289.3996">14170 9090 89,'-22'19'101,"18"5"3,-1 3-1,2 9-54,6 20-17,-3 2-6,9 24-11,8 17-23,3 7-61,9 3-32,7 0-3,-2-15-4</inkml:trace>
          <inkml:trace contextRef="#ctx0" brushRef="#br1" timeOffset="115086.3144">15192 8959 107,'-2'29'96,"4"8"0,1 6-2,-1 13-62,15 21-4,-3 10-7,11 14-6,-1 6-4,10 4-4,-5-12-3,4-12 2,-6-15-3,-5-21 1,-22-51-1,29 12-1,-27-46 0,-2-19-1,-5-19 1,-2-10-2,-3-8 1,3-6-3,0-1 2,2 5 0,3 8-3,2 9 2,4 5-1,4 7 1,4 10-1,5 12 2,9 12-3,6 12 2,6 14 1,3 13-1,8 24 1,-3 14-8,7 20-10,-12 7-23,2 4-57,-6 3-4,-13-16 0,-5-8-4</inkml:trace>
          <inkml:trace contextRef="#ctx0" brushRef="#br1" timeOffset="115643.1491">16371 8665 74,'0'0'92,"-24"-3"5,24 3-1,-24 44-44,2-13-8,8 22-5,-8 10-7,7 26-8,-4 6-4,9 18-6,3 10-2,12 13-6,9 1-8,8-1-8,14-13-11,1-24-11,21-12-27,-3-27-52,1-33-1,2-25-1,-5-28 5</inkml:trace>
          <inkml:trace contextRef="#ctx0" brushRef="#br1" timeOffset="116424.4312">16813 9049 107,'-22'-17'103,"22"17"2,0 0 2,-24-24-63,24 24-5,0 0-12,22-3-6,-22 3-4,39 8-4,-10 4-1,14 7-6,8 15 2,12 12-6,9 9 0,6 10-6,1 8 1,-1 7-4,-6 4 0,-12 1 1,-9-6-1,-17-1 3,-19-3 0,-18-10-1,-14-5-2,-19-11 0,-8-13-3,-14-19 1,-2-15-1,-8-21 1,8-20 6,4-14 3,8-17 8,14-5 1,8-12 4,16 0 1,10-5 1,17 3-2,2 0-4,8 9-2,7 3-7,0 4-5,7 10-14,-8 0-20,11 18-59,-10 13-15,-3 6 1,1 9-4</inkml:trace>
          <inkml:trace contextRef="#ctx0" brushRef="#br1" timeOffset="116752.5739">17734 8404 124,'26'5'99,"20"19"0,3 2 0,1 15-69,20 20-6,3 11-9,4 18-3,-7 16 3,3 17-2,-18 5 2,-6 15-2,-20 4 1,-13 5-4,-20 3-9,-18-8-20,-14-9-60,-15-15-33,-14-17-7,-13-19 0</inkml:trace>
          <inkml:trace contextRef="#ctx0" brushRef="#br1" timeOffset="82639.4713">1805 8831 1,'0'0'47,"0"0"38,-38 10 3,18 12-38,-4 14-3,-5 12-11,0 22-5,-9 8-6,4 23-6,-5 13-3,13 19-5,1 9-3,13 8-2,12-5-3,15-10-6,23-7-11,11-26-11,16-20-27,8-29-54,1-31 4,4-20-5,-6-26 44</inkml:trace>
          <inkml:trace contextRef="#ctx0" brushRef="#br1" timeOffset="83108.2457">2168 9298 1,'0'0'91,"0"0"2,0 0 2,31-5-52,-31 5-4,51 22-4,-12-8-6,19 15-3,2 5-6,15 14-4,5 13-4,-1 13-4,-4 13-7,-7 5-4,-13 7-5,-13-5-1,-16-2-2,-19-14 1,-12-13-5,-16-19 5,-8-20 0,-12-21 3,-3-19 2,-9-20 4,-3-17 4,1-14 4,4-12 5,13-6 1,4-6 2,14 0 0,11-1-1,18 8-2,16-2-4,16 4-13,7 12-16,0-7-31,8 10-53,2 9-2,-10 6-2,-2 14-1</inkml:trace>
          <inkml:trace contextRef="#ctx0" brushRef="#br1" timeOffset="83373.8853">3112 8846 63,'29'26'99,"3"6"7,9 26-4,12 17-62,-2 9-6,7 25-10,-3 12-7,1 19-7,-8 5-2,-4 5-6,-15-8-3,-12-9-7,-10-5-23,-19-17-64,-8-29-15,-9-14-4,-12-29 1</inkml:trace>
          <inkml:trace contextRef="#ctx0" brushRef="#br1" timeOffset="83905.1598">4231 9583 112,'0'0'109,"0"0"-1,0 0-2,46 24-74,-15-24-11,20 2-14,7 1-14,5-8-23,17 2-74,-1 6-1,-6-6-4,-6 8-2</inkml:trace>
          <inkml:trace contextRef="#ctx0" brushRef="#br1" timeOffset="84139.5454">4340 9964 97,'0'0'106,"0"0"-1,29 17 0,9-17-75,13-9-13,12-3-21,14 4-43,8-1-53,-10-8-6,2 7-1,-7-7 12</inkml:trace>
          <inkml:trace contextRef="#ctx0" brushRef="#br1" timeOffset="85141.8514">6299 9617 27,'15'-32'90,"14"-4"6,-10-17-1,7-15-56,-1-4-10,-6-8-8,-2 3-2,-12-1-4,-8 13-5,-14 12-8,-12 14 1,-14 20-6,-8 21 4,-12 27-2,-4 17-4,-1 19 4,5 15-1,5 12 2,12 7-1,15 5 2,16-3-3,18-16 1,14-17-1,17-18-2,11-26 0,13-26 0,5-22-1,7-22 1,-9-17-1,2-7 3,-13-2 1,-6 2 3,-13 9 1,-14 13 2,-12 14 0,-5 34 3,-22-10 2,-7 32 1,3 26 1,-6 18-2,6 23 1,1 22-2,11 17 3,7 8-6,12 11 2,11 3-6,9-8-7,8-11-2,1-23-8,3-16-3,-13-29-7,-3-17 1,-21-46-4,0 0 4,-43-15 6,2-23 8,-7-11 12,-10-9 6,4 0 12,-4-2 2,17 12 7,0-3 0,20 20 5,-4-3-4,25 34-4,3-29-3,19 29-5,7-3-3,14 11-4,15-1-6,10 0-10,14 10-27,-7-7-78,9-5-8,-6-3-4,-8-4 0</inkml:trace>
          <inkml:trace contextRef="#ctx0" brushRef="#br1" timeOffset="91390.9893">7200 9027 35,'0'0'93,"-31"10"-1,4 7 2,-2 4-44,-2 23-14,-8 9-7,3 22-6,-8 9-1,13 20-5,-8 5-3,18 12-5,9 4-10,7-4-9,17 0-15,5-24-18,24-15-41,10-22-24,4-28 2,10-25-1</inkml:trace>
          <inkml:trace contextRef="#ctx0" brushRef="#br1" timeOffset="91875.3838">7406 9165 37,'0'0'91,"0"0"7,0 0 2,0 0-56,16 24-4,-16-24-7,39 41-6,-12-14-3,14 18-5,7 1-7,8 15-6,6 11-7,-4 10-1,0 13-6,-14 4 2,-3 5-4,-19-8 2,-15-4-1,-19-10 6,-12-12 0,-10-17 3,-10-19 1,1-19 0,-3-23 2,3-13 2,-1-25 2,15-15 1,5-16 2,9-10-2,13-10 2,9-2-3,8-5-3,7 5-9,14 10-15,-5 7-32,10 12-59,-2 17 0,-3 9-4,-2 15 3</inkml:trace>
          <inkml:trace contextRef="#ctx0" brushRef="#br1" timeOffset="92187.898">8147 8884 89,'41'44'100,"-12"-13"2,10 23-1,9 16-67,-2 4-8,7 26-10,-7 6-4,3 17-5,-6 5-2,-9 10-1,-15 0-4,-7-6 1,-12-1-11,-14-18-22,-3-16-70,-12-12-4,-15-30-3,3-16-1</inkml:trace>
          <inkml:trace contextRef="#ctx0" brushRef="#br1" timeOffset="93062.9485">9457 10097 149,'0'0'99,"0"0"2,0 0-34,0 0-38,0-29-7,0 29-8,-8-29-4,8 29-3,0 0 0,-24-21-1,24 21 1,-24 12 0,24-12-2,-26 29 1,26-29-2,-20 31-1,20-31-1,0 0 0,3 22-2,-3-22 0,26-15 1,-26 15-4,39-31 1,-39 31-2,36-34 1,-36 34-1,24-22 1,-24 22 0,0 0 0,0 0-1,0 0-5,-24 3-17,24-3-76,0 0-4,0 0-1,-12 24-5</inkml:trace>
          <inkml:trace contextRef="#ctx0" brushRef="#br1" timeOffset="107388.1059">10082 10022 80,'10'29'101,"-10"-29"2,32 32-3,-6-37-53,1-26-22,16-13-6,-2-21-10,3-17-5,-1-15-1,-4-9-5,-8-3 2,-9-2-1,-8 5 0,-14 11 0,-9 13 0,-6 12 0,-9 12-1,-7 12 4,-5 15-4,-3 14 5,0 15 3,5 14 3,1 24 2,6 22-1,0 26 2,13 37 0,2 34 0,12 31-1,7 26-4,10 18-7,12-3-6,5-7-2,9-17-4,1-41-2,4-39 0,-7-46-4,-2-38-6,-39-39-5,29-39-4,-44-24-1,-6-9 3,-18-15 0,-7 5 2,-12-8 2,-2 13 13,-3 7 10,0 10 15,10 14 11,2 7 5,15 17 5,7 3 3,29 19 2,0 0-3,0 0-1,29 17-7,14 0-6,8-7-4,14 4-11,8-4-16,-6-10-39,8-3-56,-2 6-7,-10-13 1,-13 5-6</inkml:trace>
          <inkml:trace contextRef="#ctx0" brushRef="#br1" timeOffset="108748.8121">279 9687 15,'33'-25'88,"-8"-13"1,-1 6 1,-5 3-53,-12-14-10,3 4-6,-12-4-8,-13 6-1,-7 1-1,-7 10-3,-12 9 1,-5 10-4,-12 11 0,-4 16-2,-6 13 1,0 16 0,8 16-1,2 10 2,14 9-2,15 6 1,17-1-3,17-9 2,19-15-4,17-14 0,8-27-1,9-26-1,2-22-1,-4-22 2,2-12-1,-13-10 0,-3 3 2,-13 2-1,-5 10 2,-15 14-1,-1 15 1,-8 24-1,0 0 1,0 0 0,0 0 2,-12 51 0,19-8 2,17 18 1,7 14 1,20 14 1,17 12-2,19 23-2,14 6 2,13 15-2,-3 2 0,-2 6-3,-10-6 1,-15 0 0,-23-14 0,-20-14 4,-29-13-5,-27-22-1,-23-18-3,-20-23 1,-15-24-2,-11-21 0,-13-24 0,-2-25-1,2-22 3,10-16 1,12-17 5,20-6-2,16-6 2,22 2-4,27 3-10,19 6-25,17 11-63,21 13-4,-1 6-4,6 14 3</inkml:trace>
        </inkml:traceGroup>
      </inkml:traceGroup>
    </inkml:traceGroup>
    <inkml:traceGroup>
      <inkml:annotationXML>
        <emma:emma xmlns:emma="http://www.w3.org/2003/04/emma" version="1.0">
          <emma:interpretation id="{24261E47-DBE5-4B47-BBE6-9E39BF8FE736}" emma:medium="tactile" emma:mode="ink">
            <msink:context xmlns:msink="http://schemas.microsoft.com/ink/2010/main" type="paragraph" rotatedBoundingBox="2487,12287 22366,12006 22392,13803 2513,1408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FBEBFF2-421A-4746-A8F1-F557819D192C}" emma:medium="tactile" emma:mode="ink">
              <msink:context xmlns:msink="http://schemas.microsoft.com/ink/2010/main" type="line" rotatedBoundingBox="2487,12287 22366,12006 22392,13803 2513,14084"/>
            </emma:interpretation>
          </emma:emma>
        </inkml:annotationXML>
        <inkml:traceGroup>
          <inkml:annotationXML>
            <emma:emma xmlns:emma="http://www.w3.org/2003/04/emma" version="1.0">
              <emma:interpretation id="{69961C49-EF7B-44DA-A318-DC4D622201A5}" emma:medium="tactile" emma:mode="ink">
                <msink:context xmlns:msink="http://schemas.microsoft.com/ink/2010/main" type="inkWord" rotatedBoundingBox="2488,12316 10046,12209 10069,13771 2510,13878"/>
              </emma:interpretation>
              <emma:one-of disjunction-type="recognition" id="oneOf9">
                <emma:interpretation id="interp45" emma:lang="en-US" emma:confidence="1">
                  <emma:literal>Example:</emma:literal>
                </emma:interpretation>
                <emma:interpretation id="interp46" emma:lang="en-US" emma:confidence="0">
                  <emma:literal>Example</emma:literal>
                </emma:interpretation>
                <emma:interpretation id="interp47" emma:lang="en-US" emma:confidence="0">
                  <emma:literal>Exampled</emma:literal>
                </emma:interpretation>
                <emma:interpretation id="interp48" emma:lang="en-US" emma:confidence="0">
                  <emma:literal>Examples</emma:literal>
                </emma:interpretation>
                <emma:interpretation id="interp49" emma:lang="en-US" emma:confidence="0">
                  <emma:literal>Exampled:</emma:literal>
                </emma:interpretation>
              </emma:one-of>
            </emma:emma>
          </inkml:annotationXML>
          <inkml:trace contextRef="#ctx0" brushRef="#br2" timeOffset="155026.3329">1779 12839 1,'-5'-38'0,"-17"-15"72,3 14 4,-10 5-41,-2 10-1,4 19 4,-12 8-4,5 23-1,-11 5-5,8 23-1,-1 1-2,6 15-2,3 3-6,10 6-8,12-6 1,12-5-6,11-13 0,16-9-7,9-17 0,5-19-7,14-20 2,1-29-3,-1-6-3,-9-18 4,-5 2-2,-13-4 6,-8 5-1,-13 9 7,-15 12 1,3 39 9,-34-26 2,13 35 2,-3 8 4,7 17-1,0 7 2,14 17-7,3-5 1,17 5-6,5-9 2,17-6-6,2-16 0,14-18-5,3-23 3,5-15 0,2-17-1,-4-10 2,2-9-4,-5-3 5,-10 3-2,-5 17 6,-11 7-1,-6 22 3,-26 19 0,32 12 2,-25 21 1,3 16-2,-8 14 1,10 11-8,0-1 3,5-3-6,10-10 3,2-14-5,7-14 2,0-20-3,5-22 3,0-21 1,-2-15-4,-3-12 5,-4-7-3,-6-1 3,-6 6-3,-4 4 3,-4 15-3,-4 20 3,-8 21 0,0 0-1,12 29 3,-10 7-3,3 19 3,0 1-5,5 2 3,6-2-3,6-13 4,5-12-5,4-19 2,3-14-3,2-22 1,3-15 4,-3-9-4,-7-10 3,0-5-4,0 0 6,-7 10-4,-3 15 5,-2 11-1,-17 27 0,27 2-1,-18 27 2,1 22-1,-3 9-8,5 15-7,-2-9-26,19 9-52,-7-22-35,7-15 2,0-18-4</inkml:trace>
          <inkml:trace contextRef="#ctx0" brushRef="#br2" timeOffset="155448.2358">3762 12859 101,'0'0'120,"3"24"1,4 12 4,-2 3-64,12 31-25,-8-3-5,16 18-12,-4-8-3,8 8-9,-2-15 0,-1-7-4,-1-25-2,-6-16 1,-19-22-3,27-26 0,-25-18 1,-4-19-3,-6-14-2,-4-12 5,0-6-4,-2-6 4,4-1-2,8 8 3,6 5-3,8 16 4,10 13 1,7 16-3,12 20 1,5 17-1,10 22 0,-1 16 1,1 10-3,-8 12 4,-7 8-3,-12 4 2,-14 0 1,-20-2-2,-19 2-5,-22-9-15,-5 4-16,-26-21-64,4-5-24,-14-18-3,8-8-2</inkml:trace>
          <inkml:trace contextRef="#ctx0" brushRef="#br2" timeOffset="156276.3948">4649 13257 97,'31'-17'100,"3"-16"-2,10-11-6,4-11-71,8-23-12,4-16-6,3-12-7,-5-3-1,-3 0-3,-11 1 0,-8 8 4,-14 14-2,-15 18 4,-14 24 3,-15 18 4,-9 19 6,-13 14 5,-2 24 2,-9 8 4,4 26 1,-5 10 2,13 24 0,-1 7 0,18 20-6,9 2-2,24 2-6,15-4-1,24-15-6,19-19-2,15-24-7,14-27-1,7-29-4,3-24 0,-7-29-1,-5-10 0,-20-19 2,-11-3-2,-25-4 7,-14 9-1,-17 3 8,-18 17 0,-11 17 7,-19 11-2,2 23 4,-12 11 5,7 22-2,0 10 2,17 19-7,7 3 4,22 9-8,17-4 3,19-3-10,25-7-5,6-17-18,25-3-40,-3-31-60,8-7-4,-8-17-1,-2-10-3</inkml:trace>
          <inkml:trace contextRef="#ctx0" brushRef="#br2" timeOffset="156698.2911">6594 12772 141,'-5'-22'111,"5"22"-4,0-44 1,-7 11-82,7 1-8,-10-4-4,5 9-2,-14 1 2,19 26 0,-39-22 2,18 32 0,-4 7-2,6 14-1,5 1-6,9-1-4,10 5-13,2-12-22,22 8-58,-5-13-34,7 0 1,-4-2-6</inkml:trace>
          <inkml:trace contextRef="#ctx0" brushRef="#br2" timeOffset="156995.1877">6603 13195 196,'0'0'123,"0"0"-2,0 0-3,-9-37-90,9 37-12,2-24-10,-2 24-1,-7-22 0,7 22 0,-24-7 1,24 7 1,-41 15 1,41-15-2,-39 38 0,27-11-4,7-3-5,5-24-12,24 43-35,-24-43-74,53-2-4,-19-12 1,5-11-7</inkml:trace>
          <inkml:trace contextRef="#ctx0" brushRef="#br2" timeOffset="152743.5054">-739 12057 42,'0'0'104,"-24"-17"3,24 17 4,-21 34-60,-1-5-9,10 31-7,-12 17-9,4 32-2,-6 17-4,-1 23-1,8 6-9,9 4-4,10-11-1,15-15-2,16-32-1,15-24-3,14-23-5,15-33-10,12-13-6,-10-25-16,18 7-47,-16-14-32,-4 0-4,-17-3 2</inkml:trace>
          <inkml:trace contextRef="#ctx0" brushRef="#br2" timeOffset="152993.5238">-770 12861 109,'-7'-29'112,"7"29"-4,38-14 0,3 9-81,10 7-15,17 1-23,4-11-32,13 6-60,-3-8-6,-5-4 0,-9-6 9</inkml:trace>
          <inkml:trace contextRef="#ctx0" brushRef="#br2" timeOffset="153243.5302">-813 12310 126,'-3'-24'114,"3"24"-1,48 0-2,-11 0-85,21 7-8,9-9-7,13 0-8,7-6-12,0-6-18,10 9-43,-8-5-41,-4 8-3,-8-1-2</inkml:trace>
          <inkml:trace contextRef="#ctx0" brushRef="#br2" timeOffset="153706.038">233 12750 131,'0'0'120,"0"0"-3,0 0 0,41 29-80,5 5-13,4 0-9,13 9-7,7 8-12,3-3-17,9 13-19,-19-16-29,4 6-47,-14-5-3,-14-2 1,-17-3 37</inkml:trace>
          <inkml:trace contextRef="#ctx0" brushRef="#br2" timeOffset="153799.795">508 13436 157,'-19'-53'124,"16"-10"1,13-21-5,21-1-76,3-14-21,19 5-10,1 7-24,-1-7-33,12 26-78,-10 10-3,-1 17 0,-11 9-5</inkml:trace>
        </inkml:traceGroup>
        <inkml:traceGroup>
          <inkml:annotationXML>
            <emma:emma xmlns:emma="http://www.w3.org/2003/04/emma" version="1.0">
              <emma:interpretation id="{D392B899-5829-4658-93F0-09BE220378B4}" emma:medium="tactile" emma:mode="ink">
                <msink:context xmlns:msink="http://schemas.microsoft.com/ink/2010/main" type="inkWord" rotatedBoundingBox="10694,12171 17371,12077 17396,13801 10718,13895"/>
              </emma:interpretation>
              <emma:one-of disjunction-type="recognition" id="oneOf10">
                <emma:interpretation id="interp50" emma:lang="en-US" emma:confidence="0">
                  <emma:literal>0=1×2-2,</emma:literal>
                </emma:interpretation>
                <emma:interpretation id="interp51" emma:lang="en-US" emma:confidence="0">
                  <emma:literal>0=1×-2-2,</emma:literal>
                </emma:interpretation>
                <emma:interpretation id="interp52" emma:lang="en-US" emma:confidence="0">
                  <emma:literal>0=1×22-2,</emma:literal>
                </emma:interpretation>
                <emma:interpretation id="interp53" emma:lang="en-US" emma:confidence="0">
                  <emma:literal>0=1×12-2,</emma:literal>
                </emma:interpretation>
                <emma:interpretation id="interp54" emma:lang="en-US" emma:confidence="0">
                  <emma:literal>8=1×22-2,</emma:literal>
                </emma:interpretation>
              </emma:one-of>
            </emma:emma>
          </inkml:annotationXML>
          <inkml:trace contextRef="#ctx0" brushRef="#br2" timeOffset="159694.6476">10438 12385 83,'0'0'104,"0"0"4,-5-22 2,5 22-55,0 0-5,-24-2-11,24 2-7,9 39-9,15 7-5,5 9-7,17 18-3,10 6-8,9 8-5,12 3-11,-4-13-13,14 10-23,-22-24-66,-2-12-4,-22-15 0,-17-12 2</inkml:trace>
          <inkml:trace contextRef="#ctx0" brushRef="#br2" timeOffset="159882.1575">10541 13163 171,'-4'-51'117,"16"-9"0,7-20-2,20-2-80,-5-15-13,14-2-12,3 5-18,-3-2-25,7 16-76,-9 10-5,-2 12-3,-8 14-1</inkml:trace>
          <inkml:trace contextRef="#ctx0" brushRef="#br2" timeOffset="125336.6328">11013 12018 56,'-10'31'66,"3"-2"-63,4 3-1,6-3-47,-3-29-36</inkml:trace>
          <inkml:trace contextRef="#ctx0" brushRef="#br2" timeOffset="160366.5562">11218 11991 52,'7'-29'96,"0"8"0,-7 21 2,29-34-52,-29 34-14,49-36-6,-28 21-5,11 3-4,-8 7-2,5 10-1,-2-3 1,-6 18 1,-21-20-1,17 46-2,-24-17-2,-10 12-1,-12 0-1,-2 5-2,-8-3-1,5 3 0,3-7-2,9-1 2,12-9-2,15-2 1,12-3-3,15-7 0,9-2-5,5-11-11,14 8-27,-12-12-76,10-2-3,-9-8-3,-11-4-1</inkml:trace>
          <inkml:trace contextRef="#ctx0" brushRef="#br2" timeOffset="161522.8688">11906 13016 136,'0'0'107,"0"0"5,0 0-3,0 0-61,0 0-10,0 0-10,25 7-8,6-7-6,5-2-6,13 2-6,6 4-11,1-6-20,16 9-56,-7-4-33,-2-3 3,-7-3-7</inkml:trace>
          <inkml:trace contextRef="#ctx0" brushRef="#br2" timeOffset="162022.8875">12916 12458 148,'17'-27'111,"7"-7"-1,5 5 0,0-7-73,22 12-9,0-3-9,9 13-4,1 4-2,4 13-4,-5 6-2,-2 13 0,-14 5-4,-10 11-1,-18 10-3,-13 8-2,-18 12-2,-18 4 1,-16 6-2,-11-1 2,-3 0 0,-5-7 2,8-7 3,7-7 5,7-18 3,22-6 2,24-32 0,-7 24-1,7-24 1,50-5-4,-6-2-4,9-3-10,12 5-22,-4-12-41,11 12-52,-2-4-3,-2 6 3,-8-4-5</inkml:trace>
          <inkml:trace contextRef="#ctx0" brushRef="#br2" timeOffset="162210.3981">13924 12895 182,'0'0'125,"17"43"-1,-17 1 2,-10 4-77,12 22-21,-6 5-22,-8-2-46,7 11-76,-3-6-8,6-8-3,0-22-3</inkml:trace>
          <inkml:trace contextRef="#ctx0" brushRef="#br2" timeOffset="159007.113">9635 11950 125,'-29'22'121,"-7"17"0,-5 14 1,3 31-65,-4 6-22,21 26-11,6 9-19,20 3-15,24 17-51,10-12-57,19-7-4,7-22-2,12-22-2</inkml:trace>
          <inkml:trace contextRef="#ctx0" brushRef="#br2" timeOffset="175214.5088">7280 12334 121,'-22'-24'109,"22"24"0,-5-26 0,5 26-75,15-27-3,7 22-6,-1 0-7,13 15-1,5 5-5,14 16-1,7 15-4,10 14-3,5 20-5,0 9-2,-5 13 0,-7-1-2,-12 6 1,-22-3-3,-15-15 4,-23-17-2,-16-18 7,-11-18-3,-7-24 3,-3-19 1,-5-22-2,5-17 5,3-19-3,14-10 5,7-15-3,15-2 3,4 3-4,18 2 1,11 5-1,13 5-7,12 14-13,-5 0-28,14 22-75,-9 7-2,0 10-1,-10 5-3</inkml:trace>
          <inkml:trace contextRef="#ctx0" brushRef="#br2" timeOffset="175558.283">8587 12506 159,'-27'7'123,"27"-7"0,0 0-2,0 0-71,32-19-19,-1 19-14,5 0-14,10 0-14,10 12-29,-8-5-78,8 8-4,-8-6-1,-2 8-2</inkml:trace>
          <inkml:trace contextRef="#ctx0" brushRef="#br2" timeOffset="175823.9143">8546 12878 196,'0'0'129,"10"-29"-3,11 24 0,-21 5-86,58-17-13,-12 5-11,15 5-10,1 5-11,-4-8-26,17 15-88,-19-3-8,-1 5 0,-14-2-6</inkml:trace>
        </inkml:traceGroup>
        <inkml:traceGroup>
          <inkml:annotationXML>
            <emma:emma xmlns:emma="http://www.w3.org/2003/04/emma" version="1.0">
              <emma:interpretation id="{0E30CA1E-71DB-4501-A308-F90ADE9CA5F4}" emma:medium="tactile" emma:mode="ink">
                <msink:context xmlns:msink="http://schemas.microsoft.com/ink/2010/main" type="inkWord" rotatedBoundingBox="18150,12422 19695,12400 19714,13796 18170,13818"/>
              </emma:interpretation>
              <emma:one-of disjunction-type="recognition" id="oneOf11">
                <emma:interpretation id="interp55" emma:lang="en-US" emma:confidence="0">
                  <emma:literal>(9</emma:literal>
                </emma:interpretation>
                <emma:interpretation id="interp56" emma:lang="en-US" emma:confidence="0">
                  <emma:literal>(e,</emma:literal>
                </emma:interpretation>
                <emma:interpretation id="interp57" emma:lang="en-US" emma:confidence="0">
                  <emma:literal>(a,</emma:literal>
                </emma:interpretation>
                <emma:interpretation id="interp58" emma:lang="en-US" emma:confidence="0">
                  <emma:literal>(9,</emma:literal>
                </emma:interpretation>
                <emma:interpretation id="interp59" emma:lang="en-US" emma:confidence="0">
                  <emma:literal>{e,</emma:literal>
                </emma:interpretation>
              </emma:one-of>
            </emma:emma>
          </inkml:annotationXML>
          <inkml:trace contextRef="#ctx0" brushRef="#br2" timeOffset="167607.7856">15006 12173 86,'0'0'103,"-10"-29"2,10 29 4,0 0-55,-41 7-5,24 27-8,-16 4-8,4 32-6,-12 15-11,4 24-1,1 16-9,7 13-8,15 5-11,11-13-15,27-4-30,10-30-59,19-21-1,13-29-2,13-29 0</inkml:trace>
          <inkml:trace contextRef="#ctx0" brushRef="#br2" timeOffset="167967.1727">15806 13001 114,'0'0'105,"26"-12"-6,-18-17 2,6-12-62,-7 0-18,-4-15-9,-1 3-6,-11-2 0,-4 4-2,-18 8 3,-5 11-1,-20 10 3,-2 20 2,-9 9 1,-1 20 3,3 7-3,9 14 2,10 0-1,25 10-1,13-7-2,25-3-3,19-7-3,20-12-5,12-7-11,2-15-23,19 3-77,-12-12-9,-7-8 4,-12 0-7</inkml:trace>
          <inkml:trace contextRef="#ctx0" brushRef="#br2" timeOffset="168185.934">16214 12926 239,'31'37'128,"-21"4"1,-7 0-4,1 24-91,-13-5-8,4 13-21,0 4-19,-9-14-47,11 0-63,3-20-3,7-9-2,-7-34 0</inkml:trace>
        </inkml:traceGroup>
        <inkml:traceGroup>
          <inkml:annotationXML>
            <emma:emma xmlns:emma="http://www.w3.org/2003/04/emma" version="1.0">
              <emma:interpretation id="{9929B6AB-122C-46B3-B833-0C3FE6A15D7F}" emma:medium="tactile" emma:mode="ink">
                <msink:context xmlns:msink="http://schemas.microsoft.com/ink/2010/main" type="inkWord" rotatedBoundingBox="20192,12052 22367,12022 22392,13803 20217,13833"/>
              </emma:interpretation>
              <emma:one-of disjunction-type="recognition" id="oneOf12">
                <emma:interpretation id="interp60" emma:lang="en-US" emma:confidence="0">
                  <emma:literal>2)</emma:literal>
                </emma:interpretation>
                <emma:interpretation id="interp61" emma:lang="en-US" emma:confidence="0">
                  <emma:literal>2))</emma:literal>
                </emma:interpretation>
                <emma:interpretation id="interp62" emma:lang="en-US" emma:confidence="0">
                  <emma:literal>27)</emma:literal>
                </emma:interpretation>
                <emma:interpretation id="interp63" emma:lang="en-US" emma:confidence="0">
                  <emma:literal>21)</emma:literal>
                </emma:interpretation>
                <emma:interpretation id="interp64" emma:lang="en-US" emma:confidence="0">
                  <emma:literal>a))</emma:literal>
                </emma:interpretation>
              </emma:one-of>
            </emma:emma>
          </inkml:annotationXML>
          <inkml:trace contextRef="#ctx0" brushRef="#br2" timeOffset="168560.9527">16758 12685 259,'0'0'127,"26"-41"-3,1 21-3,2-4-95,12 10-12,5-1-10,2 13-4,-4 9-1,-6 10-1,-11 12 0,-15 7-1,-15 12-2,-16 6 2,-15 6 0,-9 0 2,-3-2 2,-2 0 1,4-7 3,13-7-3,9-8 5,17-5-5,12-9 5,13 0-7,11-3-5,5-12-27,25-2-90,-10-7 0,7-5-6,-3-13 0</inkml:trace>
          <inkml:trace contextRef="#ctx0" brushRef="#br2" timeOffset="168873.4682">17499 12221 220,'0'0'127,"39"-22"-1,-8 25 0,-4 4-85,16 27-13,1 12-11,7 24-7,-3 14-5,-4 18-2,-6 16-4,-14 8-2,-7 11-7,-22-11-24,-2 0-73,-22-20-20,-7-22 1,-12-23-4</inkml:trace>
          <inkml:trace contextRef="#ctx0" brushRef="#br2" timeOffset="169342.2408">18420 11762 236,'22'-7'129,"-22"7"-6,45 43 0,-13-7-86,19 30-19,4 13-9,8 25-8,0 19-3,-5 13-3,-5 9 0,-12 4 4,-14 6-2,-20-5-10,-12 4-21,-38-18-88,-13-18 1,-17-16-5,-18-20 1</inkml:trace>
        </inkml:traceGroup>
      </inkml:traceGroup>
    </inkml:traceGroup>
    <inkml:traceGroup>
      <inkml:annotationXML>
        <emma:emma xmlns:emma="http://www.w3.org/2003/04/emma" version="1.0">
          <emma:interpretation id="{65F71DF7-5223-4493-AD96-1A7B6469CF58}" emma:medium="tactile" emma:mode="ink">
            <msink:context xmlns:msink="http://schemas.microsoft.com/ink/2010/main" type="paragraph" rotatedBoundingBox="4589,14585 16652,14600 16650,16010 4587,159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96DF7A0-61BC-4824-9BC5-0D8E26BAB847}" emma:medium="tactile" emma:mode="ink">
              <msink:context xmlns:msink="http://schemas.microsoft.com/ink/2010/main" type="inkBullet" rotatedBoundingBox="4588,15093 5523,15094 5522,15911 4587,15910"/>
            </emma:interpretation>
            <emma:one-of disjunction-type="recognition" id="oneOf13">
              <emma:interpretation id="interp65" emma:lang="en-US" emma:confidence="1">
                <emma:literal>a</emma:literal>
              </emma:interpretation>
              <emma:interpretation id="interp66" emma:lang="en-US" emma:confidence="0">
                <emma:literal>A</emma:literal>
              </emma:interpretation>
              <emma:interpretation id="interp67" emma:lang="en-US" emma:confidence="0">
                <emma:literal>ah</emma:literal>
              </emma:interpretation>
              <emma:interpretation id="interp68" emma:lang="en-US" emma:confidence="0">
                <emma:literal>ax</emma:literal>
              </emma:interpretation>
              <emma:interpretation id="interp69" emma:lang="en-US" emma:confidence="0">
                <emma:literal>at</emma:literal>
              </emma:interpretation>
            </emma:one-of>
          </emma:emma>
        </inkml:annotationXML>
        <inkml:trace contextRef="#ctx0" brushRef="#br2" timeOffset="178800.6692">1757 15113 54,'0'-36'96,"-2"-6"4,-8-6-2,-4 0-61,1 14-5,-13-5-6,4 18-2,-14-1-1,2 19-2,-12 3-2,3 22 1,-15 5-3,5 21-1,-8 8-3,8 16-1,0 10-4,9 8-1,13 1-3,14 1 0,19-10-3,18-14 1,14-17-3,14-20 2,10-26-2,5-17 0,2-17 2,3-17-1,-6-12 2,-6-5-2,-8-4 2,-7 6 0,-12 10 2,-4 8 0,-11 12 2,-14 31-2,0 0 2,0 0 0,10 31-1,-5 10 0,2 7-3,10 8-3,7 2-9,5-10-18,24 8-70,-10-25-33,18-2 1,-8-19-4</inkml:trace>
      </inkml:traceGroup>
      <inkml:traceGroup>
        <inkml:annotationXML>
          <emma:emma xmlns:emma="http://www.w3.org/2003/04/emma" version="1.0">
            <emma:interpretation id="{C4EE1430-4643-4A3F-BD6E-866A0F41E579}" emma:medium="tactile" emma:mode="ink">
              <msink:context xmlns:msink="http://schemas.microsoft.com/ink/2010/main" type="line" rotatedBoundingBox="5878,14587 16652,14600 16650,16010 5877,15997"/>
            </emma:interpretation>
          </emma:emma>
        </inkml:annotationXML>
        <inkml:traceGroup>
          <inkml:annotationXML>
            <emma:emma xmlns:emma="http://www.w3.org/2003/04/emma" version="1.0">
              <emma:interpretation id="{97C2FB98-1138-4898-A98E-3D31887DA874}" emma:medium="tactile" emma:mode="ink">
                <msink:context xmlns:msink="http://schemas.microsoft.com/ink/2010/main" type="inkWord" rotatedBoundingBox="5878,14587 10134,14592 10132,16003 5877,15997"/>
              </emma:interpretation>
              <emma:one-of disjunction-type="recognition" id="oneOf14">
                <emma:interpretation id="interp70" emma:lang="en-US" emma:confidence="0">
                  <emma:literal>+8+3</emma:literal>
                </emma:interpretation>
                <emma:interpretation id="interp71" emma:lang="en-US" emma:confidence="0">
                  <emma:literal>08+3</emma:literal>
                </emma:interpretation>
                <emma:interpretation id="interp72" emma:lang="en-US" emma:confidence="0">
                  <emma:literal>=B+s</emma:literal>
                </emma:interpretation>
                <emma:interpretation id="interp73" emma:lang="en-US" emma:confidence="0">
                  <emma:literal>38+3</emma:literal>
                </emma:interpretation>
                <emma:interpretation id="interp74" emma:lang="en-US" emma:confidence="0">
                  <emma:literal>=B+d</emma:literal>
                </emma:interpretation>
              </emma:one-of>
            </emma:emma>
          </inkml:annotationXML>
          <inkml:trace contextRef="#ctx0" brushRef="#br2" timeOffset="200876.9456">3895 14948 99,'-24'-9'108,"24"9"3,-24-7-2,24 7-64,0 0-8,-27-29-10,27 29-7,12-25-6,-12 25-5,32-24-3,-8 15-1,5 1-3,5 6-2,4 4 1,6 8-2,2 9-2,2 8-1,3 14-3,-10 7-2,2 22 0,-21 10 0,-5 12-3,-15 0 3,-9 7-2,-12-10 5,-10-7-2,-2-14 6,-8-22 1,7-20 4,3-28 4,8-20 2,4-28 6,10-16-2,4-18 3,13-6-3,-1-11 1,13 7-5,0-1-2,2 13-9,5 12-8,-5 7-21,13 27-43,-16 0-43,6 17-3,-27 19-2,31-20-1</inkml:trace>
          <inkml:trace contextRef="#ctx0" brushRef="#br2" timeOffset="201439.4771">4564 14417 91,'0'0'105,"10"-34"1,-10 34-1,27-29-65,-27 29-13,36-29-5,-14 20-8,4 9-3,1 0-3,2 7-2,-5 2-1,-2 8-1,-22-17 2,24 41-4,-24-12 1,-7-2-2,-10 2 2,-3-2-1,-4-6 4,2 1-3,-2-5 1,24-17-1,-34 17 2,34-17 0,0 0-1,0 0-1,0 0 0,37 12-2,-8-5 0,5 5 0,4 3-1,1 4 0,-1 5 0,-6 3 1,-3 4 2,-7 3 0,-13 0 1,-6 0 0,-15 0 0,-10 2-1,-7 0-5,-7-7-11,2 7-23,-22-16-78,10-4-5,-2-11-2,2-5-3</inkml:trace>
          <inkml:trace contextRef="#ctx0" brushRef="#br2" timeOffset="201986.3782">5178 15432 160,'0'0'119,"0"0"-2,-17 26 0,17-26-75,0 0-10,36 0-13,1-2-7,1-5-7,13-5-10,5 12-19,-6-17-34,11 17-57,-13-3-6,0 8 1,-16 0-4</inkml:trace>
          <inkml:trace contextRef="#ctx0" brushRef="#br2" timeOffset="202252.0118">5470 15101 161,'0'0'119,"20"43"-2,-20-9-2,7 17-73,-12-1-18,8 13-14,-3 5-18,0-8-20,9 15-54,-2-14-34,6-3-3,-1-12-2</inkml:trace>
          <inkml:trace contextRef="#ctx0" brushRef="#br2" timeOffset="202970.8023">6362 15108 35,'12'-36'85,"-12"-10"0,7 7 1,-2 0-52,-10 1-5,3 14-2,-8-5 2,10 29-3,-10-22 0,10 22-1,0 0 0,-12 46-4,8-12-5,11 14-2,-2 8-5,7 6-2,5 4-4,4 1-3,6-2-7,2-7 1,2-2-4,-2-12 1,0-6-1,-9-9 1,-3-5 2,-17-24 3,7 37 3,-7-37 3,-32 29 1,3-15 3,-7-4 3,0 2 2,-8-7 1,8 4 1,-2-9 2,11 3-1,-2-6 1,29 3-2,-22-5-2,22 5-2,0 0-3,0 0-1,39 3-3,-8-1-1,10-2-6,3-5-13,14 15-41,-5-17-65,3 7 2,-6-10-6,-1 3 0</inkml:trace>
          <inkml:trace contextRef="#ctx0" brushRef="#br2" timeOffset="179081.9264">2499 15089 198,'-32'-12'130,"32"12"1,-36-15-3,36 15-91,0 0-12,34 0-8,-3 0-6,10 7-5,8 1-8,1-4-12,13 11-35,-19-13-79,16 10-2,-11-12-3,-1 8-2</inkml:trace>
          <inkml:trace contextRef="#ctx0" brushRef="#br2" timeOffset="179331.9389">2513 15540 210,'0'0'131,"0"0"2,0 0-5,22 5-94,12-7-16,14 4-10,10 3-8,3-3-14,11 13-42,-9-13-71,-3 6-1,-11-11-5,-4 1-1</inkml:trace>
        </inkml:traceGroup>
        <inkml:traceGroup>
          <inkml:annotationXML>
            <emma:emma xmlns:emma="http://www.w3.org/2003/04/emma" version="1.0">
              <emma:interpretation id="{C7915CE7-0492-4D51-A595-B923EEF905BA}" emma:medium="tactile" emma:mode="ink">
                <msink:context xmlns:msink="http://schemas.microsoft.com/ink/2010/main" type="inkWord" rotatedBoundingBox="11145,15260 11662,15261 11661,15648 11144,15647"/>
              </emma:interpretation>
              <emma:one-of disjunction-type="recognition" id="oneOf15">
                <emma:interpretation id="interp75" emma:lang="en-US" emma:confidence="1">
                  <emma:literal>=</emma:literal>
                </emma:interpretation>
                <emma:interpretation id="interp76" emma:lang="en-US" emma:confidence="0">
                  <emma:literal>I</emma:literal>
                </emma:interpretation>
                <emma:interpretation id="interp77" emma:lang="en-US" emma:confidence="0">
                  <emma:literal>IF</emma:literal>
                </emma:interpretation>
                <emma:interpretation id="interp78" emma:lang="en-US" emma:confidence="0">
                  <emma:literal>IT</emma:literal>
                </emma:interpretation>
                <emma:interpretation id="interp79" emma:lang="en-US" emma:confidence="0">
                  <emma:literal>IS</emma:literal>
                </emma:interpretation>
              </emma:one-of>
            </emma:emma>
          </inkml:annotationXML>
          <inkml:trace contextRef="#ctx0" brushRef="#br2" timeOffset="204002.1051">7751 15040 44,'0'0'104,"-22"-5"2,22 5 5,0 0-39,-31-14-19,31 14-10,0 0-12,29-2-7,-3-6-9,11 6-5,9-3-6,9 0-8,8 5-10,-5-12-19,10 19-52,-15-9-30,-5 7-3,-14-3-1</inkml:trace>
          <inkml:trace contextRef="#ctx0" brushRef="#br2" timeOffset="204267.7381">7903 15371 181,'0'0'114,"0"0"2,0 0-5,0 0-77,0 0-13,34-12-11,-3 12-11,3-2-18,17 11-56,-3-6-38,3 2-3,-3-5-2</inkml:trace>
        </inkml:traceGroup>
        <inkml:traceGroup>
          <inkml:annotationXML>
            <emma:emma xmlns:emma="http://www.w3.org/2003/04/emma" version="1.0">
              <emma:interpretation id="{B5BDAFB3-1B66-4878-AA36-280AAA4FFBD0}" emma:medium="tactile" emma:mode="ink">
                <msink:context xmlns:msink="http://schemas.microsoft.com/ink/2010/main" type="inkWord" rotatedBoundingBox="12894,14850 16652,14855 16650,15853 12893,15849"/>
              </emma:interpretation>
              <emma:one-of disjunction-type="recognition" id="oneOf16">
                <emma:interpretation id="interp80" emma:lang="en-US" emma:confidence="0">
                  <emma:literal>20+1</emma:literal>
                </emma:interpretation>
                <emma:interpretation id="interp81" emma:lang="en-US" emma:confidence="0">
                  <emma:literal>20+5</emma:literal>
                </emma:interpretation>
                <emma:interpretation id="interp82" emma:lang="en-US" emma:confidence="0">
                  <emma:literal>28+1</emma:literal>
                </emma:interpretation>
                <emma:interpretation id="interp83" emma:lang="en-US" emma:confidence="0">
                  <emma:literal>28+2</emma:literal>
                </emma:interpretation>
                <emma:interpretation id="interp84" emma:lang="en-US" emma:confidence="0">
                  <emma:literal>201+1</emma:literal>
                </emma:interpretation>
              </emma:one-of>
            </emma:emma>
          </inkml:annotationXML>
          <inkml:trace contextRef="#ctx0" brushRef="#br2" timeOffset="207015.4099">11870 15214 127,'0'0'111,"-24"0"0,24 0 0,0 0-68,0 0-13,22-14-10,2 11-9,5-4-5,12 0-5,3 2-4,6-2-7,6 7-14,-5-10-19,9 5-65,-12 5-3,-7-2-2,-7 2 2</inkml:trace>
          <inkml:trace contextRef="#ctx0" brushRef="#br2" timeOffset="207452.929">12138 14915 79,'0'0'106,"-2"31"3,2-9 2,-2 24-53,-6-3-17,11 20-9,-11-3-11,8 10-8,0-2-13,-2-7-8,7-1-20,-8-24-22,11-2-60,-8-34-2,9 27 0,-9-27-1</inkml:trace>
          <inkml:trace contextRef="#ctx0" brushRef="#br2" timeOffset="208999.8803">12885 15055 95,'0'0'91,"10"-27"4,-3 5-31,2 1-25,-4-13-9,5 2-8,-5-9-3,7 5-4,-10-5-1,6 5-5,-6 0 2,0 4-2,-4 1 1,2 4 0,-5 3-1,5 24-2,-5-34-1,5 34 1,0 0-1,0 0-1,0 0-1,8 49 1,-4-8-2,1 12 1,5 12-1,-3 8-1,5 11-4,0 1 0,3 2-5,-1-5 1,3-5-4,-2-9 2,4-13 0,-7-9 0,3-10 2,-6-14 2,-9-22 2,12 24 2,-12-24 0,0 0 1,-21 12 1,21-12 0,-46 5 1,19 0 2,-9-5 1,2 7 2,0-7 2,5 5 2,0-5 0,29 0 2,-36 3 0,36-3 0,0 0 0,0 0-3,0 0 0,0 0-2,0 0-2,29-15-3,-5 15 0,10 0-2,0 0-1,2 2-1,3 1-2,-3-3-2,0 5 0,-4-5-3,-6 2-2,-26-2-7,39-2-13,-39 2-26,0 0-66,0 0-4,0 0 3,-3-27-3</inkml:trace>
          <inkml:trace contextRef="#ctx0" brushRef="#br2" timeOffset="205064.6571">9662 14871 115,'17'-29'100,"-3"0"-2,11-2 1,4 11-74,0-4-4,14 15-4,-2 4-2,7 12-1,-9 8-3,2 14 0,-14 16-2,-5 13 0,-18 12-5,-11 8-1,-15 6-5,-16 1-3,-13-1-7,-9-11-3,2-10-3,-10-15 0,10-12-1,-2-16 3,11-11 4,6-16 4,11-12 8,11-5 6,4-13 7,9 4 2,6-11 2,9 8 1,3-5 1,14 12 0,-2 2-1,9 15-1,3 5-3,12 14-2,0 5-1,12 10-2,0 4-1,7 3-3,0 3-6,3-6-10,4 3-22,-16-19-56,2 2-27,-5-12-4,-5-7-2</inkml:trace>
          <inkml:trace contextRef="#ctx0" brushRef="#br2" timeOffset="205705.3153">10686 14750 122,'0'0'106,"0"0"1,32-9-2,-32 9-64,36 17-15,-7-3-8,10 10-8,4 5-3,6 8-3,4 6-1,2 10-1,-6 8-1,-6 6 1,-12 6-1,-6 2 2,-11-3-1,-14-2 5,-17-9-1,-5-4 3,-9-15-1,-5-13 1,-5-17-1,0-15-1,-3-16 0,6-15-3,4-12 0,5-14-1,5-8 1,9-7-2,8-5 1,9 1-2,10 4 1,8 2-2,6 11 1,6 1-4,4 10-3,0 1-8,10 16-14,-15-10-35,10 20-57,-7 3 0,-2 6-4,-6 3 3</inkml:trace>
        </inkml:traceGroup>
      </inkml:traceGroup>
    </inkml:traceGroup>
    <inkml:traceGroup>
      <inkml:annotationXML>
        <emma:emma xmlns:emma="http://www.w3.org/2003/04/emma" version="1.0">
          <emma:interpretation id="{08060158-1BC2-4F13-8561-FDC074493176}" emma:medium="tactile" emma:mode="ink">
            <msink:context xmlns:msink="http://schemas.microsoft.com/ink/2010/main" type="paragraph" rotatedBoundingBox="10477,16414 26785,16626 26746,19658 10438,1944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542201F-D4DB-4B11-9237-9313363D4612}" emma:medium="tactile" emma:mode="ink">
              <msink:context xmlns:msink="http://schemas.microsoft.com/ink/2010/main" type="line" rotatedBoundingBox="10477,16414 26785,16626 26746,19658 10438,19446"/>
            </emma:interpretation>
          </emma:emma>
        </inkml:annotationXML>
        <inkml:traceGroup>
          <inkml:annotationXML>
            <emma:emma xmlns:emma="http://www.w3.org/2003/04/emma" version="1.0">
              <emma:interpretation id="{6091BA35-C83E-48E4-A257-9DDBFEED0482}" emma:medium="tactile" emma:mode="ink">
                <msink:context xmlns:msink="http://schemas.microsoft.com/ink/2010/main" type="inkWord" rotatedBoundingBox="2774,5161 19470,11737 16014,20510 -680,13935"/>
              </emma:interpretation>
              <emma:one-of disjunction-type="recognition" id="oneOf17">
                <emma:interpretation id="interp85" emma:lang="en-US" emma:confidence="0">
                  <emma:literal>1×3+1?</emma:literal>
                </emma:interpretation>
                <emma:interpretation id="interp86" emma:lang="en-US" emma:confidence="0">
                  <emma:literal>8×3+1. =</emma:literal>
                </emma:interpretation>
                <emma:interpretation id="interp87" emma:lang="en-US" emma:confidence="0">
                  <emma:literal>Rts. =</emma:literal>
                </emma:interpretation>
                <emma:interpretation id="interp88" emma:lang="en-US" emma:confidence="0">
                  <emma:literal>\.B+s=</emma:literal>
                </emma:interpretation>
                <emma:interpretation id="interp89" emma:lang="en-US" emma:confidence="0">
                  <emma:literal>\.B+s =</emma:literal>
                </emma:interpretation>
              </emma:one-of>
            </emma:emma>
          </inkml:annotationXML>
          <inkml:trace contextRef="#ctx0" brushRef="#br2" timeOffset="227621.6398">7737 16357 116,'0'0'103,"0"0"-2,4-27-1,-4 27-72,37-29-7,-6 20-7,-2-3-5,10 4-4,-6 4-1,4 4-1,-6 4 0,-2 4-1,-7 4-1,-22-12-1,17 36 0,-22-12 1,-7 0 1,-5 0 1,-5-2 1,-2 2 1,2-7 1,1 0 1,21-17 0,-22 17-1,22-17-1,0 0 0,0 0-2,43 12 0,-14 0-2,5-4-1,2 8 1,1 1-1,-1 7 0,-5 1 0,-7 1 0,-9 6 2,-10-6 0,-8 6 3,-16-3-1,-5 2 0,-10-7 0,-7 0 0,-3-9-6,-6-6-9,9 1-18,-15-22-37,17 10-46,1-10-4,11 4 1,3-4-5</inkml:trace>
          <inkml:trace contextRef="#ctx0" brushRef="#br2" timeOffset="226980.9767">7198 17558 174,'0'0'118,"-24"9"2,24-9-3,-20-29-80,32 3-10,-4-23-12,13-9-1,4-14-8,6-3 1,0-5-10,3-2-4,5 15-23,-13-6-54,6 25-33,-10 7-5,-1 14-1</inkml:trace>
          <inkml:trace contextRef="#ctx0" brushRef="#br2" timeOffset="226699.7122">7096 16879 113,'-26'7'108,"26"-7"3,-27-2 0,27 2-61,-22-8-15,22 8-6,0 0-8,0 0-5,0 0-1,37 27-3,-13-5-4,10 14-1,2 7-3,10 8-3,2 7 1,3 0-8,2 5-4,-7-10-11,12 5-9,-22-24-23,12 5-64,-19-15-2,-2-5-3,-27-19 5</inkml:trace>
          <inkml:trace contextRef="#ctx1" brushRef="#br1">9925 19196,'0'0</inkml:trace>
          <inkml:trace contextRef="#ctx0" brushRef="#br2" timeOffset="228028.9099">8290 17403 185,'0'0'120,"-3"-22"5,3 22-5,20-21-77,9 18-13,-3-4-12,11 2-10,4 5-8,0-5-16,9 13-28,-13-13-76,6 5-4,-11-8 0,-1 6-6</inkml:trace>
          <inkml:trace contextRef="#ctx0" brushRef="#br2" timeOffset="228262.2968">8546 16995 221,'0'0'119,"0"0"3,0 29-35,10 22-53,-13-1-6,10 20-13,-4 3-7,2 2-18,7 7-19,-10-24-52,13 2-40,-3-19-1,5-12-5</inkml:trace>
          <inkml:trace contextRef="#ctx0" brushRef="#br2" timeOffset="228809.3609">9027 17219 99,'2'-24'92,"15"-7"2,-7-8-2,4-9-65,3 7-8,-5-5-5,0 10-1,-7 2 6,-5 34 2,5-34 1,-5 34 0,0 0-2,-3 34-1,-4-8-3,12 18-1,-3 4-1,8 10-8,2 5 1,8 5-6,4-1 1,5-1-7,2-1 3,3-10-5,0-6-1,-5-13 1,-3-7-1,-26-29 1,24 31 0,-24-31 2,0 0 4,-45 10 4,8-15 4,-1 5 3,-8-2 3,5 4 1,-3-4 2,15 9 0,3-7-3,26 0-2,0 0-2,0 0-4,0 0-1,46 15-5,-5-13-9,-3-14-24,20 9-94,-9-11-2,1 2-4,-6-10 0</inkml:trace>
          <inkml:trace contextRef="#ctx0" brushRef="#br2" timeOffset="229309.393">9986 17219 141,'0'0'125,"0"0"-2,0 0 1,-22 8-38,22-8-46,0 0-14,29 2-10,-29-2-4,51-7-8,-17 2 0,7 3-5,7 2-7,-5-8-14,15 18-26,-16-15-76,6 12-2,-14-9-3,-3 14-1</inkml:trace>
          <inkml:trace contextRef="#ctx0" brushRef="#br2" timeOffset="229559.4042">10092 17529 157,'0'0'125,"0"0"-3,0 0 1,0 0-66,0 0-23,24-24-13,5 9-8,15 8-7,4 4-12,0-6-26,20 6-89,-17-2-1,4 8-6,-11-6 1</inkml:trace>
        </inkml:traceGroup>
        <inkml:traceGroup>
          <inkml:annotationXML>
            <emma:emma xmlns:emma="http://www.w3.org/2003/04/emma" version="1.0">
              <emma:interpretation id="{02AA3CB2-89F4-4349-9358-FE93B3854C5C}" emma:medium="tactile" emma:mode="ink">
                <msink:context xmlns:msink="http://schemas.microsoft.com/ink/2010/main" type="inkWord" rotatedBoundingBox="14740,17181 15376,17189 15367,17846 14732,17837"/>
              </emma:interpretation>
              <emma:one-of disjunction-type="recognition" id="oneOf18">
                <emma:interpretation id="interp90" emma:lang="en-US" emma:confidence="0">
                  <emma:literal>x</emma:literal>
                </emma:interpretation>
                <emma:interpretation id="interp91" emma:lang="en-US" emma:confidence="0">
                  <emma:literal>7</emma:literal>
                </emma:interpretation>
                <emma:interpretation id="interp92" emma:lang="en-US" emma:confidence="0">
                  <emma:literal>=</emma:literal>
                </emma:interpretation>
                <emma:interpretation id="interp93" emma:lang="en-US" emma:confidence="0">
                  <emma:literal>X</emma:literal>
                </emma:interpretation>
                <emma:interpretation id="interp94" emma:lang="en-US" emma:confidence="0">
                  <emma:literal>t</emma:literal>
                </emma:interpretation>
              </emma:one-of>
            </emma:emma>
          </inkml:annotationXML>
          <inkml:trace contextRef="#ctx0" brushRef="#br2" timeOffset="230700.0841">11368 16995 79,'-29'-24'101,"29"24"7,-24-17 0,24 17-51,0 0-12,0 0-7,-22 2-7,22-2-5,19 32-8,8-6-3,4 3-6,13 7-3,9 5-4,7 0-13,13 8-6,-11-13-16,16 15-16,-25-22-42,2 7-25,-13-9-3,-9-3 1</inkml:trace>
          <inkml:trace contextRef="#ctx0" brushRef="#br2" timeOffset="230934.4716">11517 17567 126,'0'0'114,"-24"-31"5,27 4-1,-1-16-47,22-1-29,0-16-20,13 0-7,6-8-15,1-5-16,11 16-47,-9-6-53,0 12-5,-12 7-7,-5 13 6</inkml:trace>
        </inkml:traceGroup>
        <inkml:traceGroup>
          <inkml:annotationXML>
            <emma:emma xmlns:emma="http://www.w3.org/2003/04/emma" version="1.0">
              <emma:interpretation id="{9C533A13-224F-44E2-8E6A-901CF13EBAED}" emma:medium="tactile" emma:mode="ink">
                <msink:context xmlns:msink="http://schemas.microsoft.com/ink/2010/main" type="inkWord" rotatedBoundingBox="16122,16785 17490,17320 17118,18273 15749,17738"/>
              </emma:interpretation>
              <emma:one-of disjunction-type="recognition" id="oneOf19">
                <emma:interpretation id="interp95" emma:lang="en-US" emma:confidence="0">
                  <emma:literal>(X</emma:literal>
                </emma:interpretation>
                <emma:interpretation id="interp96" emma:lang="en-US" emma:confidence="0">
                  <emma:literal>[X</emma:literal>
                </emma:interpretation>
                <emma:interpretation id="interp97" emma:lang="en-US" emma:confidence="0">
                  <emma:literal>(y</emma:literal>
                </emma:interpretation>
                <emma:interpretation id="interp98" emma:lang="en-US" emma:confidence="0">
                  <emma:literal>(Y</emma:literal>
                </emma:interpretation>
                <emma:interpretation id="interp99" emma:lang="en-US" emma:confidence="0">
                  <emma:literal>(x</emma:literal>
                </emma:interpretation>
              </emma:one-of>
            </emma:emma>
          </inkml:annotationXML>
          <inkml:trace contextRef="#ctx0" brushRef="#br2" timeOffset="231637.6329">12742 16630 101,'-26'-17'97,"26"17"3,-32 5-8,15 19-47,-12-7-7,13 24-5,-13-2-6,2 19-2,0 4-8,6 16-2,6 4-2,8 10-8,9 0 1,15-3-10,12 3-7,10-17-23,21 7-46,3-24-36,5-10-3,-3-21 0</inkml:trace>
          <inkml:trace contextRef="#ctx0" brushRef="#br2" timeOffset="232700.1789">13271 17029 52,'-14'-27'99,"14"27"0,0 0 6,0 0-49,0 0-7,-22-12-9,22 12-8,15 24-7,2 3-6,4-1-6,13 15-4,5 3 3,12 11-10,4 1 1,3 0-11,3 2 1,-6-8-12,8 1-8,-22-22-22,5 0-66,-22-10 1,-24-19-2,24 15 6</inkml:trace>
          <inkml:trace contextRef="#ctx0" brushRef="#br2" timeOffset="232918.9403">13378 17507 151,'-5'-22'117,"5"-4"4,5-15-8,7 0-59,0-22-27,15 7-7,2-7-21,-1-2-12,11 12-40,-7-5-64,1 10 3,-4 4-8,-2 8 3</inkml:trace>
        </inkml:traceGroup>
        <inkml:traceGroup>
          <inkml:annotationXML>
            <emma:emma xmlns:emma="http://www.w3.org/2003/04/emma" version="1.0">
              <emma:interpretation id="{011C266F-0CA2-45FC-934D-ED4421C90EC8}" emma:medium="tactile" emma:mode="ink">
                <msink:context xmlns:msink="http://schemas.microsoft.com/ink/2010/main" type="inkWord" rotatedBoundingBox="17460,16192 20172,16857 19853,18158 17141,17493"/>
              </emma:interpretation>
              <emma:one-of disjunction-type="recognition" id="oneOf20">
                <emma:interpretation id="interp100" emma:lang="en-US" emma:confidence="0">
                  <emma:literal>2-2)</emma:literal>
                </emma:interpretation>
                <emma:interpretation id="interp101" emma:lang="en-US" emma:confidence="0">
                  <emma:literal>2.2)</emma:literal>
                </emma:interpretation>
                <emma:interpretation id="interp102" emma:lang="en-US" emma:confidence="0">
                  <emma:literal>22)</emma:literal>
                </emma:interpretation>
                <emma:interpretation id="interp103" emma:lang="en-US" emma:confidence="0">
                  <emma:literal>2.2]</emma:literal>
                </emma:interpretation>
                <emma:interpretation id="interp104" emma:lang="en-US" emma:confidence="0">
                  <emma:literal>2-2]</emma:literal>
                </emma:interpretation>
              </emma:one-of>
            </emma:emma>
          </inkml:annotationXML>
          <inkml:trace contextRef="#ctx0" brushRef="#br2" timeOffset="233309.585">13873 16490 132,'29'-22'106,"5"3"2,-3-3 0,8 12-70,-5-7-9,12 17-5,-10-2-9,-2 9-2,-10 8-4,-7 7-2,-15 9-3,-9 5-2,-10 5-3,-10 5 1,-4 2-1,0 1 2,-3-6-2,5 1 1,7-8 2,8-2 1,9-5 0,10-5 0,-5-24 0,43 36-3,-7-21-8,5-10-19,15 7-54,-8-10-34,3-2 0,-5-2-4</inkml:trace>
          <inkml:trace contextRef="#ctx0" brushRef="#br2" timeOffset="233840.8679">14368 17343 202,'0'0'121,"0"0"-4,0 0-1,22 14-82,-22-14-13,56-5-11,-15 5-11,0-4-14,12 8-27,-12-8-72,7 6-5,-7-9 1,-4 2-5</inkml:trace>
          <inkml:trace contextRef="#ctx0" brushRef="#br2" timeOffset="234465.8958">15323 16934 197,'0'0'121,"36"-41"-2,-10 24 0,1-7-73,9 19-20,-4-4-9,9 11-8,-3 5-3,1 10-2,-8 5-1,-2 7 0,-9 7-2,-11 10 1,-9 10-2,-14 4-6,-10 5 1,-15 3-8,-4 2 2,-13-9-5,3-1 3,-7-12-6,2-9 6,4-17 2,8-10 5,8-12 4,6-12 8,32 12 1,-33-41 3,33 19 4,4-10 3,-4 32 1,39-43-1,-8 28 1,1 1-4,9 9 0,2 3-2,8 4-2,-3 3-3,8 2-3,2 0-5,-2-4-5,6 6-10,-8-13-18,13 13-36,-16-18-57,0 1-6,-13-11 4,-1 0-2</inkml:trace>
          <inkml:trace contextRef="#ctx0" brushRef="#br2" timeOffset="234825.2847">15837 16422 152,'15'-22'116,"-15"22"1,38-21 2,-9 33-61,-2-7-19,21 26-12,-2 5-10,15 22-5,-3 15-6,2 9-2,-2 12-5,-3 8-1,-4 9 2,-10 0-5,-9 0 4,-11-5-3,-13 3 2,-11-12-7,-6-1-10,-23-26-32,-6-2-70,-8-20 1,-12-16-5,-5-20 0</inkml:trace>
        </inkml:traceGroup>
        <inkml:traceGroup>
          <inkml:annotationXML>
            <emma:emma xmlns:emma="http://www.w3.org/2003/04/emma" version="1.0">
              <emma:interpretation id="{2942C8A9-6C5F-4E02-8E41-54C3622F75DC}" emma:medium="tactile" emma:mode="ink">
                <msink:context xmlns:msink="http://schemas.microsoft.com/ink/2010/main" type="inkWord" rotatedBoundingBox="21069,17338 21494,17343 21486,17932 21061,17926"/>
              </emma:interpretation>
              <emma:one-of disjunction-type="recognition" id="oneOf21">
                <emma:interpretation id="interp105" emma:lang="en-US" emma:confidence="1">
                  <emma:literal>x</emma:literal>
                </emma:interpretation>
                <emma:interpretation id="interp106" emma:lang="en-US" emma:confidence="0">
                  <emma:literal>+</emma:literal>
                </emma:interpretation>
                <emma:interpretation id="interp107" emma:lang="en-US" emma:confidence="0">
                  <emma:literal>y</emma:literal>
                </emma:interpretation>
                <emma:interpretation id="interp108" emma:lang="en-US" emma:confidence="0">
                  <emma:literal>X</emma:literal>
                </emma:interpretation>
                <emma:interpretation id="interp109" emma:lang="en-US" emma:confidence="0">
                  <emma:literal>t</emma:literal>
                </emma:interpretation>
              </emma:one-of>
            </emma:emma>
          </inkml:annotationXML>
          <inkml:trace contextRef="#ctx0" brushRef="#br2" timeOffset="298375.8945">17639 17369 117,'0'0'95,"0"0"7,-21 5-1,21-5-49,0 0-11,0 0-5,0 0-9,0 0-5,0 0-4,0 0-6,34 3-4,-13 1-3,8 4-3,10-1-5,4-2-8,6 4-14,-8-11-21,10 7-63,-8-8-1,-2 1-3,-7-3 2</inkml:trace>
          <inkml:trace contextRef="#ctx0" brushRef="#br2" timeOffset="298828.1227">17765 17067 160,'0'0'104,"-10"27"-5,6-3 5,-1 7-69,7 20-11,1 0-6,4 12-16,5 7-16,0-7-41,10 2-42,0-7-8,2-10-1,2-9-1</inkml:trace>
        </inkml:traceGroup>
        <inkml:traceGroup>
          <inkml:annotationXML>
            <emma:emma xmlns:emma="http://www.w3.org/2003/04/emma" version="1.0">
              <emma:interpretation id="{8B8563F2-5A0F-4059-AB90-7009CE8D4121}" emma:medium="tactile" emma:mode="ink">
                <msink:context xmlns:msink="http://schemas.microsoft.com/ink/2010/main" type="inkWord" rotatedBoundingBox="22392,16486 26809,16636 26747,18447 22330,18296"/>
              </emma:interpretation>
              <emma:one-of disjunction-type="recognition" id="oneOf22">
                <emma:interpretation id="interp110" emma:lang="en-US" emma:confidence="0">
                  <emma:literal>(25+2)</emma:literal>
                </emma:interpretation>
                <emma:interpretation id="interp111" emma:lang="en-US" emma:confidence="0">
                  <emma:literal>(25+1)</emma:literal>
                </emma:interpretation>
                <emma:interpretation id="interp112" emma:lang="en-US" emma:confidence="0">
                  <emma:literal>(2×+2)</emma:literal>
                </emma:interpretation>
                <emma:interpretation id="interp113" emma:lang="en-US" emma:confidence="0">
                  <emma:literal>(2×+1)</emma:literal>
                </emma:interpretation>
                <emma:interpretation id="interp114" emma:lang="en-US" emma:confidence="0">
                  <emma:literal>(2×+3)</emma:literal>
                </emma:interpretation>
              </emma:one-of>
            </emma:emma>
          </inkml:annotationXML>
          <inkml:trace contextRef="#ctx0" brushRef="#br2" timeOffset="302511.3245">19244 16384 136,'0'0'92,"0"0"3,0 0 1,0 0-57,-41 4-1,26 18-8,-9 2-3,0 22-3,-10 10-4,-2 23-1,-8 16-6,1 28-4,4 19-1,10 15-3,22 8-8,17-6-8,38 6-23,17-21-78,34-20-1,22-35-3,14-26-6</inkml:trace>
          <inkml:trace contextRef="#ctx0" brushRef="#br2" timeOffset="299667.4386">19186 17017 175,'0'-22'100,"5"-2"4,2-3-3,12 3-67,-2-8-2,17 11-9,-3-3-6,10 9-6,0 5-1,8 13-4,-8 7-1,2 14-1,-14 9-2,-7 11-2,-15 14-4,-9 7-2,-10 3-2,-15-1-5,-4 1-3,-15-15-4,7 3 0,-9-20-1,4-9 4,1-18 2,7-4 4,2-12 8,5-8 6,29 15 11,-36-38 1,36 38 8,-15-41-1,15 41 6,5-27-2,-5 27-2,36-2-2,-4 19-8,1 0 2,11 12-8,4 4-4,8 1-15,9 12-16,-7-19-51,10 9-40,-6-17-1,6 1-4,-7-13 0</inkml:trace>
          <inkml:trace contextRef="#ctx0" brushRef="#br2" timeOffset="299948.6965">20111 17053 227,'0'0'111,"0"0"2,22 38-5,12-1-72,-1-4-11,16 13-16,6 0-8,-2-5-18,15 10-17,-15-17-45,5 2-31,-12-7-7,-7 0 2,-15-10 4</inkml:trace>
          <inkml:trace contextRef="#ctx0" brushRef="#br2" timeOffset="300151.8336">20234 17517 272,'3'-44'120,"14"-4"4,7-15-8,17 7-86,0-9-18,7-2-17,13 11-31,-13-2-77,7 12-4,-9 7-10,-5 15 6</inkml:trace>
          <inkml:trace contextRef="#ctx0" brushRef="#br2" timeOffset="300683.1142">21254 17311 217,'0'0'116,"0"0"0,0 0-4,0 0-67,0 0-7,46-9-14,-13 6-8,13 6-8,8 1-10,4-1-17,7 9-26,-7-7-74,0 4-1,-15-9-5,-2 5 0</inkml:trace>
          <inkml:trace contextRef="#ctx0" brushRef="#br2" timeOffset="300933.1199">21565 17070 212,'3'41'115,"-1"7"-1,3 15-5,-5 2-84,7 5-24,8 10-28,-6-15-64,16-2-15,-1-15-4,7-11-6</inkml:trace>
          <inkml:trace contextRef="#ctx0" brushRef="#br2" timeOffset="301511.2732">22324 17152 116,'15'-29'97,"-3"-7"-2,0-5 4,0-1-58,-7-3-12,9 8-9,-12-1 2,3 13 0,-10 1 1,5 24-2,0 0-1,0 0-2,0 0-3,-24 53-4,19-9-2,8 14-3,2 10 2,4 6-5,11 6 2,4 2-6,5-2 2,2-7-6,10-11 1,-4-13-5,4-6-2,-8-19 0,-4-2 2,-29-22 0,34 15 3,-34-15 2,0 0 2,-31 2 2,-1-7 2,-6 5 0,-8-2 1,2 2 2,-4-3 2,12 3 2,0-2 1,14 0 3,22 2-1,0 0 0,0 0-1,0 0-3,26-3-1,6 3-3,7 0-2,4 3-6,8 4-11,-13-14-30,11 16-80,-13-14 0,3 8-4,-13-13-1</inkml:trace>
          <inkml:trace contextRef="#ctx0" brushRef="#br2" timeOffset="301886.293">22817 16374 209,'12'-22'117,"-12"22"2,39-5-2,-13 17-85,20 34-5,2 17-15,10 22-1,3 16-5,2 20 2,-8 9-3,-11 11-5,-11 8-5,-20-6-15,-4 7-48,-28-22-53,-17-8 1,-22-20-7,-17-21-2</inkml:trace>
        </inkml:traceGroup>
      </inkml:traceGroup>
    </inkml:traceGroup>
  </inkml:traceGroup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16:41.07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BC6A548-96BA-4857-A857-B900F6B1A569}" emma:medium="tactile" emma:mode="ink">
          <msink:context xmlns:msink="http://schemas.microsoft.com/ink/2010/main" type="writingRegion" rotatedBoundingBox="15998,6421 21903,5487 22186,7271 16280,8205"/>
        </emma:interpretation>
      </emma:emma>
    </inkml:annotationXML>
    <inkml:traceGroup>
      <inkml:annotationXML>
        <emma:emma xmlns:emma="http://www.w3.org/2003/04/emma" version="1.0">
          <emma:interpretation id="{F2A8B8A7-F374-46FF-90F0-D9BB37723D8D}" emma:medium="tactile" emma:mode="ink">
            <msink:context xmlns:msink="http://schemas.microsoft.com/ink/2010/main" type="paragraph" rotatedBoundingBox="15998,6421 21903,5487 22186,7271 16280,82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0BDBE74-70D3-440E-A405-78C8B63FAC7D}" emma:medium="tactile" emma:mode="ink">
              <msink:context xmlns:msink="http://schemas.microsoft.com/ink/2010/main" type="line" rotatedBoundingBox="15998,6421 21903,5487 22186,7271 16280,8205"/>
            </emma:interpretation>
          </emma:emma>
        </inkml:annotationXML>
        <inkml:traceGroup>
          <inkml:annotationXML>
            <emma:emma xmlns:emma="http://www.w3.org/2003/04/emma" version="1.0">
              <emma:interpretation id="{28645E0E-C761-4979-B9E1-A5723CE49BE2}" emma:medium="tactile" emma:mode="ink">
                <msink:context xmlns:msink="http://schemas.microsoft.com/ink/2010/main" type="inkWord" rotatedBoundingBox="15998,6421 17644,6161 17927,7945 16280,8205"/>
              </emma:interpretation>
              <emma:one-of disjunction-type="recognition" id="oneOf0">
                <emma:interpretation id="interp0" emma:lang="en-US" emma:confidence="0">
                  <emma:literal>of</emma:literal>
                </emma:interpretation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to</emma:literal>
                </emma:interpretation>
                <emma:interpretation id="interp3" emma:lang="en-US" emma:confidence="0">
                  <emma:literal>f</emma:literal>
                </emma:interpretation>
                <emma:interpretation id="interp4" emma:lang="en-US" emma:confidence="0">
                  <emma:literal>To</emma:literal>
                </emma:interpretation>
              </emma:one-of>
            </emma:emma>
          </inkml:annotationXML>
          <inkml:trace contextRef="#ctx0" brushRef="#br0">77 17 89,'0'0'105,"0"0"3,-12 36 1,3 7-52,-11 6-15,13 21-10,-7 0-10,6 7-4,1-7-4,7-5-4,5-14 0,7-17-7,12-29-4,5-27-5,10-19-3,2-22-2,14-5-4,-1-6-1,8 1-2,-6 1 3,-3 16 2,-12 15 4,-5 14 6,-11 13 5,-25 14 7,0 0 3,0 0 3,-44 12 0,5-12 1,-2 5-2,-7-8-3,0-1-4,-5-1-10,4-7-20,13 7-89,2-5-6,8-4-2,26 14-3</inkml:trace>
          <inkml:trace contextRef="#ctx0" brushRef="#br0" timeOffset="-453.1435">1382-1317 109,'0'0'103,"7"-31"2,-7 31 0,0-22-72,-7 0-5,7 22-11,-7-34-6,7 34-3,-15-24-3,15 24 0,-36 7-2,7 13 2,-10 11 1,-9 13 1,-12 6-3,-6 11 3,-6 9 0,-5 10-2,-5 6 0,-8 11-4,1 12 1,4 14-3,1 10 4,9 5-2,9-3-3,16-9-2,16-8-8,12-24-5,22-12-21,-2-29-55,11-26-19,-9-27-2,0 0 2</inkml:trace>
        </inkml:traceGroup>
        <inkml:traceGroup>
          <inkml:annotationXML>
            <emma:emma xmlns:emma="http://www.w3.org/2003/04/emma" version="1.0">
              <emma:interpretation id="{6525690F-4961-4AFB-AA5F-9A0A516EE016}" emma:medium="tactile" emma:mode="ink">
                <msink:context xmlns:msink="http://schemas.microsoft.com/ink/2010/main" type="inkWord" rotatedBoundingBox="18338,6317 21944,5746 22152,7060 18546,7630"/>
              </emma:interpretation>
              <emma:one-of disjunction-type="recognition" id="oneOf1">
                <emma:interpretation id="interp5" emma:lang="en-US" emma:confidence="1">
                  <emma:literal>again</emma:literal>
                </emma:interpretation>
                <emma:interpretation id="interp6" emma:lang="en-US" emma:confidence="0">
                  <emma:literal>aswarm</emma:literal>
                </emma:interpretation>
                <emma:interpretation id="interp7" emma:lang="en-US" emma:confidence="0">
                  <emma:literal>amain</emma:literal>
                </emma:interpretation>
                <emma:interpretation id="interp8" emma:lang="en-US" emma:confidence="0">
                  <emma:literal>alarm</emma:literal>
                </emma:interpretation>
                <emma:interpretation id="interp9" emma:lang="en-US" emma:confidence="0">
                  <emma:literal>asana</emma:literal>
                </emma:interpretation>
              </emma:one-of>
            </emma:emma>
          </inkml:annotationXML>
          <inkml:trace contextRef="#ctx0" brushRef="#br0" timeOffset="-3436.6976">2614-1080 37,'-14'-32'86,"14"32"-1,-20-29 6,3 5-57,17 24 2,-31-48-6,19 21-5,-7-4-2,-3 4-7,-2 1-3,-3 9-5,-9 10-2,-3 16-1,-4 13-1,-1 17 0,1 21 1,7 15-3,4 10 2,15 4-3,15-2 1,14-7-5,17-15 4,10-17-4,11-29 1,3-21 1,3-17-2,-3-25 2,-5-9-2,-4-10 0,-15-2-3,-7 0 3,-8 12-4,-9 7 4,-5 14-1,0 32 6,0 0 3,-22-2 1,13 29 4,6 16-2,6 5 4,9 10-4,12 3 0,12 2-7,15-8-13,4-9-19,25-12-71,2-8-1,0-18-4,1-6 0</inkml:trace>
          <inkml:trace contextRef="#ctx0" brushRef="#br0" timeOffset="-2906.3927">3484-1148 46,'0'0'85,"-17"-46"5,17 46-1,-39-22-51,6 18-1,1 11-4,-7 3-7,6 14-2,-4 0-1,11 7-6,2 3-1,12 2-7,12-2 0,19 2-4,15-4 2,16 4-4,18-2 0,19 7 0,10-2-2,7 9 1,2 3-2,-7 4 0,-14 6 0,-15 1 3,-20-1-1,-23-1 4,-25-7-2,-21-7 3,-20-12-2,-16-15 1,-15-21-2,-5-17-4,-5-18-1,-2-16-1,5-10 2,9-7-3,12 0 0,18 0-6,18 10-7,8 2-16,32 14-27,9 6-48,14-1-5,15 3 1,7 0-2</inkml:trace>
          <inkml:trace contextRef="#ctx0" brushRef="#br0" timeOffset="-2281.3629">4264-993 135,'0'0'108,"32"-24"1,-32 24 0,19-41-65,-19 41-5,14-42-20,-14 42-2,3-36-5,-3 36-2,-27-29-2,6 24 1,-13 3 0,-2 12-3,-8 9 5,3 12-8,-5 8 5,7 9-5,8 5 2,9 1-5,10-1 3,15-5-4,9-7 1,12-17-1,12-14 1,8-15 0,1-14-1,4-15 1,-1-12-4,-4-5 2,-1-2-4,-12-2 4,-6 9-4,-11 5 5,-4 9-3,-10 32 5,-3-21 1,3 21 1,-21 26 3,11 6-4,-2 6 5,2 10-6,8 6 3,7-1-3,9-5 2,5-4-4,13-15 0,-1-15 1,10-12 0,0-14 0,-2-14 0,0-10 1,-8-8-4,-4-4 4,-6 4-2,-6 3 3,-3 10-2,-2 9 5,-10 22-3,0 0 3,0 0 4,34 39-4,-18-1 3,9 8-6,6 5-4,3-3-12,17 3-20,-15-22-52,17-7-43,-10-17 1,-2-13-3,-9-16 4</inkml:trace>
          <inkml:trace contextRef="#ctx0" brushRef="#br0" timeOffset="-1750.0872">4846-1389 276,'-41'-3'129,"41"3"0,-24-2-4,24 2-99,0 0-21,0 0-35,34-12-92,-34 12-5,36-3-2,-36 3-2</inkml:trace>
          <inkml:trace contextRef="#ctx0" brushRef="#br0" timeOffset="-1250.0619">5209-757 218,'-7'-24'121,"11"0"-5,6-10 4,7-2-82,-5-15-13,12 8-8,-4-5-9,1 7 0,-1 7-6,-1 10 4,-19 24-8,34-13 4,-34 13 1,31 49-3,-14-8 2,0 7-5,0 8 3,-3-1-4,3-4 3,-2-7-2,-1-18 1,-14-26 0,29 2 1,-12-28 2,-2-15-3,-1-10 5,-2-7-3,5-5 4,0 5-4,5 12 5,-3 13-5,-19 33 4,41-8 4,-21 35-8,1 19 0,-4 9-21,7 25-37,-7-7-67,-2-1-1,-3-12-3,-2-11-3</inkml:trace>
        </inkml:traceGroup>
      </inkml:traceGroup>
    </inkml:traceGroup>
  </inkml:traceGroup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0:10.54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A4C66637-DA76-40AC-851C-BADDDEECC451}" emma:medium="tactile" emma:mode="ink">
          <msink:context xmlns:msink="http://schemas.microsoft.com/ink/2010/main" type="writingRegion" rotatedBoundingBox="1536,706 32762,-2 33056,12932 1830,13640"/>
        </emma:interpretation>
      </emma:emma>
    </inkml:annotationXML>
    <inkml:traceGroup>
      <inkml:annotationXML>
        <emma:emma xmlns:emma="http://www.w3.org/2003/04/emma" version="1.0">
          <emma:interpretation id="{0D48361E-BEA9-44AA-95A6-0676778C563F}" emma:medium="tactile" emma:mode="ink">
            <msink:context xmlns:msink="http://schemas.microsoft.com/ink/2010/main" type="paragraph" rotatedBoundingBox="2652,612 24394,335 24424,2731 2683,30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AE5CA1B-3916-4C36-9B2F-5897D480AB31}" emma:medium="tactile" emma:mode="ink">
              <msink:context xmlns:msink="http://schemas.microsoft.com/ink/2010/main" type="line" rotatedBoundingBox="2652,612 24394,335 24424,2731 2683,3008"/>
            </emma:interpretation>
          </emma:emma>
        </inkml:annotationXML>
        <inkml:traceGroup>
          <inkml:annotationXML>
            <emma:emma xmlns:emma="http://www.w3.org/2003/04/emma" version="1.0">
              <emma:interpretation id="{2BA49E9E-BE98-4E73-A72B-3542FEB59917}" emma:medium="tactile" emma:mode="ink">
                <msink:context xmlns:msink="http://schemas.microsoft.com/ink/2010/main" type="inkWord" rotatedBoundingBox="2653,673 11570,560 11600,2894 2683,3008"/>
              </emma:interpretation>
              <emma:one-of disjunction-type="recognition" id="oneOf0">
                <emma:interpretation id="interp0" emma:lang="en-US" emma:confidence="0">
                  <emma:literal>Computing</emma:literal>
                </emma:interpretation>
                <emma:interpretation id="interp1" emma:lang="en-US" emma:confidence="0">
                  <emma:literal>computing</emma:literal>
                </emma:interpretation>
                <emma:interpretation id="interp2" emma:lang="en-US" emma:confidence="0">
                  <emma:literal>Computing'</emma:literal>
                </emma:interpretation>
                <emma:interpretation id="interp3" emma:lang="en-US" emma:confidence="0">
                  <emma:literal>computing'</emma:literal>
                </emma:interpretation>
                <emma:interpretation id="interp4" emma:lang="en-US" emma:confidence="0">
                  <emma:literal>Competing</emma:literal>
                </emma:interpretation>
              </emma:one-of>
            </emma:emma>
          </inkml:annotationXML>
          <inkml:trace contextRef="#ctx0" brushRef="#br0">3679 505 101,'0'0'111,"0"0"8,0 0-2,0 0-57,-2 34-17,16 15-10,-9 4-11,10 24-9,-8 8-3,0 6-6,5 6-3,-4-3-1,1-19-2,-6-19 3,-1-25-1,-2-31-1,0 0 1,-10-65 0,-2-5 2,5-12-2,-5-15-1,5 0 2,2 3-1,5 10 3,7 9-4,8 12 3,6 12-3,8 15 3,8 17-2,9 9 1,7 12-2,2 8 1,6 9-2,-3 8 2,-8 12 2,-11 4-4,-10 5 4,-19 8-3,-17 2 5,-20 2-4,-14-4 4,-12-5-5,-13-10-1,-4-15-7,8-4-12,-6-27-21,29 3-42,1-20-37,21-9-3,12-15 2</inkml:trace>
          <inkml:trace contextRef="#ctx0" brushRef="#br0" timeOffset="289.7063">4324 467 165,'0'41'123,"0"14"-1,-7 3-3,7 20-79,-7-11-7,17 8-13,-1-10-5,15-7-6,8-19-2,11-17-1,3-22 0,5-20-2,-3-16-1,-2-12-3,-10-10-4,-7-7-1,-9 7-15,-15-8-23,7 21-80,-20 1-4,4 15-1,-8 5-1</inkml:trace>
          <inkml:trace contextRef="#ctx0" brushRef="#br0" timeOffset="714.8047">4769 532 206,'-31'-34'124,"31"34"2,0 0-4,50-10-84,-18 8-15,14 4-14,9 1-11,-2-6-15,13 13-28,-16-15-63,11 5-13,-8-7-5,0 2 2</inkml:trace>
          <inkml:trace contextRef="#ctx0" brushRef="#br0" timeOffset="524.1041">4904 377 76,'0'0'114,"22"34"-2,-7-2 6,-11 1-59,16 28-12,-13-6-10,10 18-16,-5-3-9,2 2-21,6 3-16,-8-19-33,2-8-62,-4-21-1,-10-27-2,0 0 3</inkml:trace>
          <inkml:trace contextRef="#ctx0" brushRef="#br0" timeOffset="871.0558">5426 445 176,'12'22'124,"-12"-22"-3,5 55-5,-7-18-66,19 21-20,-3 2-16,3 5-29,19 12-43,-9-19-66,7-4-1,-5-28-5,0-14-1</inkml:trace>
          <inkml:trace contextRef="#ctx0" brushRef="#br0" timeOffset="996.0625">5603 363 179,'-25'-39'114,"6"13"-8,0 4-20,19 22-163,0 0-28,0 0-6,14 24-7</inkml:trace>
          <inkml:trace contextRef="#ctx0" brushRef="#br0" timeOffset="1656.7063">5820 911 181,'-24'10'117,"24"-10"-3,7-41-23,12 17-60,-7-20-9,20-2-8,-1-4-8,8-1-1,0 0-5,-1 8 3,1 6-5,-3 13 4,-4 19-1,-3 10-1,-8 24 3,-6 12-5,-3 15 4,-3 7-5,1 4 4,0-4-3,2-5 3,0-17-3,-12-41 2,36 19 1,-16-40 1,1-20 6,3-17-7,1-8 5,1-1-4,6 2 6,-6 4-3,6 13 4,-8 14-4,5 20 1,-8 16 1,1 12-1,-7 20 3,-1 12-7,-2 10-2,0 2-17,8 9-23,-11-16-80,18-3-5,0-16-4,6-18 0</inkml:trace>
          <inkml:trace contextRef="#ctx0" brushRef="#br0" timeOffset="2241.2331">7141 467 121,'0'0'107,"0"0"-3,8-29 3,-8 29-79,0 0-3,-24-27-5,24 27-4,-42 22 1,13 14-2,-12 5 2,8 12-5,-6 5 1,8 8-6,4-6 1,15-7-5,14-14 1,-2-39-4,39 26-1,-8-33 0,8-15-1,2-14 5,0-5-6,-5-5 3,-4 5-2,-6 2 1,-6 6 0,-3 8 3,-17 25-4,0 0 1,0 0 5,0 0-4,21 49 4,-16-8-4,7 7 4,5 10-5,10 10 4,9 11-6,12 8-1,8 13 1,7 8-2,0 8 3,4 7 1,-2 1 0,-9-4 3,-8 1 1,-16-14 6,-15-8-2,-22-20 5,-10-9-4,-23-26 0,-11-15 1,-14-29-1,-4-22-4,-3-29-5,2-21 4,8-15-6,9-15 3,15-4-8,12-12-5,19 16-24,0-4-76,24 14-14,5 5-3,13 5-2</inkml:trace>
          <inkml:trace contextRef="#ctx0" brushRef="#br0" timeOffset="-2000.5336">674 344 11,'0'0'82,"0"0"6,24-32-1,-24 32-42,19-31-3,-19 31-6,25-46-5,-11 24-6,-9-12-6,2 5-5,-7-7-3,-2 5-5,-8-1-2,-4 6-4,-8 9 1,-10 9 0,-9 11 0,-9 16 1,-13 15 1,-7 17 0,-8 14 1,-1 15 3,-3 14 0,9 15-1,8 2 1,19 5-2,15 0-2,21-10-1,24-9 1,25-15-3,29-24-3,16-17-4,23-19-16,1-27-24,16-15-62,-6-11 0,-2-12-5,-12-3 1</inkml:trace>
          <inkml:trace contextRef="#ctx0" brushRef="#br0" timeOffset="-1402.1895">1512 812 2,'44'-17'75,"-30"-7"2,-14 24-3,32-51-59,-32 20-3,5-3 10,-13-2-6,-1 7 7,-18 5-1,-4 17 3,-15 7 5,0 21-4,-12 3 3,7 25-9,-9 4 4,14 17-8,0 0-2,17 10-7,12-13-3,17-4-1,15-7-2,14-15-1,19-15-3,5-21-1,15-14-4,-1-23-7,11-4-7,-18-20-11,8 1-4,-25-20 3,-2 12-2,-24-7 5,-5 17 3,-21 0 11,-11 9 7,-11 13 17,-15 14 8,0 17 8,-12 7 4,7 20 0,-4-1 6,14 20-3,-3-2 3,22 14-8,8-10-3,19 8-9,14-13-2,20-4-3,16-15-7,13-12-6,21-10-18,-4-19-38,11-9-48,1-6 0,-10-4-4,-10-2 1</inkml:trace>
          <inkml:trace contextRef="#ctx0" brushRef="#br0" timeOffset="-671.2414">2102 947 76,'0'0'97,"0"0"3,2-29-3,8-4-65,12 4-7,-1-12-4,8-5-4,0-3-8,3 6 1,-6-1-5,3 11 5,-2 8-5,-3 11 5,-2 14 0,0 22-4,-8 9 5,3 13-4,-3 9 3,1 10-6,-5-1 2,4 1-6,-4-10 0,2-9 0,2-18 0,-14-26 1,29 5-1,-12-27 1,3-14 0,-4-12 1,4-5-1,2-8 4,-3 6-7,3 4 5,-3 10-3,3 10 5,-22 31 0,34-10 0,-34 10 0,24 46-5,-15-5 7,3 10-5,-2 4 2,0 3-5,2-7 1,2-8-1,3-11 0,-17-32 1,41 17 0,-17-34 0,-2-17 1,2-12 0,3-7-2,0-7 6,2-1-6,2 6 2,-2 11-2,0 10 3,0 25-1,0 11-1,-5 20 3,0 19-6,-7 17 4,0 9-7,2 13-14,-9-7-44,9-3-57,-4-7-1,4-20-3,-2-14 0</inkml:trace>
          <inkml:trace contextRef="#ctx0" brushRef="#br0" timeOffset="2780.7152">8828-72 113,'0'0'114,"-29"10"4,12 21 1,-19 0-67,4 32-7,-18 2-11,6 27-10,-7 7-6,10 15-9,7 2-6,15-3-10,24-1-8,17-25-19,38-1-23,0-32-67,32-23-2,2-26 2,18-20-1</inkml:trace>
        </inkml:traceGroup>
        <inkml:traceGroup>
          <inkml:annotationXML>
            <emma:emma xmlns:emma="http://www.w3.org/2003/04/emma" version="1.0">
              <emma:interpretation id="{46A91F81-F731-4FCA-8939-5D4532F0517B}" emma:medium="tactile" emma:mode="ink">
                <msink:context xmlns:msink="http://schemas.microsoft.com/ink/2010/main" type="inkWord" rotatedBoundingBox="12057,492 14735,458 14755,2019 12077,2053"/>
              </emma:interpretation>
              <emma:one-of disjunction-type="recognition" id="oneOf1">
                <emma:interpretation id="interp5" emma:lang="en-US" emma:confidence="0">
                  <emma:literal>e,n)</emma:literal>
                </emma:interpretation>
                <emma:interpretation id="interp6" emma:lang="en-US" emma:confidence="0">
                  <emma:literal>e,u)</emma:literal>
                </emma:interpretation>
                <emma:interpretation id="interp7" emma:lang="en-US" emma:confidence="0">
                  <emma:literal>Ger)</emma:literal>
                </emma:interpretation>
                <emma:interpretation id="interp8" emma:lang="en-US" emma:confidence="0">
                  <emma:literal>l,u)</emma:literal>
                </emma:interpretation>
                <emma:interpretation id="interp9" emma:lang="en-US" emma:confidence="0">
                  <emma:literal>e,u]</emma:literal>
                </emma:interpretation>
              </emma:one-of>
            </emma:emma>
          </inkml:annotationXML>
          <inkml:trace contextRef="#ctx0" brushRef="#br0" timeOffset="3155.7264">9502 812 161,'0'0'118,"22"22"1,-22-22-4,36-34-85,-2 0-2,-1-19-18,4-12-2,-6-10-8,-2-5 2,-7-4-5,-5 2 4,-8 7-1,-9 7-2,-9 12 3,-8 11-1,-5 13 4,-7 18 0,-10 14 3,1 21 3,-11 18 0,6 21 3,0 13-2,6 24 1,8 4-1,15 10-3,14-2 0,14-5-7,20-12 0,12-18-7,17-11-8,0-36-29,24-10-85,-10-24-2,0-10-3,-7-15 3</inkml:trace>
          <inkml:trace contextRef="#ctx0" brushRef="#br0" timeOffset="3400.6283">10277 897 186,'0'0'123,"27"29"0,-17 9-2,-15 6-87,7 19-21,-9 14-40,-12-7-69,9-2-27,-5-13-2,3-18-2</inkml:trace>
          <inkml:trace contextRef="#ctx0" brushRef="#br0" timeOffset="3983.5372">10690 865 165,'0'0'112,"29"-24"1,-14-12 0,-5-15-95,7-4-5,-3-6-11,3-4 1,-5 5-3,-2 4 6,-3 5 0,-2 17 3,-5 8 5,0 26-1,0 0 2,0 0 0,-29 43-2,19 8-1,-4 7-2,4 12-6,3 0 2,7 3-5,5-8 3,7-12-5,9-12 4,6-24-7,9-14 1,5-23-1,3-14-5,-1-14 4,-2-5-5,-4-10 3,-4 5-2,-6 3 7,-5 6-2,-8 11 9,-7 11 1,-7 27 3,0 0 1,0 0 1,-2 46 3,0 5-5,-3 7 1,10 9-6,7 3 1,7-4-9,12-4-2,3-16-17,22-10-18,-10-31-33,21-5-58,-4-24 1,5-12-2,-10-22 5</inkml:trace>
          <inkml:trace contextRef="#ctx0" brushRef="#br0" timeOffset="4301.3086">11567-200 221,'34'12'127,"3"5"1,18 29-4,-7 2-89,18 27-11,-6 14-13,0 18-4,-6 16-4,-9 12-4,-8 5 0,-20 0-2,-13-2 2,-16-12-8,-7-8-18,-32-24-99,1-21-4,-16-25-1,-9-26-4</inkml:trace>
        </inkml:traceGroup>
        <inkml:traceGroup>
          <inkml:annotationXML>
            <emma:emma xmlns:emma="http://www.w3.org/2003/04/emma" version="1.0">
              <emma:interpretation id="{79B3C682-05C1-456C-83C6-9A238AA179F9}" emma:medium="tactile" emma:mode="ink">
                <msink:context xmlns:msink="http://schemas.microsoft.com/ink/2010/main" type="inkWord" rotatedBoundingBox="15933,638 18076,610 18093,1935 15949,1963"/>
              </emma:interpretation>
              <emma:one-of disjunction-type="recognition" id="oneOf2">
                <emma:interpretation id="interp10" emma:lang="en-US" emma:confidence="0">
                  <emma:literal>for</emma:literal>
                </emma:interpretation>
                <emma:interpretation id="interp11" emma:lang="en-US" emma:confidence="0">
                  <emma:literal>fore</emma:literal>
                </emma:interpretation>
                <emma:interpretation id="interp12" emma:lang="en-US" emma:confidence="0">
                  <emma:literal>far</emma:literal>
                </emma:interpretation>
                <emma:interpretation id="interp13" emma:lang="en-US" emma:confidence="0">
                  <emma:literal>foe</emma:literal>
                </emma:interpretation>
                <emma:interpretation id="interp14" emma:lang="en-US" emma:confidence="0">
                  <emma:literal>bore</emma:literal>
                </emma:interpretation>
              </emma:one-of>
            </emma:emma>
          </inkml:annotationXML>
          <inkml:trace contextRef="#ctx0" brushRef="#br0" timeOffset="5316.9775">13459 742 96,'-10'24'115,"10"-24"-3,0 0 2,27-19-50,-8-17-41,15-3-1,0-16-18,5-13-2,2-5-12,-12-11 0,0 2-3,-15 0-1,-7 9 4,-11 3 1,-13 17 5,-10 12 6,-11 19 7,-4 22 6,-11 15 2,10 26 3,-10 12-1,7 29 0,-3 12-1,16 22-7,8 7 0,18 13-5,14-1-3,13-2-7,14-8-1,12-21-9,9-17-7,-7-38-7,1-16-15,-25-40-13,-2-10 1,-27-36 6,-7-5 16,-20-10 14,-6-4 16,-11 12 14,-1-8 23,6 20 17,3-1 2,17 28-5,7-4-8,17 25-10,22-2-7,21 12-8,8 4-6,19 5-17,17 1-18,0-8-87,14-5-7,3-9-1,-2-6-5</inkml:trace>
          <inkml:trace contextRef="#ctx0" brushRef="#br0" timeOffset="6125.9353">14563 607 83,'10'-29'87,"-17"-12"3,-3 5 1,-2 7-69,-19-5 2,4 22 4,-19 2 5,5 24 4,-22 3 0,15 32-1,-10-1-2,17 22-11,0-2-3,21 4-9,13-9-1,22-7-8,14-18 3,12-16-6,12-22 0,5-15-1,-3-18-2,-4-20 1,-5-8-11,-15-9 1,-4 2-3,-17-4 4,-6 9-3,-16 3 6,-2 11 0,-10 13 5,-5 12 9,-3 17 5,-1 9 1,1 15 1,3 5 0,12 14-1,5 3-3,17 4-1,7-4-3,15-5-1,9-8-2,12-11-2,8-10-1,2-13-2,2-9-3,-4-12-2,-1-4-1,-11-4-1,-3 1 0,-17-3 3,-5 10 2,-9 5 4,-10 24 5,0-21 3,0 21 1,0 0 1,-17 36 0,19-7-1,6-3-3,11 6 0,8-3-4,9-5-2,10-2-1,7-8-2,5-4-4,-5-10-3,7 0-5,-11-15-7,4 3 3,-17-12 1,-4 2 7,-16-4 7,-8-1 12,-8 27 8,-27-38 10,5 38 7,-26-3 3,7 25-1,-17 2-4,10 24-5,-3 6-5,15 13-10,9 6 1,20 2-8,19 2-4,15-7-12,28 2-24,-2-26-97,27-9-1,-3-23 0,13-14-4</inkml:trace>
        </inkml:traceGroup>
        <inkml:traceGroup>
          <inkml:annotationXML>
            <emma:emma xmlns:emma="http://www.w3.org/2003/04/emma" version="1.0">
              <emma:interpretation id="{C62E440F-8A08-40E9-AA9F-53ECB6336BFC}" emma:medium="tactile" emma:mode="ink">
                <msink:context xmlns:msink="http://schemas.microsoft.com/ink/2010/main" type="inkWord" rotatedBoundingBox="19017,545 24396,477 24417,2187 19038,2255"/>
              </emma:interpretation>
              <emma:one-of disjunction-type="recognition" id="oneOf3">
                <emma:interpretation id="interp15" emma:lang="en-US" emma:confidence="0">
                  <emma:literal>a=g(8)</emma:literal>
                </emma:interpretation>
                <emma:interpretation id="interp16" emma:lang="en-US" emma:confidence="0">
                  <emma:literal>a=g(0)</emma:literal>
                </emma:interpretation>
                <emma:interpretation id="interp17" emma:lang="en-US" emma:confidence="0">
                  <emma:literal>ago)</emma:literal>
                </emma:interpretation>
                <emma:interpretation id="interp18" emma:lang="en-US" emma:confidence="0">
                  <emma:literal>ago))</emma:literal>
                </emma:interpretation>
                <emma:interpretation id="interp19" emma:lang="en-US" emma:confidence="0">
                  <emma:literal>aglow)</emma:literal>
                </emma:interpretation>
              </emma:one-of>
            </emma:emma>
          </inkml:annotationXML>
          <inkml:trace contextRef="#ctx0" brushRef="#br0" timeOffset="8200.287">19516 462 145,'22'-32'105,"-1"3"-7,-9-7 0,-9 0-83,-3 5-3,-17 2-8,-14 9 0,-13 8 2,-14 17 2,-12 10 3,-5 14 2,-2 7 1,7 10 0,7-3-3,22 5-1,14 1-1,25-13-4,19-5-2,19-16-5,17-10-5,8-15 0,6-4-1,-2-13 0,1-7-3,-16-2 3,-8 0 2,-16 2 4,-11 7 6,-11 6 3,-4 21 3,-16-25 1,16 25 2,-29-2-1,29 2 1,-17 24-1,17-24-1,12 48-2,7-11-3,15 9-1,7 7 0,12 7-4,7 8 2,8 4-4,2 8 3,0 7-3,-12 2 4,-7 1-1,-20-1 0,-16 1 3,-22-8-2,-15-10 1,-24-11-1,-10-16 1,-11-20-2,-6-25-1,-4-32 0,7-19-1,5-21 2,9-13-3,15-9 2,12-5-3,15 5-3,11 5-7,27 21-24,-4-2-64,23 17-23,3 0-2,12 7-2</inkml:trace>
          <inkml:trace contextRef="#ctx0" brushRef="#br0" timeOffset="8519.0504">20371-7 196,'0'0'125,"0"0"4,-38 22-4,23 21-71,-21-6-13,9 21-15,-7 4-12,10 13-3,2 10-6,10-3-9,17 0-3,7-14-14,25 2-13,-1-27-25,29-4-65,-5-17-7,8-17-1,-5-22 5</inkml:trace>
          <inkml:trace contextRef="#ctx0" brushRef="#br0" timeOffset="8939.5248">20560 136 191,'-32'0'128,"32"0"-1,-2 24-1,2-24-68,38 29-26,-6-12-10,16 7-9,5 5-7,10 2-2,5 8-3,2 2 0,0 7 0,-7 6-1,-10 1 0,-7 6-2,-15-6 2,-14 1-1,-14-8 3,-16-7-2,-16-7 1,-9-10 0,-13-14 2,-7-10-1,-2-15 3,-1-14 1,8-17-4,12-4 5,12-13-5,15-2 2,16-8-2,15 1 1,14 1-6,8 6-3,7 10-2,0-3-9,4 12-12,-13-15-29,9 20-72,-13-5-4,1 13 3,-12-1-1</inkml:trace>
          <inkml:trace contextRef="#ctx0" brushRef="#br0" timeOffset="9220.7894">21364-183 238,'34'19'128,"12"20"-4,0 4 0,9 23-86,-14 6-21,8 15-7,-8 17-6,-10 7-3,-7 0 1,-14 3-1,-12-3-1,-13-7-5,-14 0-16,-24-22-59,-7-7-49,-13-17-2,-7-10-4,-7-17-2</inkml:trace>
          <inkml:trace contextRef="#ctx0" brushRef="#br0" timeOffset="6941.0064">17105 537 94,'17'-27'97,"-17"27"4,2-41-5,-2 41-60,0-51-9,-2 25-10,-6-8-4,-4 5-1,-9-2 0,-8 6 3,-17-1 1,-7 11 2,-17 6-1,-3 18 0,-9 11-4,0 18-2,0 16-1,9 18-7,13 5 0,19 8-4,19-8 2,17-4-4,22-20 5,17-17-5,17-29 2,11-21 3,8-20-7,1-14 5,-4-10-5,-6-8 5,-13 1-3,-9 5 5,-15 9-4,-10 15 3,-11 12 4,-3 24 0,0 0 2,0 0 0,-25 26 0,25 10 0,5 8 2,10 9-6,11 0 4,13 3-7,12-5-3,7-10-17,19 5-30,-2-25-72,7-9-5,-2-16 2,-3-9-4</inkml:trace>
          <inkml:trace contextRef="#ctx0" brushRef="#br0" timeOffset="7180.898">17692 375 210,'0'0'126,"0"0"1,0-31-6,29 33-79,-5-7-15,15 12-13,7-2-18,2-2-17,17 13-36,-14-8-68,4 4 1,-9-5-4,-5 3 3</inkml:trace>
          <inkml:trace contextRef="#ctx0" brushRef="#br0" timeOffset="7384.0327">17728 696 281,'0'0'129,"27"7"2,4-4-8,5-8-110,13 3-16,16 9-38,-10-10-82,16 3-7,-9-7 1,-1 2-5</inkml:trace>
        </inkml:traceGroup>
      </inkml:traceGroup>
    </inkml:traceGroup>
    <inkml:traceGroup>
      <inkml:annotationXML>
        <emma:emma xmlns:emma="http://www.w3.org/2003/04/emma" version="1.0">
          <emma:interpretation id="{1DB6B023-1439-4F0F-BA89-126B6FE0DD26}" emma:medium="tactile" emma:mode="ink">
            <msink:context xmlns:msink="http://schemas.microsoft.com/ink/2010/main" type="paragraph" rotatedBoundingBox="1908,3522 22701,3051 22737,4659 1944,51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2AF68B-1015-44F1-9360-6930296BD28C}" emma:medium="tactile" emma:mode="ink">
              <msink:context xmlns:msink="http://schemas.microsoft.com/ink/2010/main" type="inkBullet" rotatedBoundingBox="1908,3522 2699,3504 2735,5113 1944,5131"/>
            </emma:interpretation>
            <emma:one-of disjunction-type="recognition" id="oneOf4">
              <emma:interpretation id="interp20" emma:lang="en-US" emma:confidence="0">
                <emma:literal>D</emma:literal>
              </emma:interpretation>
              <emma:interpretation id="interp21" emma:lang="en-US" emma:confidence="0">
                <emma:literal>3</emma:literal>
              </emma:interpretation>
              <emma:interpretation id="interp22" emma:lang="en-US" emma:confidence="0">
                <emma:literal>B</emma:literal>
              </emma:interpretation>
              <emma:interpretation id="interp23" emma:lang="en-US" emma:confidence="0">
                <emma:literal>P</emma:literal>
              </emma:interpretation>
              <emma:interpretation id="interp24" emma:lang="en-US" emma:confidence="0">
                <emma:literal>R</emma:literal>
              </emma:interpretation>
            </emma:one-of>
          </emma:emma>
        </inkml:annotationXML>
        <inkml:trace contextRef="#ctx0" brushRef="#br0" timeOffset="12044.7864">-706 3525 155,'0'0'118,"0"0"1,0 0-2,-4-31-77,4 31-12,9-41-17,1 7 2,-3-7-11,0-3 0,-2-4-5,-5 2 3,-2 10-4,-3 7 3,5 29 2,-19-22-6,19 22 11,-27 44-6,17-6 4,3 13-5,5 10 1,2 9-5,12 9-2,2 1-7,13 5-6,0-8 3,6 5-3,-4-12 3,0-7 3,-7-15 6,-7-14 7,-8-12 7,-7-22 7,-22 2 2,-4-19 4,1 3 1,-8-6-1,6 4-1,-2-1-5,29 17-2,-27-17-3,27 17-3,0 0-5,44-10-9,-3 15-26,-2-10-73,16-7-14,1-10-1,-3-9-3</inkml:trace>
        <inkml:trace contextRef="#ctx0" brushRef="#br0" timeOffset="12409.1016">-691 2914 39,'-5'-36'104,"5"36"2,15-22 2,-15 22-47,41 5-18,-20 5-7,23 19-8,2 4-9,19 28-2,3 4 1,11 20-6,-1 9-3,4 15-6,-10 9 0,-9 10-3,-17 5 3,-19-5-2,-18-3-3,-18-9 2,-18-9-1,-12-20-1,-6-12-10,-18-32-18,14-9-59,-11-20-33,7-16 1,2-12-5</inkml:trace>
      </inkml:traceGroup>
      <inkml:traceGroup>
        <inkml:annotationXML>
          <emma:emma xmlns:emma="http://www.w3.org/2003/04/emma" version="1.0">
            <emma:interpretation id="{1FAA728B-DC8C-472C-8E6D-FAAFE456A17F}" emma:medium="tactile" emma:mode="ink">
              <msink:context xmlns:msink="http://schemas.microsoft.com/ink/2010/main" type="line" rotatedBoundingBox="3732,3839 22709,3409 22733,4497 3757,4927"/>
            </emma:interpretation>
          </emma:emma>
        </inkml:annotationXML>
        <inkml:traceGroup>
          <inkml:annotationXML>
            <emma:emma xmlns:emma="http://www.w3.org/2003/04/emma" version="1.0">
              <emma:interpretation id="{404CC5DF-2B59-44EC-80AD-86E05C0489F4}" emma:medium="tactile" emma:mode="ink">
                <msink:context xmlns:msink="http://schemas.microsoft.com/ink/2010/main" type="inkWord" rotatedBoundingBox="3737,4043 6122,3989 6141,4830 3756,4884"/>
              </emma:interpretation>
              <emma:one-of disjunction-type="recognition" id="oneOf5">
                <emma:interpretation id="interp25" emma:lang="en-US" emma:confidence="0">
                  <emma:literal>use</emma:literal>
                </emma:interpretation>
                <emma:interpretation id="interp26" emma:lang="en-US" emma:confidence="0">
                  <emma:literal>Use</emma:literal>
                </emma:interpretation>
                <emma:interpretation id="interp27" emma:lang="en-US" emma:confidence="0">
                  <emma:literal>us</emma:literal>
                </emma:interpretation>
                <emma:interpretation id="interp28" emma:lang="en-US" emma:confidence="0">
                  <emma:literal>one</emma:literal>
                </emma:interpretation>
                <emma:interpretation id="interp29" emma:lang="en-US" emma:confidence="0">
                  <emma:literal>Us</emma:literal>
                </emma:interpretation>
              </emma:one-of>
            </emma:emma>
          </inkml:annotationXML>
          <inkml:trace contextRef="#ctx0" brushRef="#br0" timeOffset="14764.4033">1189 3402 65,'0'0'102,"-15"-22"2,15 22-1,-24 15-66,24-15-6,-31 48-11,16-4-5,3 18-8,2 16 1,8 14-7,7 7 2,14 0-1,5-3-1,15-11 0,9-20-2,10-26 3,7-27-2,3-34 4,0-24 1,-8-21 0,-4-20 1,-10-8-4,-10 1-2,-17 0-4,-4 14-16,-23 5-21,6 17-65,-13 20-3,-6 13 0,-1 18 0</inkml:trace>
          <inkml:trace contextRef="#ctx0" brushRef="#br0" timeOffset="15795.6977">1904 3975 38,'0'0'103,"0"0"1,0 0 0,31 0-60,-2-8-10,0-13-11,12-1-9,0-14-7,5-3-5,-2-9-2,-6-5-5,-1-5 0,-6-3 3,-7 3-4,-9 5 3,-6 7-2,-9 5 3,0 10-3,-7 7 7,7 24-4,-22-25 0,22 25 0,-24 3 1,24-3 0,-22 17 2,22-17 1,-12 24-3,12-24 7,0 29-5,0-29 6,20 36-5,1-14 4,13 2-5,5 3 1,7 4-3,9 8-3,1-1 0,4 6-1,-4 2 1,-5 2-2,-15-2 4,-7 5 1,-17-3 2,-15-5 1,-11 1 1,-15-13-1,-5-7 2,-9-11-1,-1-9-1,1-11 1,2-10-1,9-5 0,3-2 0,10-2 1,2 2-3,7-1 2,10 25-1,0-31-1,0 31 1,24-17 1,1 15 3,4 2-2,7 9 3,5 1-1,10 7 1,2 0-1,5-3 0,5-2-1,2-4-3,2-11 1,-1-6-3,-1-8 1,-7-12-1,-7-8 0,-10-4 0,-7-5 1,-10-2 1,-15 2 1,-6 0 0,-8 0 2,-10 10 2,-6 0 2,-8 9 0,-8 6 2,4 13 0,-8 6 1,4 14 0,-1 12-1,11 12-1,3 15-2,14 10-1,10 6-3,17 6-1,17 6-6,17-11-11,21 7-26,-2-19-80,22-18-5,5-14 0,11-19-1</inkml:trace>
        </inkml:traceGroup>
        <inkml:traceGroup>
          <inkml:annotationXML>
            <emma:emma xmlns:emma="http://www.w3.org/2003/04/emma" version="1.0">
              <emma:interpretation id="{77DDAC8D-9E4E-4ED6-80FB-777CDECF3FA7}" emma:medium="tactile" emma:mode="ink">
                <msink:context xmlns:msink="http://schemas.microsoft.com/ink/2010/main" type="inkWord" rotatedBoundingBox="7210,3760 13844,3610 13869,4693 7235,4844"/>
              </emma:interpretation>
              <emma:one-of disjunction-type="recognition" id="oneOf6">
                <emma:interpretation id="interp30" emma:lang="en-US" emma:confidence="1">
                  <emma:literal>interval</emma:literal>
                </emma:interpretation>
                <emma:interpretation id="interp31" emma:lang="en-US" emma:confidence="0">
                  <emma:literal>interred</emma:literal>
                </emma:interpretation>
                <emma:interpretation id="interp32" emma:lang="en-US" emma:confidence="0">
                  <emma:literal>interned</emma:literal>
                </emma:interpretation>
                <emma:interpretation id="interp33" emma:lang="en-US" emma:confidence="0">
                  <emma:literal>internal</emma:literal>
                </emma:interpretation>
                <emma:interpretation id="interp34" emma:lang="en-US" emma:confidence="0">
                  <emma:literal>'interval</emma:literal>
                </emma:interpretation>
              </emma:one-of>
            </emma:emma>
          </inkml:annotationXML>
          <inkml:trace contextRef="#ctx0" brushRef="#br0" timeOffset="16793.8932">4581 3605 111,'-13'36'108,"11"1"1,-3 4-2,5 9-78,15 16-6,2 1-17,12-4-12,9-3-10,3-21-6,13-10-11,-6-34-14,5-14-23,-7-22-33,-12-27 2,-3-7 7</inkml:trace>
          <inkml:trace contextRef="#ctx0" brushRef="#br0" timeOffset="16934.5224">4938 3405 60,'-22'-51'95,"-4"5"3,2 10-27,24 36-21,-39-32-16,39 32-5,0 0-12,-19 36-26,26-2-59,3 10-33,2-1-3,7 10-3</inkml:trace>
          <inkml:trace contextRef="#ctx0" brushRef="#br0" timeOffset="17340.7925">5131 3987 111,'-14'-27'118,"16"-4"1,10-13-1,0-11-61,17 4-35,-4-12 0,13 12-9,1 3-6,4 14-1,-6 13-2,-4 13 0,-1 18-4,-6 14 1,-4 20-2,-7 6 1,-6 11-2,-1 2 0,-1 2-1,0-10 1,5-9-1,5-22 1,7-19 1,5-19-1,8-20 3,-1-14-1,5-13 3,-3 1-2,-1-5 3,-1 11-1,-9 13 2,-6 20 0,-21 21-2,34 19 1,-24 24-6,-1 15-9,13 29-36,0 0-74,4-2-4,11-10-2,6-20-2</inkml:trace>
          <inkml:trace contextRef="#ctx0" brushRef="#br0" timeOffset="17997.0744">6158 3429 156,'-24'-15'116,"24"15"3,7-34-6,30 20-81,11-10-8,22 4-13,10-4-6,9 0-15,12 7-9,-9-5-32,10 8-59,-13 11-13,-19 13 7,-12 9-1</inkml:trace>
          <inkml:trace contextRef="#ctx0" brushRef="#br0" timeOffset="17793.9397">6158 3337 99,'0'0'114,"20"46"-2,-16-10 1,1 17-59,-2 5-27,18 22-10,1 9-10,14-2-18,20 5-9,2-17-13,17-3-24,-5-21-54,2-32-3,-6-16 0,-18-35 32</inkml:trace>
          <inkml:trace contextRef="#ctx0" brushRef="#br0" timeOffset="18696.3175">6820 3936 110,'12'41'120,"12"-14"-5,17-15 3,10-12-65,12-22-34,17-9-3,-1-18-14,1-11-7,-3-8-6,-14-4 3,-10-1-4,-16-2 3,-16 13-5,-18 1 9,-10 18-3,-15 6 10,-12 18 0,-5 14 6,-9 10 3,-3 22-2,-2 4 8,10 22-5,-1 0 8,18 15-8,6-3 4,20-2-10,17-12 0,22-10-1,16-15-4,11-18-2,11-18-3,0-21-2,10-10-3,-14-15 2,-3 3-3,-19-15 2,-10 13-5,-20-3 8,-9 14-5,-12 6 9,-14 11-3,14 27 6,-39-27-1,18 39 6,-4 1 2,11 13-7,4 1 6,10 11-6,12-4 6,12 5-8,10-8 2,7-9-8,10-5 1,2-10-1,5-9 0,0-10-1,-7-5 1,-8-3 6,-9-1-1,-7 1 7,-13-1 0,-14 21 6,-2-25 0,2 25 1,-41 3 2,14 14-4,-11 2 2,4 17-4,-2 10 1,4 15-4,8 4-2,9 10 1,15 4-9,13-6-4,20-1-18,6-26-39,19-5-63,12-26-1,7-22-1,3-20 0</inkml:trace>
          <inkml:trace contextRef="#ctx0" brushRef="#br0" timeOffset="19352.6001">8461 3513 65,'0'0'106,"0"0"3,12 27-2,-3 9-50,1 20-27,2 6-8,15 13-8,6 0-6,16-5 0,2-12-3,14-12 0,5-22 0,2-21-3,-2-23 0,-4-16-3,-11-15-4,-11-7-3,-8-2 1,-17-5-3,-4 9 3,-18 1-2,-6 11 0,-11 6 1,-4 11 4,-2 8 0,-8 9 1,0 8 0,-5 2 1,5 7 3,1 0 2,4 3 2,0-3 3,4 5 1,25-12 1,-31 29 1,31-29 2,-10 41-2,18-17 1,11 10 0,10-5-2,12 2-1,15-11-1,14-3-3,5-10-7,4-14-8,6-5-18,-15-20-29,0-2-61,-10-2 1,-16-2-5,-13 6 4</inkml:trace>
          <inkml:trace contextRef="#ctx0" brushRef="#br0" timeOffset="20133.8924">9956 3851 79,'22'-9'104,"4"-1"3,-4-14-3,-7-7-71,6-1-8,-11-7-7,2 1-8,-14-8-1,-6 7 2,-8 1-2,-13 9 5,-15 0-1,-4 14 1,-13 8 1,1 17-1,-10 9-2,7 15-4,0 12 0,17 12-5,15 4 0,16 1 0,20-5-2,17-12-1,21-14-2,11-16 0,11-16-1,0-19-2,3-12 1,-8-15-3,-7-5-1,-14-5 0,-8 3 1,-16 0 4,-13 10-1,-7 6 2,-9 11 4,14 26 3,-41 0 2,17 26 3,-3 13-1,13 19-2,2 7 1,14 13 1,12-1-5,15-7 0,17-12-3,15-19-1,14-22-3,7-27-1,14-24 0,-1-29-2,4-16-3,-12-25 0,0-7-6,-12-8 3,-10 6 3,-14 1 6,-20 16 2,-14 14 7,-20 9 3,-9 32 4,-24 12 8,-3 27 0,-23 16-2,1 27-2,-6 17-5,6 22 0,3 12 0,15 14-4,16 5-1,25-2-2,23-5-1,25-10-6,22-14-5,14-20-17,27-2-41,-5-31-70,12-18-2,-12-16-2,-5-15 0</inkml:trace>
        </inkml:traceGroup>
        <inkml:traceGroup>
          <inkml:annotationXML>
            <emma:emma xmlns:emma="http://www.w3.org/2003/04/emma" version="1.0">
              <emma:interpretation id="{2F308997-9B60-44FB-AB7E-C1B24898AD94}" emma:medium="tactile" emma:mode="ink">
                <msink:context xmlns:msink="http://schemas.microsoft.com/ink/2010/main" type="inkWord" rotatedBoundingBox="14745,3594 22709,3414 22733,4497 14770,4677"/>
              </emma:interpretation>
              <emma:one-of disjunction-type="recognition" id="oneOf7">
                <emma:interpretation id="interp35" emma:lang="en-US" emma:confidence="1">
                  <emma:literal>arithmetic</emma:literal>
                </emma:interpretation>
                <emma:interpretation id="interp36" emma:lang="en-US" emma:confidence="0">
                  <emma:literal>aarmmetic</emma:literal>
                </emma:interpretation>
                <emma:interpretation id="interp37" emma:lang="en-US" emma:confidence="0">
                  <emma:literal>aarmmeti€</emma:literal>
                </emma:interpretation>
                <emma:interpretation id="interp38" emma:lang="en-US" emma:confidence="0">
                  <emma:literal>aarnmetic</emma:literal>
                </emma:interpretation>
                <emma:interpretation id="interp39" emma:lang="en-US" emma:confidence="0">
                  <emma:literal>aarnmeti€</emma:literal>
                </emma:interpretation>
              </emma:one-of>
            </emma:emma>
          </inkml:annotationXML>
          <inkml:trace contextRef="#ctx0" brushRef="#br0" timeOffset="24435.0796">17296 3670 154,'0'0'111,"12"22"2,-12-22-5,38-24-70,1 9-10,0-18-13,11-6-9,-4-9-9,5-13 2,-5-4-6,-7-3 2,-3 1 0,-10 4 0,-9 7 2,-12 10 2,-12 8 8,-5 16-3,-15 12 8,-4 20 2,-13 7 0,6 24 3,-11 7 2,6 17-1,2 8-1,14 12-4,10-6-2,15 1-3,14-8-2,15-21-5,19-12-10,12-25-12,16-4-27,-8-29-54,11-13-26,-5-11 1,1-10-3</inkml:trace>
          <inkml:trace contextRef="#ctx0" brushRef="#br0" timeOffset="24810.0916">18069 3245 241,'-22'-31'123,"15"4"2,7 27-4,34-36-88,16 29-13,8-1-12,10 1-10,9 2-13,-4-9-18,14 16-25,-17-11-54,0 4-10,-7 0-4,-10 7 4</inkml:trace>
          <inkml:trace contextRef="#ctx0" brushRef="#br0" timeOffset="24638.2078">18267 3049 201,'7'37'123,"-4"6"-1,-1 10 1,10 22-81,-5-5-17,10 10-13,5 4-19,-5-13-15,14 6-26,-16-29-57,4-16-18,-19-32 0,0 0-1</inkml:trace>
          <inkml:trace contextRef="#ctx0" brushRef="#br0" timeOffset="24966.3498">18859 3194 195,'-7'41'129,"2"10"2,0 10-4,15 16-69,-13-7-23,18 2-24,4 1-27,-5-27-45,15-5-66,-4-24-1,1-22-2,-4-24 1</inkml:trace>
          <inkml:trace contextRef="#ctx0" brushRef="#br0" timeOffset="25091.3548">19013 3020 246,'-14'-46'123,"2"10"-2,12 36-3,-10-24-113,10 24-28,27 29-67,-8-2-33,8 6 2,4 1-5</inkml:trace>
          <inkml:trace contextRef="#ctx0" brushRef="#br0" timeOffset="25403.8782">19772 3226 150,'19'-34'114,"-7"-2"6,-4 2 0,-16-10-71,6 23-9,-25-6-3,3 20-6,-22 0-1,3 19-4,-22 9-4,4 23-2,-6 9-2,11 17-3,5 7-4,17 10-1,18 0-4,25 0-2,27-5-3,22-16-3,17-8-7,7-20-7,20-1-19,-13-35-65,10-2-44,-19-22 0,-7-7-2,-20-12 2</inkml:trace>
          <inkml:trace contextRef="#ctx0" brushRef="#br0" timeOffset="21304.7577">12647 3586 97,'-4'-27'104,"4"27"-2,-8-36-2,8 36-66,-14-51-20,11 20 2,-4-1-16,-5 1 7,-7 4-5,-13 6 7,-11 6-1,-3 8 5,-14 12 5,4 19-5,-12 2 6,13 20-9,-1 3 3,20 11-8,9 0 1,23 1-7,16-8-2,19-12-1,20-14-2,12-20-3,16-17-1,1-19-3,9-12-2,-14-19 1,0-3-4,-24-7 7,-10 5-2,-24 7 6,-15 7 5,-16 17 5,-15 17 4,-3 22 6,-11 7 5,9 22-6,-4 9 6,16 11-4,7 4-2,20 2-2,14-9-2,18-8-6,16-11 0,10-15 1,12-15-3,-1-17-1,4-14 0,-11-21-1,-1-8-4,-16-5 0,-9-2-1,-16 4 2,-13 6-1,-10 9 2,-9 10-1,7 36 1,-32-27 5,32 27 0,-38 22-1,23-1 4,13 13 0,4 3 4,15 1-5,12 1 2,10-5-1,7-5-3,7-12 2,2-3-3,3-14-1,-4-7-2,-11-8-1,-9-9 4,-5-5-4,-15 3 4,-6-1-1,-11 5 3,3 22 0,-34-21 2,5 25 7,0 21-4,-4 6 4,1 12-1,1 8-1,11 7-2,6 5 0,12 0-3,14-8-4,12-9 1,12-10 0,10-11 0,12-16 0,2-16-1,3-12 0,-5-15 0,0-10 1,-7-4-1,-8-3 2,-9 5 4,-10 5 0,-2 15 1,-22 26 0,31-12 1,-31 12-1,39 48-1,-10-4-5,5 6-11,14 11-19,-7-20-37,12 2-61,1-16-2,-1-15-1,-7-19 1</inkml:trace>
          <inkml:trace contextRef="#ctx0" brushRef="#br0" timeOffset="21476.6348">14348 3146 207,'-41'-46'134,"5"20"-2,-3 6-1,15 23-56,2 1-59,22-4-13,-2 51-24,2-51-48,22 46-60,-3-24-6,8-3 3,-6-9-5</inkml:trace>
          <inkml:trace contextRef="#ctx0" brushRef="#br0" timeOffset="21898.5371">14537 3103 78,'0'0'106,"0"0"8,0 0-3,0 0-51,12 38-22,0 15-4,0 5-12,7 17-8,3 5-11,0-3-12,9 5-17,-4-19-21,7-14-65,-5-16-3,-29-33-2,33 12 3</inkml:trace>
          <inkml:trace contextRef="#ctx0" brushRef="#br0" timeOffset="22461.0656">14343 3231 197,'-12'-42'120,"15"9"-1,14-4-3,19 8-87,7-2-3,20 2-15,2 0-10,5 0-6,5 5-5,-5-3-4,3 8 0,-8 0 0,0 9-1,-11 0 2,-1 13 3,-10 2 6,3 9 5,-2 15 7,-6 10 1,1 14 2,-10 17 3,0 17 0,-10 5 1,5 9-3,-12-4 0,5-8-3,-7-16 1,2-18-1,0-33-3,-12-22-1,34-27 1,-12-16 0,-3-22-5,5-5 1,-2-5-3,5 7 1,-1 8-2,-2 11 1,3 20-2,-3 15-1,0 28 8,-5 18-3,1 14 2,-6 14-1,-2 8 1,0 2-2,1-3 2,-1-6-1,2-20-3,8-14 2,2-23-1,3-13 1,-1-18-1,3-12 1,0-4-1,0-3 0,-2 7-4,-8 10-13,5 27-29,-24 2-77,22 31-6,-17 8 1,0 7-3</inkml:trace>
          <inkml:trace contextRef="#ctx0" brushRef="#br0" timeOffset="23716.2868">16013 3646 110,'0'0'101,"-22"10"3,22-10-1,0 0-59,0 0-8,-7-41-12,7 41-8,22-49-5,-1 16-3,-4-4-4,10-4 0,-1 5-4,3-3 5,0 13-3,3-1 7,-3 13-5,-3 11 6,-4 8 0,-3 17-2,-4 4 4,-5 13-7,-6 0 4,1 7-6,-5-5 1,3-3-4,-3-6-1,2-10 1,-2-22-1,0 0 0,27-13 1,-13-16-2,8-9-2,2-13 4,3-2-4,4 0 2,5 7-1,-2 5 1,2 12-1,-4 14 2,-3 20 7,-8 17-6,-1 14 5,-6 15-1,-6 4 1,-4 6-1,1-1 0,-2-4-2,1-15-4,6-17 1,-10-24 0,31-5 0,-9-24 0,2-12 1,3-10-6,0-11 3,2 4-7,0 4-2,0 23-6,-8 9 1,6 25-9,-27-3-10,36 46-20,-21 0-58,-6 7 3,1 7 3,-5-14 1</inkml:trace>
        </inkml:traceGroup>
      </inkml:traceGroup>
    </inkml:traceGroup>
    <inkml:traceGroup>
      <inkml:annotationXML>
        <emma:emma xmlns:emma="http://www.w3.org/2003/04/emma" version="1.0">
          <emma:interpretation id="{9435DB03-BFEE-4382-BD5A-0F4BAB285E76}" emma:medium="tactile" emma:mode="ink">
            <msink:context xmlns:msink="http://schemas.microsoft.com/ink/2010/main" type="paragraph" rotatedBoundingBox="1673,6806 32065,6045 32154,9590 1761,1035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8950E16-00B3-4970-AB63-CF38064341EC}" emma:medium="tactile" emma:mode="ink">
              <msink:context xmlns:msink="http://schemas.microsoft.com/ink/2010/main" type="inkBullet" rotatedBoundingBox="1670,6811 2841,6778 2887,8389 1715,8422"/>
            </emma:interpretation>
            <emma:one-of disjunction-type="recognition" id="oneOf8">
              <emma:interpretation id="interp40" emma:lang="en-US" emma:confidence="1">
                <emma:literal>2)</emma:literal>
              </emma:interpretation>
              <emma:interpretation id="interp41" emma:lang="en-US" emma:confidence="0">
                <emma:literal>2</emma:literal>
              </emma:interpretation>
              <emma:interpretation id="interp42" emma:lang="en-US" emma:confidence="0">
                <emma:literal>2))</emma:literal>
              </emma:interpretation>
              <emma:interpretation id="interp43" emma:lang="en-US" emma:confidence="0">
                <emma:literal>•A)</emma:literal>
              </emma:interpretation>
              <emma:interpretation id="interp44" emma:lang="en-US" emma:confidence="0">
                <emma:literal>•I)</emma:literal>
              </emma:interpretation>
            </emma:one-of>
          </emma:emma>
        </inkml:annotationXML>
        <inkml:trace contextRef="#ctx0" brushRef="#br0" timeOffset="28433.5565">-703 6509 62,'0'0'104,"24"-24"7,-24 24 1,12-29-57,-12 29-11,29-27-6,-2 20-11,-27 7-6,46-14-7,-17 16-8,2 15-1,-2 7-3,2 10-1,-4 19-1,-8 10 1,-9 14-4,-15 5-2,-9 8-9,-23-6-2,-6 3-5,-17-17 0,-1-12-1,-9-22 0,7-16 4,0-20 8,13-15 12,6-9 8,10-12 7,15 2 4,2-7 1,17 12 2,0-5 1,0 34-4,39-38-2,-3 33-6,0 5-2,17 12-2,3 5-3,9 9-3,3 6-11,-3-11-19,15 13-38,-10-19-61,-2-13 1,-10-14-3,-8-19 2</inkml:trace>
        <inkml:trace contextRef="#ctx0" brushRef="#br0" timeOffset="28733.363">-336 6154 99,'19'-27'108,"-19"27"6,44 5-2,-22 10-67,26 23-8,-2 13-10,17 24-7,-3 17-6,3 24 0,-5 9-6,-10 13 1,-9 7-3,-13 2 0,-18-7-7,-16-12-12,-8-4-48,-18-25-57,-15-22-4,-6-17-2,-13-31-3</inkml:trace>
      </inkml:traceGroup>
      <inkml:traceGroup>
        <inkml:annotationXML>
          <emma:emma xmlns:emma="http://www.w3.org/2003/04/emma" version="1.0">
            <emma:interpretation id="{5D98500B-68E0-4983-8792-FA51044F66CA}" emma:medium="tactile" emma:mode="ink">
              <msink:context xmlns:msink="http://schemas.microsoft.com/ink/2010/main" type="line" rotatedBoundingBox="3662,6758 31200,5980 31250,7734 3711,8511"/>
            </emma:interpretation>
          </emma:emma>
        </inkml:annotationXML>
        <inkml:traceGroup>
          <inkml:annotationXML>
            <emma:emma xmlns:emma="http://www.w3.org/2003/04/emma" version="1.0">
              <emma:interpretation id="{BF1DD224-AE9A-40EC-A2BF-F8FC84675A27}" emma:medium="tactile" emma:mode="ink">
                <msink:context xmlns:msink="http://schemas.microsoft.com/ink/2010/main" type="inkWord" rotatedBoundingBox="3662,6758 9188,6602 9238,8355 3711,8511"/>
              </emma:interpretation>
              <emma:one-of disjunction-type="recognition" id="oneOf9">
                <emma:interpretation id="interp45" emma:lang="en-US" emma:confidence="1">
                  <emma:literal>Refine</emma:literal>
                </emma:interpretation>
                <emma:interpretation id="interp46" emma:lang="en-US" emma:confidence="1">
                  <emma:literal>Re fine</emma:literal>
                </emma:interpretation>
                <emma:interpretation id="interp47" emma:lang="en-US" emma:confidence="0">
                  <emma:literal>RX fine</emma:literal>
                </emma:interpretation>
                <emma:interpretation id="interp48" emma:lang="en-US" emma:confidence="0">
                  <emma:literal>RD fine</emma:literal>
                </emma:interpretation>
                <emma:interpretation id="interp49" emma:lang="en-US" emma:confidence="0">
                  <emma:literal>RE fine</emma:literal>
                </emma:interpretation>
              </emma:one-of>
            </emma:emma>
          </inkml:annotationXML>
          <inkml:trace contextRef="#ctx0" brushRef="#br0" timeOffset="74912.6261">1111 6289 3,'0'0'88,"0"0"4,0 0 2,0 0-55,22 41-4,2 12-7,-4 22-9,8 24-3,-6 17-9,2 10-7,3 9-14,-8-12-11,3-9-34,-7-22-34,-15-44-5,2-24-1</inkml:trace>
          <inkml:trace contextRef="#ctx0" brushRef="#br0" timeOffset="75343.1911">1005 6376 4,'10'-53'79,"19"14"2,0-7-2,9 8-55,13 4-1,7 0-6,10 8-2,2 6-2,2 15 0,1 10-1,-8 15-2,-5 13-1,-9 13-4,-15 15-4,-16 6-3,-16 11-6,-13-4-3,-11 6-3,-11-12 1,-5-3-3,-3-17 2,3-7 2,4-16 6,6-11 8,4-9 7,22-5 8,0 0 2,-22-19 4,22 19 1,32 0 1,-3 14 1,-3 8-3,15 19 0,-2 5-5,14 14 1,-4 3-1,9 5-4,-3-1-1,6-6-9,1-6-11,-6-18-21,7-1-44,-8-19-42,-11-20-6,-3-4-2</inkml:trace>
          <inkml:trace contextRef="#ctx0" brushRef="#br0" timeOffset="75749.4605">2418 7185 42,'0'0'100,"29"20"-5,-7-23 1,2-6-70,15-6-8,-3-11-4,8-13-12,-6-7-2,-2-9-3,-4-3 0,-8-5-2,-7 5 3,-12 5-3,-8 7 3,-14 12 1,-7 12 5,-10 20 5,-9 14 3,-3 22 6,-7 9 2,9 20 2,8 9-2,12 15 2,17 5-4,19 2-8,19-7-21,15-26-37,22-13-63,16-17-2,8-31-3,19-12-5</inkml:trace>
          <inkml:trace contextRef="#ctx0" brushRef="#br0" timeOffset="76671.3882">3824 7214 5,'0'-38'84,"17"4"-4,-2-26 0,2-10-70,4-15-4,-1-9-1,2-8-6,-8-4 1,-7 2-1,-9 5 2,-5 10-1,-13 9 4,-9 10 3,-12 12 5,-2 22 5,-8 7 2,3 21 3,-5 16 1,7 30 4,-3 20-2,18 41-1,2 25-7,17 28-1,9 24-2,15 15-1,13 0-9,11-8-2,17-16-11,3-32-4,4-28-7,-7-47-1,-2-33-11,-17-42 0,-10-21 0,-22-34 0,-14-17 9,-17-10 5,-12-2 11,-10 10 3,-2 4 13,0 15 4,0 12 6,14 29 6,1 12 1,38 17 0,-32 22-3,39 9-2,10 6-1,20 9-6,13-3-2,18 3-3,7-12-2,12-10-6,7-14-3,0-15-2,3-14-5,-12-10 2,-8-10 0,-22-9 0,-9-1 3,-14 1 5,-23 7 7,-6 9 4,-18 11 5,15 21 2,-38 0 1,26 24 1,-3 7-3,13 20-1,14 2-4,17 5-2,14-5-8,15-12-12,15-2-30,-8-25-72,12-23-13,-4-20-3,-13-22 0</inkml:trace>
          <inkml:trace contextRef="#ctx0" brushRef="#br0" timeOffset="76827.6399">4590 6487 60,'0'0'107,"-24"36"-7,39 3-18,-6-7-91,8-3-83,22 16-3,-5-13-9</inkml:trace>
          <inkml:trace contextRef="#ctx0" brushRef="#br0" timeOffset="77468.2962">4948 7268 144,'-17'-46'121,"19"5"1,8-5-5,7-3-88,5-9-9,9 5-7,8 3-10,-1 4-5,3 12-2,-2 10-1,-3 16 0,-4 13-2,-6 17 0,-4 9-2,-5 13-2,-7 2-2,2 5-1,-5-8 1,3-7-1,-10-36 3,19 24-1,-19-24 4,29-36 2,-12 2 3,2-7 4,0 0 0,3 0 4,0 15 1,-22 26 4,41-22 0,-41 22 3,36 34-1,-19-5 0,5 14 0,2-2-3,7 3-1,11-8-4,6-7 0,12-17-1,8-12 0,4-19-2,6-13 0,-3-19 0,-3-11-3,-9-8-2,-10-10-3,-12 3 2,-12 2-3,-12 9 5,-15 11 1,-9 16 6,7 39 3,-53-26 7,19 45 2,-17 12 3,8 27 1,-8 8-2,13 18-1,4 3-5,19 7 0,15-2-4,20-7-6,26-8-19,4-29-49,35-7-64,9-19-5,10-22 3,5-9-8</inkml:trace>
        </inkml:traceGroup>
        <inkml:traceGroup>
          <inkml:annotationXML>
            <emma:emma xmlns:emma="http://www.w3.org/2003/04/emma" version="1.0">
              <emma:interpretation id="{628FCD8B-B922-4CF8-92F6-AFFC644D84C7}" emma:medium="tactile" emma:mode="ink">
                <msink:context xmlns:msink="http://schemas.microsoft.com/ink/2010/main" type="inkWord" rotatedBoundingBox="10444,7039 16639,6864 16667,7860 10472,8035"/>
              </emma:interpretation>
              <emma:one-of disjunction-type="recognition" id="oneOf10">
                <emma:interpretation id="interp50" emma:lang="en-US" emma:confidence="0">
                  <emma:literal>interests</emma:literal>
                </emma:interpretation>
                <emma:interpretation id="interp51" emma:lang="en-US" emma:confidence="0">
                  <emma:literal>intervals</emma:literal>
                </emma:interpretation>
                <emma:interpretation id="interp52" emma:lang="en-US" emma:confidence="0">
                  <emma:literal>internals</emma:literal>
                </emma:interpretation>
                <emma:interpretation id="interp53" emma:lang="en-US" emma:confidence="0">
                  <emma:literal>interposals</emma:literal>
                </emma:interpretation>
                <emma:interpretation id="interp54" emma:lang="en-US" emma:confidence="0">
                  <emma:literal>interacts</emma:literal>
                </emma:interpretation>
              </emma:one-of>
            </emma:emma>
          </inkml:annotationXML>
          <inkml:trace contextRef="#ctx0" brushRef="#br0" timeOffset="78529.7073">7861 6644 76,'0'0'106,"-33"29"1,16-5-2,-3 13-73,20 13-5,5 4-14,15 4-19,11 2-20,3-9-35,4-18-44,13-4 0,-3-29-2</inkml:trace>
          <inkml:trace contextRef="#ctx0" brushRef="#br0" timeOffset="78701.5964">8006 6381 82,'-26'-5'103,"4"-2"-3,22 7-1,-17 29-84,17 0-23,5 2-47,7 8-43,10 12-2,-3-1-3</inkml:trace>
          <inkml:trace contextRef="#ctx0" brushRef="#br0" timeOffset="79092.2411">8318 7185 92,'-14'-36'107,"14"7"-5,0-12 3,0-5-82,12 3-3,2-3-10,8 10-7,2 4-2,0 13-1,3 12 0,-3 14 0,-2 17 1,-3 10 0,-2 9-1,-3 6 1,1-1-1,2-2 1,0-10 0,4-14-1,4-20 0,6-16 0,3-15 1,2-10-1,3-7 1,-3-2 1,0 0 2,-2 9 3,-7 12 1,-1 20 1,-26 7-1,29 32 1,-19 6-4,-3 11-4,0 6-17,-2 1-25,10-6-67,4-6-7,5-18 5,5-11-7</inkml:trace>
          <inkml:trace contextRef="#ctx0" brushRef="#br0" timeOffset="79514.1355">9139 6664 178,'0'0'121,"0"0"-1,22-8-6,17-1-92,14-1-12,12 0-23,0-11-32,13 6-71,-3 5-3,-15 3-2,0 12 0</inkml:trace>
          <inkml:trace contextRef="#ctx0" brushRef="#br0" timeOffset="79326.6281">9340 6552 88,'0'0'111,"-27"42"2,18-1 0,6 12-70,-9 0-13,17 17-7,-3-2-12,13 4-3,7-7-12,4-7-11,15-5-23,-7-19-54,7-19-20,3-8-6,-10-24 3</inkml:trace>
          <inkml:trace contextRef="#ctx0" brushRef="#br0" timeOffset="80170.4179">9724 7159 157,'24'12'118,"5"-19"0,7-10-5,10-10-97,-2-16-8,2-10-17,0-3-8,-10-9-4,0 4 0,-17-1 1,-2 11 3,-14 0 7,-8 17 8,-7 13 10,-12 11 7,-3 17 4,-9 15 0,5 19 2,-3 7-1,7 17-1,5-2-4,18 5-3,4-5-4,19-8-3,7-14-1,16-12-2,6-21-3,5-16-4,3-16-2,-3-17-5,-3-10-1,-6-11-3,-3-4 2,-14-1-1,-6 6 3,-11 1 3,-5 14 3,-8 10 4,-4 12 4,7 24 2,0 0 1,-24 14-1,17 13 1,9 9-1,3 5 0,9 2-1,13-4-4,2-3-2,12-9-3,5-10-5,7-10-8,-2-19-8,7 0-1,-12-15 2,-5 3 4,-10-2 9,-9 1 10,-12 4 11,-10 21 15,0 0 12,-49-10 4,20 37 2,-12-1-2,7 23-7,-4-1-6,11 20-6,10-6-8,17 6-8,12-5-16,15-17-37,12-8-73,19-13-3,9-16 0,15-16-3</inkml:trace>
          <inkml:trace contextRef="#ctx0" brushRef="#br0" timeOffset="80844.2983">10932 6724 81,'-17'43'109,"-5"3"4,6 12-1,13 5-62,1-10-13,26 8-8,7-18-14,25-4-5,11-17-4,16-18-5,6-11-3,0-17-5,1-7-1,-15-20-6,-5 3 0,-24-15-1,-15 7 2,-21-2 0,-13 5 3,-21 5 2,-15 7 6,-14 14 7,-9 8 5,-1 19 4,-3 2 2,13 20 3,3 7 2,21 14-1,9 1-1,35 4-2,19-7-6,24-2-2,12-10-12,14-17-15,18-5-32,-3-19-71,5-12-2,-8-5-3,-11-7 1</inkml:trace>
          <inkml:trace contextRef="#ctx0" brushRef="#br0" timeOffset="81859.9672">12280 7004 100,'0'0'106,"32"-17"0,-18-9-3,5-6-72,-4-4-17,-8 0-8,-2-5-7,-7 5-1,-8 2 0,-12 5-1,-7 9 2,-9 8 1,-8 15 4,-8 6 2,-1 20 4,-3 10 1,10 12 0,-1 4-1,18 8 1,12-5-2,19-2-1,12-15-5,17-12-2,12-20-2,7-18-3,5-15-1,3-17-3,-1-8-1,-11-11-2,-1 2 2,-11 0-1,-6 7 4,-11 12 3,-8 13 6,-7 26 5,0 0 2,0 0 4,-31 48 1,26 3 2,-5 5 0,17 9-2,3-5-4,17-2-1,11-10-3,13-11-1,14-20-3,12-15-1,6-19-4,4-22-5,-3-11-4,-4-23-8,0-2-2,-18-19-5,-1 5 0,-25-5-3,0 11 4,-19 1 1,-2 17 8,-15 9 9,-12 15 11,-3 17 5,-14 7 8,0 17 5,-17 5 5,8 19 2,-16 0 1,11 22-2,-10-2-3,9 21-3,-2 3-4,15 14-1,4 2-6,18 6 0,11-3-4,18-3 0,16-6-5,12-16 0,15-18-6,12-20-3,9-17-7,-2-24-12,10-7-16,-17-34-14,5 5 0,-25-24-1,3 12 4,-29-18 6,-2 18 16,-20 2 19,-9 13 26,-5 16 19,-15 5 8,22 29 4,-41-7 2,41 7-1,-36 31-7,28 0-8,-1-6-10,13 11-4,6-5-7,12 3-3,9 0-5,10 0-5,13 0-6,1-3-7,13 3-2,-5-3 1,-1 5 3,-11-2 5,-10 2 8,-19-2 9,-20-5 7,-11 8 9,-30-18 2,-7 7 1,-24-18-6,-5 1-5,-14-9-10,-1-9-16,15 6-37,-4-11-87,16-6 2,10 1-5,21-5 1</inkml:trace>
        </inkml:traceGroup>
        <inkml:traceGroup>
          <inkml:annotationXML>
            <emma:emma xmlns:emma="http://www.w3.org/2003/04/emma" version="1.0">
              <emma:interpretation id="{59FCB0D8-1816-4ACE-BA9B-513B16D2F187}" emma:medium="tactile" emma:mode="ink">
                <msink:context xmlns:msink="http://schemas.microsoft.com/ink/2010/main" type="inkWord" rotatedBoundingBox="17527,6580 20925,6484 20968,8009 17570,8105"/>
              </emma:interpretation>
              <emma:one-of disjunction-type="recognition" id="oneOf11">
                <emma:interpretation id="interp55" emma:lang="en-US" emma:confidence="0">
                  <emma:literal>(l,u)</emma:literal>
                </emma:interpretation>
                <emma:interpretation id="interp56" emma:lang="en-US" emma:confidence="0">
                  <emma:literal>(lies)</emma:literal>
                </emma:interpretation>
                <emma:interpretation id="interp57" emma:lang="en-US" emma:confidence="0">
                  <emma:literal>cl,u)</emma:literal>
                </emma:interpretation>
                <emma:interpretation id="interp58" emma:lang="en-US" emma:confidence="0">
                  <emma:literal>(lien)</emma:literal>
                </emma:interpretation>
                <emma:interpretation id="interp59" emma:lang="en-US" emma:confidence="0">
                  <emma:literal>(liar)</emma:literal>
                </emma:interpretation>
              </emma:one-of>
            </emma:emma>
          </inkml:annotationXML>
          <inkml:trace contextRef="#ctx0" brushRef="#br0" timeOffset="82469.3764">15143 6200 165,'-27'9'119,"-9"6"-2,-2 14 1,1 17-75,-9 5-10,15 21-13,0 15-12,16 7-7,18 10-15,11-7-21,37 2-63,9-7-21,20-20 0,12-14-3</inkml:trace>
          <inkml:trace contextRef="#ctx0" brushRef="#br0" timeOffset="83297.5457">15641 7014 120,'0'0'102,"24"-19"-3,-7-20-1,2-12-79,8-7-3,-1-14-11,1-8-6,-5-2-1,-3-5-3,-5 7 2,-6 8-1,-6 6 1,-4 11 1,-6 9 5,-1 12 2,-6 10 6,15 24 3,-31 0 4,16 31 2,-9 18 1,7 21 0,-7 17-3,7 17 0,3 7-8,11 5 0,8-10-5,14-9-2,20-15-10,7-22-17,19-14-44,5-27-51,0-23 1,0-11-4,-4-16 1</inkml:trace>
          <inkml:trace contextRef="#ctx0" brushRef="#br0" timeOffset="83625.6794">16469 6864 230,'25'19'124,"-1"15"-3,-3 15-1,-6 6-95,2 15-17,-3 12-36,-14-9-53,0-10-41,-4-13-1,-9-18-3</inkml:trace>
          <inkml:trace contextRef="#ctx0" brushRef="#br0" timeOffset="84176.0344">16786 6840 181,'26'39'120,"-26"-39"1,37 7-5,-13-14-70,-5-25-25,13-4-6,-8-17-10,-2-3-4,-3-7-1,-2 3-2,-8 0 2,-1 9-1,-6 10 1,-2 7-2,0 34 3,0 0-1,-22-2 2,8 35 1,-1 16-2,-2 14 2,5 7-1,3 7 1,9-5-3,5-2 0,11-9-3,11-15 0,9-17-2,5-20-2,8-13 0,-6-21-2,8-8 1,-3-13-3,-4-7 3,-11-3 0,-4 8 7,-7 2 4,-10 12 5,-12 34 2,8-27 3,-8 27 5,-17 41-1,7 8 1,5 4-6,10 10-2,5 2-6,9-2-2,12-3-11,10-16-15,20-1-27,-3-26-74,9-12-1,4-17-3,3-15 2</inkml:trace>
          <inkml:trace contextRef="#ctx0" brushRef="#br0" timeOffset="84488.5419">17636 5837 203,'46'27'122,"12"14"1,12 15-1,12 21-86,-4 12-11,9 20-13,-12 14-7,-10 10-4,-12 2-4,-24 1 0,-17 4-14,-26-24-35,-20-3-71,-15-14 1,-21-31-2,-12-15 0</inkml:trace>
        </inkml:traceGroup>
        <inkml:traceGroup>
          <inkml:annotationXML>
            <emma:emma xmlns:emma="http://www.w3.org/2003/04/emma" version="1.0">
              <emma:interpretation id="{54F7F675-C6EF-4EB9-8969-63D0FA137037}" emma:medium="tactile" emma:mode="ink">
                <msink:context xmlns:msink="http://schemas.microsoft.com/ink/2010/main" type="inkWord" rotatedBoundingBox="22054,6839 24339,6775 24363,7619 22078,7683"/>
              </emma:interpretation>
              <emma:one-of disjunction-type="recognition" id="oneOf12">
                <emma:interpretation id="interp60" emma:lang="en-US" emma:confidence="1">
                  <emma:literal>and</emma:literal>
                </emma:interpretation>
                <emma:interpretation id="interp61" emma:lang="en-US" emma:confidence="0">
                  <emma:literal>send</emma:literal>
                </emma:interpretation>
                <emma:interpretation id="interp62" emma:lang="en-US" emma:confidence="0">
                  <emma:literal>ant</emma:literal>
                </emma:interpretation>
                <emma:interpretation id="interp63" emma:lang="en-US" emma:confidence="0">
                  <emma:literal>arid</emma:literal>
                </emma:interpretation>
                <emma:interpretation id="interp64" emma:lang="en-US" emma:confidence="0">
                  <emma:literal>ante</emma:literal>
                </emma:interpretation>
              </emma:one-of>
            </emma:emma>
          </inkml:annotationXML>
          <inkml:trace contextRef="#ctx0" brushRef="#br0" timeOffset="86254.2607">19777 6823 61,'22'-36'83,"-22"36"-1,19-51-1,-17 20-60,3 4-7,-2-2-7,-6 3-4,-4-1 2,-5 5 3,-12 10 5,-3 10 4,-14 7 3,-2 11 3,-13 11 1,5 17 0,-2-1-4,7 15-2,12-7-8,15 2-2,17-7-5,19-8-3,14-18-2,15-13-4,12-19-2,2-15-2,3-11-2,-7-13-4,-6-2-1,-11-10 0,-5 7 3,-15 1 3,-7 14 7,-9 9 6,-3 32 5,-15-24 4,15 24 4,-26 32 2,9 4-1,9 12-1,1 3-4,10 7-3,4-7-3,10-8-1,12-7-3,7-16 0,3-18 0,4-16-2,1-18 1,-1-9-1,-2-7 0,0-8 0,-9 3 0,-3 2 0,-5 8 1,-2 11 0,-22 32-1,31-9 1,-31 9 0,14 53 0,-11-2 0,-1 7 1,3 4-2,0 1 1,7-10-1,2-11 1,11-16-2,4-16 2,4-20-1,4-21 1,1-13 0,1-11 0,2-6 2,-2-2-2,-3 3 1,-2 7 0,-5 12 0,-3 19 1,-1 20-1,-4 16 0,-1 15-2,-3 15-14,4 18-42,3 1-50,-4-2-1,11-6-3,1-21 0</inkml:trace>
          <inkml:trace contextRef="#ctx0" brushRef="#br0" timeOffset="86660.5243">21584 6113 184,'-12'46'117,"0"16"2,2 16-3,-4 2-81,18 11-8,-1 1-15,7 0-5,4-10-6,5-14-3,6-15-7,-4-27-5,6-13-9,-27-13-10,34-42-7,-34-6 0,0 5 3,-20-13 10,-6 5 13,-20 5 14,-17 3 16,-5 24 15,-16-1 10,11 28 3,-9 1 0,19 27-6,3 6-9,31 16-7,17-1-7,29 9-6,26-8-9,18-15-21,26-7-76,2-19-31,8-14 1,2-20-5</inkml:trace>
        </inkml:traceGroup>
        <inkml:traceGroup>
          <inkml:annotationXML>
            <emma:emma xmlns:emma="http://www.w3.org/2003/04/emma" version="1.0">
              <emma:interpretation id="{4CBA1CC6-125D-417A-9D41-3D45F74D2B8D}" emma:medium="tactile" emma:mode="ink">
                <msink:context xmlns:msink="http://schemas.microsoft.com/ink/2010/main" type="inkWord" rotatedBoundingBox="25592,6393 31207,6235 31233,7136 25617,7295"/>
              </emma:interpretation>
              <emma:one-of disjunction-type="recognition" id="oneOf13">
                <emma:interpretation id="interp65" emma:lang="en-US" emma:confidence="1">
                  <emma:literal>intervals</emma:literal>
                </emma:interpretation>
                <emma:interpretation id="interp66" emma:lang="en-US" emma:confidence="1">
                  <emma:literal>inter vats</emma:literal>
                </emma:interpretation>
                <emma:interpretation id="interp67" emma:lang="en-US" emma:confidence="0">
                  <emma:literal>inters vats</emma:literal>
                </emma:interpretation>
                <emma:interpretation id="interp68" emma:lang="en-US" emma:confidence="0">
                  <emma:literal>interj vats</emma:literal>
                </emma:interpretation>
                <emma:interpretation id="interp69" emma:lang="en-US" emma:confidence="0">
                  <emma:literal>intern vats</emma:literal>
                </emma:interpretation>
              </emma:one-of>
            </emma:emma>
          </inkml:annotationXML>
          <inkml:trace contextRef="#ctx0" brushRef="#br0" timeOffset="94846.6891">23012 6132 90,'-22'0'100,"22"0"3,-24 27-4,24-27-68,-22 55-3,20-16-10,9 9-8,12 8-6,8-1-6,14 6-11,5-11-10,14-4-20,-4-9-57,2-25-1,0-10-1,-17-28 4</inkml:trace>
          <inkml:trace contextRef="#ctx0" brushRef="#br0" timeOffset="95072.4659">23082 5878 85,'0'0'88,"0"0"-6,0 0-11,0 0-100,26 41-49,-26-41-3,41 49-5,-24-20 35</inkml:trace>
          <inkml:trace contextRef="#ctx0" brushRef="#br0" timeOffset="95451.4737">23377 6465 72,'0'0'95,"31"-38"1,-17-1-1,8-4-65,7 2-6,-2-5-9,7 5-7,-3 4-2,5 13-2,-9 10 0,2 11 0,-29 3 1,34 29-1,-25 0 0,1 10 1,-5 2-2,0 3 0,-1-6-1,6-6-1,7-11 0,-17-21 0,44 3-1,-18-20 0,3-12 1,3-5 0,-3-5 3,-3 3 3,-4 2 4,0 10 1,-22 24 1,21-14 1,-21 14-1,10 43-1,-5 3-8,-3 7-16,18 17-34,4-7-66,5-5-4,9-12-1,8-17-4</inkml:trace>
          <inkml:trace contextRef="#ctx0" brushRef="#br0" timeOffset="96092.1301">24222 5982 178,'-7'-29'114,"7"29"4,51-24-8,-1 17-82,8-10-13,12 0-16,15 5-22,-8-12-23,10 7-63,-12 7-6,-7 1 2,-15 9-5</inkml:trace>
          <inkml:trace contextRef="#ctx0" brushRef="#br0" timeOffset="95888.9941">24471 5898 77,'-14'38'102,"1"-1"5,-1-1-1,-5 7-64,19 15-9,0-2-10,17 2-17,12-3-20,0-11-27,9-8-64,6-9-2,-8-18-3,0-6 1</inkml:trace>
          <inkml:trace contextRef="#ctx0" brushRef="#br0" timeOffset="96748.4167">24771 6533 110,'36'12'104,"15"-14"1,2-18-6,2-21-79,8-4-9,-3-13-14,-4-8-11,-8 1-1,-14 0 1,-10 9 0,-12 1 9,-12 11 4,-9 13 13,-15 9 5,-3 15 6,-14 9 1,2 22-1,-7 1 1,8 20-7,2 4-2,11 9-7,11-8-1,14 4 0,17-11-4,12-11-1,14-11-3,8-16-3,9-12-1,1-12-3,2-10-2,-8-13-3,-4 1-1,-10-9 4,-2 4-2,-15 0 7,-7 5 0,-8 5 8,-9 7 1,0 29 7,-12-29 0,12 29-4,-21 14 4,16 8-5,0 4 1,12 6-6,5-3 2,10 2-7,9-9 2,3 0-1,10-13 0,-3-4 0,5-7-1,-5-10 2,0-3-1,-7-7 3,-8 1 4,-6-3 2,-13 2 4,-7 22 3,-17-34 1,17 34 4,-56 0 0,22 19 0,-7 3-2,5 17-2,0 4-4,12 13-4,9 2-6,15-3-12,22 13-30,5-12-82,23-13-5,8-14 0,12-15-4</inkml:trace>
          <inkml:trace contextRef="#ctx0" brushRef="#br0" timeOffset="97279.6949">26196 6154 141,'-5'24'106,"3"10"1,2 12-27,2-10-52,15 5-4,2-5-14,13-7-5,2-7-5,4-15 0,1-14 0,2-17 0,0-17-1,-2-10-3,-5-9 2,-3-8-1,-4 0-10,-11-2-2,4 17-14,-13 0-13,0 12-59,1 17 2,-8 24-3,0 0 13</inkml:trace>
          <inkml:trace contextRef="#ctx0" brushRef="#br0" timeOffset="98264.1117">27095 6400 70,'0'0'103,"29"0"0,-29 0-1,21-50-65,-8 21-8,-11-13-5,3 4-12,-8-8-4,-1 2 1,-13 3-2,-3 10 5,-11 7-1,-1 12 1,-13 7 1,6 17 0,-9 7 0,9 18-8,0 4 3,13 9-9,9 1 4,10 0-1,14-8-4,10-11 0,12-11-2,5-16 2,9-12-5,1-17 4,-1-8-3,-4-11 0,-3-3 1,-10 0 1,-4 3 4,-12 6 0,-8 8 5,-2 29-1,-14-21 2,14 21 0,-29 31 0,19 1 0,3 9-2,12 7-1,12-2-3,14-3 1,13-6-2,14-16 0,12-13 0,4-18-1,6-17 1,-2-19-3,-4-12 1,-6-14-1,-10-8-4,-10-4 2,-9-1-2,-17 3 3,-8 9-1,-14 6 6,-12 16 0,-10 15 5,-14 19 5,-5 22 3,-12 14 1,2 25 2,-12 14 1,13 21-5,-1 8 1,17 12-5,15-2 0,19-5-6,19-10 1,17-17-6,22-19 0,10-24-2,12-17-1,-3-27-2,5-17 2,-7-19 1,-5-7-5,-14-12 4,-6 2-1,-16-3 5,-5 8-1,-9 8 9,-13 8-4,-5 16 4,-9 11 3,7 27 0,0 0 0,0 0 0,-15 49-1,25-4-7,5 9 1,11 8-5,13 6 1,7-3-4,7 1 4,2-4-4,1-9 4,-15-2 4,-9-5 2,-18-7 2,-21-10 0,-17-5 2,-20-7-6,-14-12-10,-5-1-41,-16-18-77,-1-13-6,3-2-2,9-4-2</inkml:trace>
        </inkml:traceGroup>
      </inkml:traceGroup>
      <inkml:traceGroup>
        <inkml:annotationXML>
          <emma:emma xmlns:emma="http://www.w3.org/2003/04/emma" version="1.0">
            <emma:interpretation id="{53934010-D644-4B43-88CD-E22DBBB8664B}" emma:medium="tactile" emma:mode="ink">
              <msink:context xmlns:msink="http://schemas.microsoft.com/ink/2010/main" type="line" rotatedBoundingBox="3851,8493 32109,7785 32154,9590 3897,10298"/>
            </emma:interpretation>
          </emma:emma>
        </inkml:annotationXML>
        <inkml:traceGroup>
          <inkml:annotationXML>
            <emma:emma xmlns:emma="http://www.w3.org/2003/04/emma" version="1.0">
              <emma:interpretation id="{AA084C85-B5F2-454C-801A-4C229A3EF2D4}" emma:medium="tactile" emma:mode="ink">
                <msink:context xmlns:msink="http://schemas.microsoft.com/ink/2010/main" type="inkWord" rotatedBoundingBox="3854,8603 6095,8547 6132,10021 3891,10077"/>
              </emma:interpretation>
              <emma:one-of disjunction-type="recognition" id="oneOf14">
                <emma:interpretation id="interp70" emma:lang="en-US" emma:confidence="1">
                  <emma:literal>for</emma:literal>
                </emma:interpretation>
                <emma:interpretation id="interp71" emma:lang="en-US" emma:confidence="0">
                  <emma:literal>foe</emma:literal>
                </emma:interpretation>
                <emma:interpretation id="interp72" emma:lang="en-US" emma:confidence="0">
                  <emma:literal>foc</emma:literal>
                </emma:interpretation>
                <emma:interpretation id="interp73" emma:lang="en-US" emma:confidence="0">
                  <emma:literal>far</emma:literal>
                </emma:interpretation>
                <emma:interpretation id="interp74" emma:lang="en-US" emma:confidence="0">
                  <emma:literal>foo</emma:literal>
                </emma:interpretation>
              </emma:one-of>
            </emma:emma>
          </inkml:annotationXML>
          <inkml:trace contextRef="#ctx0" brushRef="#br0" timeOffset="99601.4497">1425 8811 41,'22'20'90,"2"-13"1,-24-7-4,46-34-68,-14 0-4,4-14-6,-2-17-2,-1-10-3,-6-17-2,-8-5-3,-9 1 1,-12 2 0,-13 7 0,-9 14-2,-10 13 2,-12 21 3,-7 25 5,-5 23 4,0 30 2,0 19 1,10 29 4,2 24-6,17 27-2,10 9-3,23 15-1,18-3-9,17-6-2,19-11-10,5-31-8,11-24 1,-11-38-7,5-28-11,-25-38-10,-11-24 2,-30-22 6,-16-11 18,-22-1 11,-18-3 11,-6 13 11,-12-2 20,6 16 12,3 7 5,18 15-1,3 8-8,42 21-7,-24-27-6,24 27-4,49 5-8,1 9-8,20-2-13,10 3-24,19-13-72,8 8 0,-1-17-4,3-5-2</inkml:trace>
          <inkml:trace contextRef="#ctx0" brushRef="#br0" timeOffset="100413.9904">2679 8633 1,'20'-22'21,"-18"-14"47,3 9-2,-12 0-51,-15 1-2,-10 7 9,-16 4 1,-5 13 8,-12 4 3,2 20 6,-5 0 0,10 23-8,0 4-1,24 11-8,8-2-4,21 5-9,12-10-4,17-7-5,13-15-1,6-21-2,10-17-3,3-25 0,-1-11-3,-4-15 2,-5-7-5,-12-8 3,-12 1 0,-10-1 2,-15 10 0,-14 10 5,-4 15 1,-13 9 4,-5 12 2,-2 14 1,2 8 1,3 17 0,7 2 1,12 15 0,8-3-2,16 7-2,19-4-2,13 0-1,12-10-2,9-10 0,13-9-4,4-13-3,5-6-3,-2-13-1,-5-2 0,-15-10 2,-4 3-1,-18-3 1,-9 7 5,-14-2 1,-13 5 2,-2 24 2,-17-31 0,17 31-1,0 0 1,0 0-1,0 0-1,0 0-1,37 24-2,-4-12-1,11 2 0,2-4-1,2 0 1,1-10 0,-11-3 3,-2-2 4,-14-4 6,-22 9 2,15-22 3,-15 22 2,-32-19 2,1 19 1,-17-3 1,-1 13-1,-11 4-1,-1 11 0,-1 6 0,11 15-2,7 5-2,20 11-8,17 4 0,21-1-14,25 3-22,12-13-83,21-11-8,13-13-2,2-24-2</inkml:trace>
        </inkml:traceGroup>
        <inkml:traceGroup>
          <inkml:annotationXML>
            <emma:emma xmlns:emma="http://www.w3.org/2003/04/emma" version="1.0">
              <emma:interpretation id="{8C216AFE-E741-4A32-9EB4-803C3842DDDB}" emma:medium="tactile" emma:mode="ink">
                <msink:context xmlns:msink="http://schemas.microsoft.com/ink/2010/main" type="inkWord" rotatedBoundingBox="7210,8622 15372,8246 15448,9897 7286,10273"/>
              </emma:interpretation>
              <emma:one-of disjunction-type="recognition" id="oneOf15">
                <emma:interpretation id="interp75" emma:lang="en-US" emma:confidence="1">
                  <emma:literal>coefficients</emma:literal>
                </emma:interpretation>
                <emma:interpretation id="interp76" emma:lang="en-US" emma:confidence="0">
                  <emma:literal>coefficient]</emma:literal>
                </emma:interpretation>
                <emma:interpretation id="interp77" emma:lang="en-US" emma:confidence="0">
                  <emma:literal>coefficient!</emma:literal>
                </emma:interpretation>
                <emma:interpretation id="interp78" emma:lang="en-US" emma:confidence="0">
                  <emma:literal>coefficient}</emma:literal>
                </emma:interpretation>
                <emma:interpretation id="interp79" emma:lang="en-US" emma:confidence="0">
                  <emma:literal>coefficient)</emma:literal>
                </emma:interpretation>
              </emma:one-of>
            </emma:emma>
          </inkml:annotationXML>
          <inkml:trace contextRef="#ctx0" brushRef="#br0" timeOffset="103003.5722">7337 8881 5,'41'-38'79,"-7"-32"-1,12 2-4,-10-21-68,-2-6-3,-3-4 2,-9 0-6,-10 8 3,-12 6-1,-9 8 2,-13 14 4,-10 12 5,-11 10 8,-3 22 4,-10 14 6,6 27 3,-8 16 2,12 37-1,-5 19-2,22 37-4,5 14-7,26 26-7,10 3-6,20 5-5,14-12-6,9-22-6,11-29-1,-6-37-2,0-33-1,-14-43-3,-9-30-2,-23-31 0,-12-19 4,-18-12 1,-13-3 3,-20-7-2,-2 12 5,-11 9 3,1 20 6,3 17 2,8 22 2,8 14 3,13 12 0,25 22 1,16 3 0,24 9 1,10-7-3,19 2-1,10-17-1,10-14-3,9-15-3,-2-28-4,-1-18-5,-8-21-2,-9-15-2,-11-17 2,-7-2-2,-15-10 2,-15 8 4,-6 9 7,-13 10 6,-5 16 1,-6 13 3,1 19 3,-9 13 2,12 33 1,-22-5 1,13 36 1,-6 20 0,8 31 2,-3 24-3,10 30-1,-2 18-2,12 18-4,2 2-6,7-3-3,8-14-6,-3-29-4,5-26-2,-8-42-6,-1-28-7,-20-32 0,2-46 0,-21-15 2,-8-11 2,-16-15-1,2 2 9,-10-4 4,3 9 9,2 12 8,7 13 2,10 16 5,5 13 0,24 26 7,0 0-3,14 26 0,11-2-2,18 8-6,5-8 2,13-2-7,6-15 1,8-12-7,-7-19 0,0-10 1,-6-9-4,-11-10 2,-7-1-2,-15 1 3,-12 5-1,-10 12 5,-7 9 2,0 27 1,-24-14 2,24 14 1,-27 43 0,25 1 0,2 6-1,17 13-5,12 0-3,9-8-10,23-1-14,-6-23-25,20-7-47,-12-26-37,0-25 5,-13-16 0</inkml:trace>
          <inkml:trace contextRef="#ctx0" brushRef="#br0" timeOffset="103144.222">8842 8118 146,'-31'-56'117,"2"11"2,5 13-4,24 32-68,-27-7-30,27 7-41,5 36-87,7-2-6,0-3-2,3 6-3</inkml:trace>
          <inkml:trace contextRef="#ctx0" brushRef="#br0" timeOffset="103856.3232">9171 8514 85,'0'0'97,"26"-17"-4,-16-4 0,0-1-73,2 0 0,-5-7-6,0 5-3,-9-5-1,-3 7 1,5 22 3,-39-29 3,6 22 3,4 17 1,-15 4-3,8 18 1,-8 6-5,11 15 0,4 5-3,9 10-6,13-3 0,14-4-5,17-6 3,15-9-5,17-15 3,11-9-4,11-17 2,4-19-1,0-8-2,-5-14 4,-4-8-4,-13-4 4,-14-3-1,-15 0 5,-11 3 1,-11 12 4,-9 4 1,0 32 0,-9-21 0,9 21 0,5 26-2,11 6-2,9 1-8,11 1-12,17 12-28,-2-19-68,9-10-14,-4-17-5,-3-15 3</inkml:trace>
          <inkml:trace contextRef="#ctx0" brushRef="#br0" timeOffset="104012.581">9920 8024 111,'-53'-44'109,"7"18"-2,0 11-1,12 18-67,34-3-31,-29 46-26,24-8-46,10 11-41,17 16-3,2-5 2</inkml:trace>
          <inkml:trace contextRef="#ctx0" brushRef="#br0" timeOffset="104559.4881">10188 8782 104,'27'-12'106,"-8"-19"4,7-3-4,-4-14-65,0-8-26,2-4-5,-5-3-11,-7 3-1,-2 9 0,-10 3 0,-7 9 2,-5 10 4,-15 7 4,-2 17 4,-12 10 0,0 17 4,-7 7 0,7 19 1,-3 3-2,13 12-1,9 4-3,20 3-5,11-7 0,20-10-4,12-12 2,13-16-4,6-21 1,3-13-2,4-20 0,-9-15 0,-2-9-2,-8-12 1,-9 2-3,-10 3 2,-7 7 1,-8 9 0,-9 15 0,-5 29 2,0 0 1,0 0 1,-14 53 0,4 0 0,7 10 2,6 5-4,7-3 2,6-7-3,6-12 3,10-15-2,1-21 2,8-15 0,-2-19-1,-3-15 3,-2-9-2,-2-7 2,-1-6-3,-2 3 2,-7 12 1,-1 8-2,-1 16 0,-20 22 2,31 2-2,-19 25 0,0 16-5,0 6-7,5 18-20,-5-9-26,20 3-47,-3-15-23,5-15 2,2-21-3</inkml:trace>
          <inkml:trace contextRef="#ctx0" brushRef="#br0" timeOffset="104950.128">11261 8200 205,'-27'-34'128,"17"13"-2,10 21 0,29-39-89,17 29-11,7-2-16,10-2-8,10 4-12,-6-4-17,11 14-44,-11-8-56,-6 3 1,-11 8-2,-6 7-1</inkml:trace>
          <inkml:trace contextRef="#ctx0" brushRef="#br0" timeOffset="104762.6241">11509 8207 79,'17'-41'115,"-5"7"6,-12 34-1,25 0-52,-25 0-14,4 63-14,-6-12-15,9 19-9,-2 3-7,5 9-9,4-3-8,1-11-16,9-3-23,-14-24-61,-10-41-15,26 20-4,-26-20 2</inkml:trace>
          <inkml:trace contextRef="#ctx0" brushRef="#br0" timeOffset="105325.1464">11973 8654 121,'22'5'115,"5"-14"-6,2-25 4,2-15-67,3-9-31,-8-12-5,-1-2-6,-6-1-2,-5 3-3,-6 5 3,-8 12 1,-5 7 6,0 17-1,-5 5 5,10 24-1,0 0 3,-14 26 0,16 8-3,15 17-1,10 5-4,14 9-1,7 7-6,13 1 1,9-1-3,2-4-3,3 0 2,-10-10-1,-12-5 4,-14-10 0,-20-9 5,-23-5-2,-25-12 3,-20-3-4,-18-11-16,-23-20-45,-6 2-66,1-4-3,4-5-3,13 2 0</inkml:trace>
          <inkml:trace contextRef="#ctx0" brushRef="#br0" timeOffset="100929.6407">5078 8480 49,'-9'-24'37,"9"24"9,-46-31 1,14 28 7,-21 1-4,2 16 2,-11 3-3,4 20-1,-5 1-9,12 20-12,8-2-3,21 9-12,17-2-4,24-5-15,25-3-17,16-16-27,32-17-61,9-12 1,11-18-3,8-4 2</inkml:trace>
          <inkml:trace contextRef="#ctx0" brushRef="#br0" timeOffset="101398.4114">5842 8707 24,'-3'-21'93,"-9"-15"-1,5 11 0,-3-1-62,-9-6-10,2 11 2,-14-1-6,-3 15 6,-15 7-4,1 17 4,-12 9 1,9 18-5,-2-1 2,12 15-6,5-2 0,21 6-7,15-8 1,19-6-8,20-14 0,12-15-2,14-9-3,5-18-4,10-8-2,-8-16-3,3-2-5,-19-16-1,-6 1-1,-23-4 6,-8 5 0,-23 2 7,-13 7 1,-15 8 11,-14 4 3,-7 18 9,-10 1 1,8 18 1,-3 7 1,17 17-3,5 0 2,19 9-8,17 1 0,21 1-14,25-1-12,10-13-39,16-11-58,13-3 0,4-17-6,5-5 4</inkml:trace>
          <inkml:trace contextRef="#ctx0" brushRef="#br0" timeOffset="101757.7997">6364 8860 117,'0'0'107,"29"19"1,0-24-4,4-12-85,13-9-3,0-13-11,0-9-1,0-5-8,-5-8 2,-12 3-3,-10-2 1,-7 7-1,-9 4 3,-10 11 1,-13 6 3,-11 11 8,-10 18 3,-12 8 2,2 24 3,-2 5 0,9 21 1,6 11-3,18 13-6,18-1-3,26-4-17,20 1-24,9-17-76,14-17-8,13-16-5,2-25 0</inkml:trace>
        </inkml:traceGroup>
        <inkml:traceGroup>
          <inkml:annotationXML>
            <emma:emma xmlns:emma="http://www.w3.org/2003/04/emma" version="1.0">
              <emma:interpretation id="{B9819FCB-9C53-44E5-9BBF-11DF3BAD246C}" emma:medium="tactile" emma:mode="ink">
                <msink:context xmlns:msink="http://schemas.microsoft.com/ink/2010/main" type="inkWord" rotatedBoundingBox="17840,8460 18261,9805 17212,10134 16791,8789"/>
              </emma:interpretation>
              <emma:one-of disjunction-type="recognition" id="oneOf16">
                <emma:interpretation id="interp80" emma:lang="en-US" emma:confidence="0">
                  <emma:literal>of</emma:literal>
                </emma:interpretation>
                <emma:interpretation id="interp81" emma:lang="en-US" emma:confidence="0">
                  <emma:literal>Of</emma:literal>
                </emma:interpretation>
                <emma:interpretation id="interp82" emma:lang="en-US" emma:confidence="0">
                  <emma:literal>af</emma:literal>
                </emma:interpretation>
                <emma:interpretation id="interp83" emma:lang="en-US" emma:confidence="0">
                  <emma:literal>at</emma:literal>
                </emma:interpretation>
                <emma:interpretation id="interp8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121316.0937">14725 8447 77,'17'-34'88,"-17"34"0,12-58 2,-9 17-61,-1-3-1,-2-4-6,0 2-5,-7-2 0,-1 14-2,-8 2-2,-11 23-1,-9 9-2,-10 24-2,-7 12-2,-5 15-2,0 12 0,0 9 0,5 3-2,16 2 1,13-7 0,17-12-3,19-12 1,15-19-6,18-17-2,9-22-3,11-15-4,0-21-4,0-10-5,-12-17 2,-4 2 0,-15-6 5,-13 6 3,-13 8 4,-13 12 8,-15 16 4,-6 18 6,-8 22 3,-5 13 1,1 23 2,-1 9-1,10 18-2,5 6-2,17 3-1,12-3-6,16-6-8,20-16-7,8-16-6,16-17-7,3-26-8,11-16-6,-6-25 0,-3-16 4,-12-13 7,0-8 9,-15-5 8,-9 3 14,-12 9 12,-15 5 13,-5 17 4,-14 12 6,0 19 0,-19 13 3,7 28 0,-15 8-5,13 34-3,-8 14-8,12 26-2,0 16-5,15 23-3,7 7-9,14 11-6,11-1-6,11-17-5,15-14-1,-3-27-5,7-19-5,-11-36-4,-3-22-5,-41-17-4,22-46-1,-46-5 0,-10-2 6,-19-12 8,-13-1 9,-6 1 12,-5 2 11,9 10 15,5 2 5,20 13 6,2 4-3,41 34-3,-15-29-8,39 34-3,17 4-8,20 4-23,21 6-70,5-2-24,7-8 0,3 3-6</inkml:trace>
        </inkml:traceGroup>
        <inkml:traceGroup>
          <inkml:annotationXML>
            <emma:emma xmlns:emma="http://www.w3.org/2003/04/emma" version="1.0">
              <emma:interpretation id="{2BC912E7-F778-42E1-B6C0-B6A44D281F94}" emma:medium="tactile" emma:mode="ink">
                <msink:context xmlns:msink="http://schemas.microsoft.com/ink/2010/main" type="inkWord" rotatedBoundingBox="19450,8573 21787,8346 21919,9710 19583,9938"/>
              </emma:interpretation>
              <emma:one-of disjunction-type="recognition" id="oneOf17">
                <emma:interpretation id="interp85" emma:lang="en-US" emma:confidence="0">
                  <emma:literal>get)</emma:literal>
                </emma:interpretation>
                <emma:interpretation id="interp86" emma:lang="en-US" emma:confidence="0">
                  <emma:literal>gar)</emma:literal>
                </emma:interpretation>
                <emma:interpretation id="interp87" emma:lang="en-US" emma:confidence="0">
                  <emma:literal>gee)</emma:literal>
                </emma:interpretation>
                <emma:interpretation id="interp88" emma:lang="en-US" emma:confidence="0">
                  <emma:literal>gear)</emma:literal>
                </emma:interpretation>
                <emma:interpretation id="interp89" emma:lang="en-US" emma:confidence="0">
                  <emma:literal>gar,</emma:literal>
                </emma:interpretation>
              </emma:one-of>
            </emma:emma>
          </inkml:annotationXML>
          <inkml:trace contextRef="#ctx0" brushRef="#br0" timeOffset="122175.5116">17264 8075 43,'3'-42'89,"-13"-6"4,3 12 2,-8 7-49,-16 2 0,2 22-6,-17 5-9,5 27-5,-15 9-3,6 22-4,-4 10-4,11 9-2,9 3-6,17-3-1,15-4-6,16-13-2,15-16-4,12-23 0,10-16-1,5-19-1,2-18 2,-8-14 0,-4-4 3,-7-11 1,-10 3 4,-7 3 0,-13 9 2,-4 10 1,-7 11 0,2 25 0,0 0 0,0 0 0,-10 39-2,17 7 0,10 14-3,10 10 2,4 13 1,3 13-3,5 3 2,-1 5-2,-6-2 3,-8-3-1,-12-10 2,-12-7-3,-14-12 1,-13-19 2,-9-20-1,-3-18 1,-4-21-1,-1-18-2,1-20 1,6-10-2,8-16 1,12-6-1,8-4-2,9 3-2,12 6-9,0 3-14,19 17-35,6 5-50,-4 9-3,6 5-1,-3 3 1</inkml:trace>
          <inkml:trace contextRef="#ctx0" brushRef="#br0" timeOffset="122488.0265">17943 7888 138,'-24'-7'110,"24"7"3,-44 46 1,23-2-61,-15 2-9,14 19-12,-7 2-10,12 11-5,2 1-11,15-1-6,17-3-15,10-17-19,24 4-29,-1-23-58,18-15 2,0-16-3,2-16 5</inkml:trace>
          <inkml:trace contextRef="#ctx0" brushRef="#br0" timeOffset="122691.1618">18235 8195 173,'0'0'117,"-29"17"1,27 7 0,17 10-72,-1-7-11,22 14-15,8-2-14,9-1-15,15 6-21,-3-15-25,7 2-58,-9-2-6,-7-7 3,-15 0-4</inkml:trace>
          <inkml:trace contextRef="#ctx0" brushRef="#br0" timeOffset="122863.045">18267 8589 225,'-10'-53'111,"15"-3"-1,12-2-30,5-9-58,14 4-15,5 3-30,-2-8-37,-1 10-48,3 7-3,-7 0 0,-2 10 0</inkml:trace>
          <inkml:trace contextRef="#ctx0" brushRef="#br0" timeOffset="123097.4319">18757 7717 126,'29'19'105,"3"5"1,14 15 0,9 14-60,-4 8-8,9 16-8,-9 3-9,-3 14 0,-14-5-6,-10 6 2,-19-11-3,-14-2-9,-16-7-11,-13-22-26,1-4-70,-6-23-18,-3-19 2,3-14-6</inkml:trace>
        </inkml:traceGroup>
        <inkml:traceGroup>
          <inkml:annotationXML>
            <emma:emma xmlns:emma="http://www.w3.org/2003/04/emma" version="1.0">
              <emma:interpretation id="{366243E4-5CCF-4437-BED5-35A42C5DD363}" emma:medium="tactile" emma:mode="ink">
                <msink:context xmlns:msink="http://schemas.microsoft.com/ink/2010/main" type="inkWord" rotatedBoundingBox="21947,8231 27344,7785 27449,9066 22053,9512"/>
              </emma:interpretation>
              <emma:one-of disjunction-type="recognition" id="oneOf18">
                <emma:interpretation id="interp90" emma:lang="en-US" emma:confidence="0">
                  <emma:literal>=anix....</emma:literal>
                </emma:interpretation>
                <emma:interpretation id="interp91" emma:lang="en-US" emma:confidence="0">
                  <emma:literal>=ani+....</emma:literal>
                </emma:interpretation>
                <emma:interpretation id="interp92" emma:lang="en-US" emma:confidence="0">
                  <emma:literal>a-anent...</emma:literal>
                </emma:interpretation>
                <emma:interpretation id="interp93" emma:lang="en-US" emma:confidence="0">
                  <emma:literal>I-anent....</emma:literal>
                </emma:interpretation>
                <emma:interpretation id="interp94" emma:lang="en-US" emma:confidence="0">
                  <emma:literal>I-anent...</emma:literal>
                </emma:interpretation>
              </emma:one-of>
            </emma:emma>
          </inkml:annotationXML>
          <inkml:trace contextRef="#ctx0" brushRef="#br0" timeOffset="124300.6162">20879 8263 132,'2'-44'102,"5"20"-1,-2-2-14,-3-15-47,3 4-10,-10-6-11,3 7-6,-12-3-3,-6 12-1,-11 1 2,-5 16-2,-13 8 1,-2 16 0,-7 13-2,3 14 0,-1 10-4,10 9 0,10 8-3,12-3-1,14 0-3,18-9-2,18-13-4,8-16 0,12-15-2,5-19-2,9-18 1,-4-16 1,2-9 2,-10-8 3,-7 2 5,-10 5 5,-11 10 5,-11 15 2,-9 26 2,0 0 0,-29 22 1,15 19 0,-1 4-4,8 11-2,12-3-6,10 3-6,16-6-13,5-13-21,20-3-72,-1-10-6,3-10 0,-2-7-2</inkml:trace>
          <inkml:trace contextRef="#ctx0" brushRef="#br0" timeOffset="124731.5054">21195 8698 156,'0'0'113,"-2"-36"0,14 9-3,0 3-65,2-20-21,10 6-6,-2-3-13,2 4-1,3 4 0,-5 8-1,2 9 3,-2 11-2,-22 5 2,33 24-2,-23 7 1,0 10-1,-8 3 1,3 2-6,-3-3 3,-2-7-5,5-11 4,-5-25-2,0 0-1,27-15 1,-13-16-3,1-8 5,4-7-3,-2-2 5,2-1-5,1 8 3,-1 8 1,0 11 0,-19 22 1,29 2-1,-17 22-2,0 10-4,3 12-14,-8-2-30,10 4-68,0-5-2,2-11-1,1-8 0</inkml:trace>
          <inkml:trace contextRef="#ctx0" brushRef="#br0" timeOffset="125169.5088">21929 7765 198,'0'0'123,"10"24"-2,2-2 0,10 12-79,5 5-14,16 14-14,3 7-19,7 1-11,7 9-21,-9-17-23,10 2-59,-11-6-4,-9-8 1,-7-7 1</inkml:trace>
          <inkml:trace contextRef="#ctx0" brushRef="#br0" timeOffset="125341.392">21987 8478 207,'5'-36'123,"12"-10"-4,12-10 1,0-7-87,15 3-14,2-3-21,-5-7-25,9 15-49,-9-3-44,-9 2 0,-8 13-2,-10 2-1</inkml:trace>
          <inkml:trace contextRef="#ctx0" brushRef="#br0" timeOffset="125825.7973">22466 7524 69,'0'0'90,"0"0"6,-5-24-1,5 24-54,14-37-6,-9 16-4,-5 21-3,22-44 1,-22 44-4,24-46-4,-24 46 0,27-34-5,-27 34 1,29-24-7,-29 24 1,29-2-3,-29 2 0,24 34 1,-12-3-4,-7 5 0,0 10-3,-3 2 1,0-2-3,-2-2-1,0-6 0,0-16-1,0-22 1,0 0 0,0 0 0,29-41 1,-14 3-1,2-8 1,0-3-2,2 3-1,0 3 2,-2 9-3,3 10 2,-20 24 2,0 0-2,31 14-6,-29 15-12,8 25-41,-5-1-59,-3 0-1,1 0-2,2-5-4</inkml:trace>
          <inkml:trace contextRef="#ctx0" brushRef="#br0" timeOffset="126419.5792">22903 8304 78,'-14'-24'108,"14"24"6,-10-22 2,10 22-47,0 0-19,0 0-9,19-22-15,5 27-6,8-5-7,9 3-9,7 4-12,1-10-19,11 16-32,-9-16-62,2-4 1,-12-8-4,-7-9 3</inkml:trace>
          <inkml:trace contextRef="#ctx0" brushRef="#br0" timeOffset="126638.3303">23118 7910 185,'-10'34'121,"6"-3"-1,-4 13-1,8 14-81,-4 0-12,11 10-20,7 6-25,1-13-28,16-3-68,3-7-4,7-18 0,5-13-3</inkml:trace>
          <inkml:trace contextRef="#ctx0" brushRef="#br0" timeOffset="123331.8188">19325 8079 206,'27'22'123,"-6"-7"1,4-1-5,11 3-64,2-7-42,11 4-19,9 8-29,-8-15-31,1 8-54,2-1-3,-7 3 1,-10 2 0</inkml:trace>
          <inkml:trace contextRef="#ctx0" brushRef="#br0" timeOffset="123519.3281">19489 8492 233,'0'0'124,"3"-21"-5,23 13-3,11 4-103,4-1-39,12 10-83,2 2-12,1-2 4,-3 2-7</inkml:trace>
          <inkml:trace contextRef="#ctx0" brushRef="#br0" timeOffset="126872.7171">23826 8224 201,'0'0'124,"0"0"-1,22 15-2,-22-15-90,12-22-27,-12 22-52,34-12-70,-34 12-3,33-15-3,-33 15 0</inkml:trace>
          <inkml:trace contextRef="#ctx0" brushRef="#br0" timeOffset="127028.9756">24133 8265 233,'0'0'121,"0"0"-3,22-2-18,-22 2-124,29-17-80,-8 10-14,1-8-4,2 6-2</inkml:trace>
          <inkml:trace contextRef="#ctx0" brushRef="#br0" timeOffset="127169.6066">24449 8222 166,'3'22'94,"-3"-22"-23,0 0-46,21 9-113,-21-9-10,39-12-7</inkml:trace>
          <inkml:trace contextRef="#ctx0" brushRef="#br0" timeOffset="127294.6188">24664 8174 121,'29'-3'115,"-29"3"1,0 0-4,22 22-60,-22-22-60,0 0-91,24 12-11,-24-12-8,29-7 0</inkml:trace>
        </inkml:traceGroup>
        <inkml:traceGroup>
          <inkml:annotationXML>
            <emma:emma xmlns:emma="http://www.w3.org/2003/04/emma" version="1.0">
              <emma:interpretation id="{57E84D7F-760A-4D39-8968-342989EF690B}" emma:medium="tactile" emma:mode="ink">
                <msink:context xmlns:msink="http://schemas.microsoft.com/ink/2010/main" type="inkWord" rotatedBoundingBox="26476,8327 32119,8185 32146,9247 26503,9389"/>
              </emma:interpretation>
              <emma:one-of disjunction-type="recognition" id="oneOf19">
                <emma:interpretation id="interp95" emma:lang="en-US" emma:confidence="0">
                  <emma:literal>taste</emma:literal>
                </emma:interpretation>
                <emma:interpretation id="interp96" emma:lang="en-US" emma:confidence="0">
                  <emma:literal>tanks tae</emma:literal>
                </emma:interpretation>
                <emma:interpretation id="interp97" emma:lang="en-US" emma:confidence="0">
                  <emma:literal>tasks tae</emma:literal>
                </emma:interpretation>
                <emma:interpretation id="interp98" emma:lang="en-US" emma:confidence="0">
                  <emma:literal>tasted</emma:literal>
                </emma:interpretation>
                <emma:interpretation id="interp99" emma:lang="en-US" emma:confidence="0">
                  <emma:literal>talks tae</emma:literal>
                </emma:interpretation>
              </emma:one-of>
            </emma:emma>
          </inkml:annotationXML>
          <inkml:trace contextRef="#ctx0" brushRef="#br0" timeOffset="127763.3914">25111 8108 262,'0'0'132,"0"0"-4,5 22-37,-5-22-57,53-5-10,-9-2-15,11-5-9,6 7-10,-3-12-15,12 15-25,-17-15-75,5 2-2,-15-4-1,-9 2-1</inkml:trace>
          <inkml:trace contextRef="#ctx0" brushRef="#br0" timeOffset="127966.5286">25384 7809 186,'-9'24'126,"4"0"-3,7 7-1,-7 6-85,17 18-13,-2 8-29,0-7-23,19 14-50,-5-15-42,7-9-2,6-12-1,4-17-2</inkml:trace>
          <inkml:trace contextRef="#ctx0" brushRef="#br0" timeOffset="128435.3018">26368 7838 49,'7'-24'97,"5"2"4,-10-10 1,-4-4-58,2 12-8,-19-12-2,4 14-5,-19-2 1,-2 17-3,-17 2-3,4 19-2,-13 8-4,1 19-4,1 7-5,12 13-2,6 6-4,18 1-1,15-5-2,18-12 1,15-13-1,15-21-1,9-17 0,8-14 0,0-20 0,-3-10 0,-5-6 0,-7-3 0,-5-1 1,-11 9-1,-11 8 4,-7 11-1,-7 26 2,0 0 0,0 0 0,-19 36 0,12 5-2,4 15 1,8 6-8,5-4-7,14 15-24,-5-22-45,18 2-46,-1-15-2,2-4 0,-1-17-1</inkml:trace>
          <inkml:trace contextRef="#ctx0" brushRef="#br0" timeOffset="128638.4348">26696 8186 254,'0'0'134,"-7"53"3,-5-17-8,14 17-98,-11 0-34,-1-7-50,10 10-79,-3-10-5,11-10 3,-6-12-7</inkml:trace>
          <inkml:trace contextRef="#ctx0" brushRef="#br0" timeOffset="129060.3267">26892 7620 177,'0'0'128,"-5"24"-1,5 3-1,19 14-85,-4 7-9,19 18-9,4 4-17,11 2-6,6 6-15,-2-16-11,10 11-25,-22-30-37,3-2-36,-13-14-3,-31-27 3</inkml:trace>
          <inkml:trace contextRef="#ctx0" brushRef="#br0" timeOffset="129232.2099">27109 8323 97,'-38'-24'120,"6"-7"0,15-13 1,8-14-46,18 10-33,1-15-14,16 5-14,3-5-8,10 8-9,7 7-9,-5-6-18,17 23-27,-17-5-61,7 7-4,-4 5 2,-5 7-3</inkml:trace>
          <inkml:trace contextRef="#ctx0" brushRef="#br0" timeOffset="129732.2341">27597 8287 110,'7'-31'102,"-9"-13"1,7 13-3,0-1-77,-10 3-1,5 29-7,-5-24-2,5 24-1,-7 24-1,4 5 0,-1 3-1,6 11-3,5-2-3,5 8-3,5-6-3,3 1 0,1-3-2,1-5 1,-5-5-1,-5-2 2,-10-4 1,-14-4-1,-9-6 5,-11-1 2,-9-6 7,-2 1 3,-8-9 3,10 3 0,-3-13 0,18 5 0,2-9-2,24 14-3,2-27-6,-2 27-5,53-31-8,-17 6-17,20 16-38,-5-13-68,7 0 1,-5-4-4,0-3 1</inkml:trace>
          <inkml:trace contextRef="#ctx0" brushRef="#br0" timeOffset="129966.621">27914 7934 214,'0'0'134,"0"0"-1,36-14 2,-9 26-92,-1-12-25,10 0-18,8 12-25,-13-22-35,18 13-66,-11-8-2,-2-5-5,-9-2 1</inkml:trace>
          <inkml:trace contextRef="#ctx0" brushRef="#br0" timeOffset="130307.9082">28051 7661 216,'-4'29'134,"-1"17"-7,2 15 4,23 16-88,-20 5-24,19 5-13,0 10-34,-7-22-46,15-3-54,-3-14-1,0-22-4,-2-19-2</inkml:trace>
          <inkml:trace contextRef="#ctx0" brushRef="#br0" timeOffset="131263.4946">28916 7944 129,'0'0'116,"27"-41"-2,-17 14 0,4-4-84,-16-12-7,11 4-8,-14-9-9,1 6-1,-13-1 1,-7 9 1,-15 5 1,-12 12 1,-9 5 0,-8 19 0,-7 10 1,5 20-1,0 13-2,12 13 0,12 10-3,17 4 1,17-2-2,22-8 0,14-11-2,19-20 1,13-16-2,7-23 0,0-19 0,-3-11-1,-4-11 1,-8-2-1,-9-2 3,-13 9-1,-16 5 3,-10 34 0,5-26 1,-5 26 0,-12 26-1,12 6 1,0 9-3,7 7-4,12 13-13,1-18-19,25 17-36,-6-18-60,9-6-1,-4-10-2,4-9 2</inkml:trace>
          <inkml:trace contextRef="#ctx0" brushRef="#br0" timeOffset="131279.1202">29375 8265 178,'29'-17'134,"-29"17"-1,25-19 0,-28-5-92,3 24-4,22-39-21,-10 18-2,-10-11-7,-4 6 1,-15-1-5,-5 5 1,-9 8 1,-3 14 0,-12 9 0,-2 16-1,-3 8-2,10 13-2,10 7 3,11 1 0,13 1-3,14-6 1,17-11-3,13-11-2,11-6 0,3-23-10,9 7-42,-14-29-77,-2-5 1,-15-12-5,-13-5 1</inkml:trace>
        </inkml:traceGroup>
      </inkml:traceGroup>
    </inkml:traceGroup>
    <inkml:traceGroup>
      <inkml:annotationXML>
        <emma:emma xmlns:emma="http://www.w3.org/2003/04/emma" version="1.0">
          <emma:interpretation id="{FAA8F7E8-B891-489C-8744-7192F80454E1}" emma:medium="tactile" emma:mode="ink">
            <msink:context xmlns:msink="http://schemas.microsoft.com/ink/2010/main" type="paragraph" rotatedBoundingBox="1933,11101 33066,11398 33047,13363 1914,13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0075AD-EC01-4234-A17A-CE332199F0B8}" emma:medium="tactile" emma:mode="ink">
              <msink:context xmlns:msink="http://schemas.microsoft.com/ink/2010/main" type="inkBullet" rotatedBoundingBox="1931,11282 3016,11292 2999,13026 1915,13016"/>
            </emma:interpretation>
            <emma:one-of disjunction-type="recognition" id="oneOf20">
              <emma:interpretation id="interp100" emma:lang="en-US" emma:confidence="1">
                <emma:literal>3)</emma:literal>
              </emma:interpretation>
              <emma:interpretation id="interp101" emma:lang="en-US" emma:confidence="0">
                <emma:literal>3</emma:literal>
              </emma:interpretation>
              <emma:interpretation id="interp102" emma:lang="en-US" emma:confidence="0">
                <emma:literal>3D</emma:literal>
              </emma:interpretation>
              <emma:interpretation id="interp103" emma:lang="en-US" emma:confidence="0">
                <emma:literal>3D)</emma:literal>
              </emma:interpretation>
              <emma:interpretation id="interp104" emma:lang="en-US" emma:confidence="0">
                <emma:literal>3M</emma:literal>
              </emma:interpretation>
            </emma:one-of>
          </emma:emma>
        </inkml:annotationXML>
        <inkml:trace contextRef="#ctx0" brushRef="#br1" timeOffset="145061.5136">-693 10920 27,'0'0'90,"0"0"2,14-21-2,-14 21-59,22-15-7,0 13-6,-22 2-8,48-10-4,-19 8-2,2 4-2,-2 3-1,-2 5-2,-3 4 0,-24-14 0,19 46 0,-24-17 0,-11 5 1,-11 0-1,-7 0 2,-4-3 0,-4-7 1,4-2 1,4-10 1,10-5 1,24-7 0,-29 0 1,29 0 0,0 0 1,0 0-2,43-17-2,-11 17 1,6 3 0,6 4-1,7 7 0,7 8-2,2 7 1,-4 10 1,-3 7 0,-12 2 6,-3 12-1,-18-4 5,-11 4 0,-26-6 4,-4-1-3,-15-12 1,-3-7-2,-9-10-4,-3-10-2,-5-11-4,6-13-8,4-7-9,-8-12-16,16 5-29,-3-12-56,9-3-5,8 0 1,7-2 1</inkml:trace>
        <inkml:trace contextRef="#ctx0" brushRef="#br1" timeOffset="145454.5921">-353 10631 62,'0'0'102,"0"0"2,22-10-2,0 15-64,-1 2-6,23 15-4,4 9-10,15 22-2,10 13-5,6 21 2,-1 16-4,-1 18-2,-14 12-1,-10 14 1,-22-4 0,-11 2-2,-25-7 1,-17-8-5,-14-14-11,-15-24-29,-5-10-76,-4-22-5,-3-21-3,-9-22-4</inkml:trace>
      </inkml:traceGroup>
      <inkml:traceGroup>
        <inkml:annotationXML>
          <emma:emma xmlns:emma="http://www.w3.org/2003/04/emma" version="1.0">
            <emma:interpretation id="{4E6CE09F-DE22-44D6-9685-AC17E01259B5}" emma:medium="tactile" emma:mode="ink">
              <msink:context xmlns:msink="http://schemas.microsoft.com/ink/2010/main" type="line" rotatedBoundingBox="4113,11122 33066,11398 33047,13363 4095,13087"/>
            </emma:interpretation>
          </emma:emma>
        </inkml:annotationXML>
        <inkml:traceGroup>
          <inkml:annotationXML>
            <emma:emma xmlns:emma="http://www.w3.org/2003/04/emma" version="1.0">
              <emma:interpretation id="{429BE035-17B3-49E3-A48D-3947A47D2A59}" emma:medium="tactile" emma:mode="ink">
                <msink:context xmlns:msink="http://schemas.microsoft.com/ink/2010/main" type="inkWord" rotatedBoundingBox="4110,11445 8525,11488 8513,12652 4099,12609"/>
              </emma:interpretation>
              <emma:one-of disjunction-type="recognition" id="oneOf21">
                <emma:interpretation id="interp105" emma:lang="en-US" emma:confidence="0">
                  <emma:literal>Until</emma:literal>
                </emma:interpretation>
                <emma:interpretation id="interp106" emma:lang="en-US" emma:confidence="0">
                  <emma:literal>until</emma:literal>
                </emma:interpretation>
                <emma:interpretation id="interp107" emma:lang="en-US" emma:confidence="0">
                  <emma:literal>Untie</emma:literal>
                </emma:interpretation>
                <emma:interpretation id="interp108" emma:lang="en-US" emma:confidence="0">
                  <emma:literal>untie</emma:literal>
                </emma:interpretation>
                <emma:interpretation id="interp109" emma:lang="en-US" emma:confidence="0">
                  <emma:literal>Umtil</emma:literal>
                </emma:interpretation>
              </emma:one-of>
            </emma:emma>
          </inkml:annotationXML>
          <inkml:trace contextRef="#ctx0" brushRef="#br1" timeOffset="146062.997">1500 11152 68,'3'-26'101,"-3"26"2,0 0-18,-27 24-40,22 15 0,-14 4-11,14 27-8,-2 3-4,17 16-6,4-2-4,20 7-7,12-12-1,14-12-4,13-19 1,6-24 0,3-25-2,-4-21 1,-6-22 0,-14-22 0,-14-14 2,-15-8 1,-17-2 0,-15 5-1,-11 5-4,-18 7-5,1 14-9,-12 5-9,16 25-19,-12-3-30,15 19-41,24 10-1,-22 5 4,22-5 47</inkml:trace>
          <inkml:trace contextRef="#ctx0" brushRef="#br1" timeOffset="146547.4011">2377 11781 136,'0'0'117,"0"0"0,24-27-4,-16-12-89,6 1-6,3-11-8,7-1-6,3-4-1,-1 4 0,3 1-2,0 8 2,-5 15-3,3 11 3,-5 18-2,-5 18 1,-3 18-2,-2 12-1,-2 9 1,0 5-1,-3-2 1,5-5-1,0-17 1,7-17 0,3-16 0,5-20-1,4-20 2,3-11-3,-3-13 3,1-4 2,-8-3 1,2 5 2,-9 10 0,0 9 4,-7 15-2,-10 24 3,0 0-2,22 41-4,-13 5 1,3 14-4,10 10-5,0 3-19,21 11-31,-4-18-71,14-8-2,0-20-1,8-16-2</inkml:trace>
          <inkml:trace contextRef="#ctx0" brushRef="#br1" timeOffset="146953.6693">3373 11358 189,'-49'-24'133,"11"2"-1,38 22-2,0 0-95,21-17-11,25 17-13,19 5-7,15 4-13,5-6-22,11 9-82,-9-7-16,-2 4-2,-8-1-1</inkml:trace>
          <inkml:trace contextRef="#ctx0" brushRef="#br1" timeOffset="146781.7826">3716 11206 159,'-22'-5'127,"22"5"-5,-19 50 3,9-6-87,10 26-20,-2 5-2,11 12-13,3 0-7,3-5-14,19 3-17,-10-30-37,10-9-50,-3-22-1,-2-21-3,-29-3 19</inkml:trace>
          <inkml:trace contextRef="#ctx0" brushRef="#br1" timeOffset="147125.549">4329 11440 180,'0'43'128,"8"-9"-1,1 19-3,1 3-99,12 4-36,19 8-72,-5-12-39,5-13-4,-5-21-2</inkml:trace>
          <inkml:trace contextRef="#ctx0" brushRef="#br1" timeOffset="147313.0589">4513 11215 227,'-31'-48'130,"2"14"-5,7 10-16,22 24-145,0 0-81,19 29-5,-4-5-8,4 5 2</inkml:trace>
          <inkml:trace contextRef="#ctx0" brushRef="#br1" timeOffset="147828.7133">4989 11797 84,'36'10'107,"-7"-17"-3,10-8-1,7-11-77,0-18-9,9-11-8,-2-20-7,3-7 1,-8-10-3,-4-5 2,-8 3-2,-12 0 2,-7 12-1,-12 7 2,-12 14 3,-8 13 0,-16 17 7,-3 21 2,-15 12 5,1 27 1,-10 13 1,10 28 2,-8 7-5,18 32-1,6 2-6,25 12-3,17 0-4,28-4-2,23-11-7,16-21-13,32-7-30,-1-34-80,16-15-2,-11-21-3,-4-17-2</inkml:trace>
        </inkml:traceGroup>
        <inkml:traceGroup>
          <inkml:annotationXML>
            <emma:emma xmlns:emma="http://www.w3.org/2003/04/emma" version="1.0">
              <emma:interpretation id="{8480DCCE-8837-4B65-AA12-D80DC506EF4C}" emma:medium="tactile" emma:mode="ink">
                <msink:context xmlns:msink="http://schemas.microsoft.com/ink/2010/main" type="inkWord" rotatedBoundingBox="9757,11708 11930,11564 12024,12979 9852,13123"/>
              </emma:interpretation>
              <emma:one-of disjunction-type="recognition" id="oneOf22">
                <emma:interpretation id="interp110" emma:lang="en-US" emma:confidence="0">
                  <emma:literal>of</emma:literal>
                </emma:interpretation>
                <emma:interpretation id="interp111" emma:lang="en-US" emma:confidence="0">
                  <emma:literal>at</emma:literal>
                </emma:interpretation>
                <emma:interpretation id="interp112" emma:lang="en-US" emma:confidence="0">
                  <emma:literal>off</emma:literal>
                </emma:interpretation>
                <emma:interpretation id="interp113" emma:lang="en-US" emma:confidence="0">
                  <emma:literal>cd</emma:literal>
                </emma:interpretation>
                <emma:interpretation id="interp114" emma:lang="en-US" emma:confidence="0">
                  <emma:literal>cfc</emma:literal>
                </emma:interpretation>
              </emma:one-of>
            </emma:emma>
          </inkml:annotationXML>
          <inkml:trace contextRef="#ctx0" brushRef="#br1" timeOffset="148484.997">7820 11674 96,'27'-17'105,"-13"-4"-3,-2-4 0,5-6-80,-12-10-7,0-3-4,-7 1-7,-3-3 1,-12 3 0,-7 2 3,-12 7 1,-13 12 4,-11 7 1,-5 15 1,-20 10 0,3 14 0,-5 15-1,7 19-3,8 2 0,16 13-5,20-3 0,26 5-4,30-8 1,25-4-2,21-22-3,13-14-3,20-13-10,-4-21-18,13-3-32,-13-19-53,-18-9-4,-19-6 1,-15-4-2</inkml:trace>
          <inkml:trace contextRef="#ctx0" brushRef="#br1" timeOffset="149578.7999">9161 11370 54,'0'0'99,"3"-34"0,-3 34 2,-3-22-59,3 22-4,-29-24-6,0 12-6,0 12-4,-17 0-3,-7 15-3,-22-1-4,-7 15-1,-12 5-1,0 12-2,-3 0-1,10 9-1,10-4 0,21 5-3,18-3 2,23 0-2,27-7-2,20-3 1,23-7-3,18-7-2,16-4-7,5-16-6,10 3-18,-12-19-18,9 2-54,-21-7-14,-12-2 1,-18-1 0</inkml:trace>
          <inkml:trace contextRef="#ctx0" brushRef="#br1" timeOffset="149844.4336">8593 11713 158,'0'0'120,"-26"5"4,26-5-6,0 0-80,0 0-7,46 7-14,-3-7-8,10 0-7,8-5-11,9 10-21,-7-15-40,14 10-51,-9-2 1,-6 2-4,-11 0 1</inkml:trace>
          <inkml:trace contextRef="#ctx0" brushRef="#br1" timeOffset="150297.5854">9265 10899 75,'-26'31'101,"-1"8"4,-9 21-1,-5 27-59,-20 7-10,1 32-10,-17 7-10,2 12-4,2 2-8,1-2-7,14-5-18,7-29-20,22-16-62,7-25-4,15-24 0,7-46-3</inkml:trace>
        </inkml:traceGroup>
        <inkml:traceGroup>
          <inkml:annotationXML>
            <emma:emma xmlns:emma="http://www.w3.org/2003/04/emma" version="1.0">
              <emma:interpretation id="{3287FF92-0BBF-47C0-9F33-78E9FE970D7F}" emma:medium="tactile" emma:mode="ink">
                <msink:context xmlns:msink="http://schemas.microsoft.com/ink/2010/main" type="inkWord" rotatedBoundingBox="12779,11441 14343,12245 13733,13432 12169,12629"/>
              </emma:interpretation>
              <emma:one-of disjunction-type="recognition" id="oneOf23">
                <emma:interpretation id="interp115" emma:lang="en-US" emma:confidence="0">
                  <emma:literal>(l,</emma:literal>
                </emma:interpretation>
                <emma:interpretation id="interp116" emma:lang="en-US" emma:confidence="0">
                  <emma:literal>(e,</emma:literal>
                </emma:interpretation>
                <emma:interpretation id="interp117" emma:lang="en-US" emma:confidence="0">
                  <emma:literal>(I,</emma:literal>
                </emma:interpretation>
                <emma:interpretation id="interp118" emma:lang="en-US" emma:confidence="0">
                  <emma:literal>(e.</emma:literal>
                </emma:interpretation>
                <emma:interpretation id="interp119" emma:lang="en-US" emma:confidence="0">
                  <emma:literal>{e,</emma:literal>
                </emma:interpretation>
              </emma:one-of>
            </emma:emma>
          </inkml:annotationXML>
          <inkml:trace contextRef="#ctx0" brushRef="#br1" timeOffset="150945.0645">10002 11140 80,'-29'29'107,"-5"10"-1,-5 7 5,-2 5-60,3 21-12,-13-2-9,20 17-10,-3 0-7,17 5-11,17 7-15,5-14-29,21-3-69,15-10-3,12-11-1,10-18-3</inkml:trace>
          <inkml:trace contextRef="#ctx0" brushRef="#br1" timeOffset="151343.0257">10369 12020 140,'0'0'111,"44"-29"-2,-8 0-1,10-10-82,-5-16-8,10-6-10,-3-11-5,-5-8-5,-2 0 1,-7-2 3,-10 7-3,-11 0 2,-6 8-1,-10 4 2,-6 12 1,-8 12 5,-10 15 0,-7 19 0,-9 18 3,-1 23 0,-4 19 1,2 23 1,-2 9-2,9 16-2,10 4-2,17 4-2,15-7-2,21-10-3,14-7-13,13-29-24,24-5-82,0-21-2,7-18-2,-2-16-4</inkml:trace>
          <inkml:trace contextRef="#ctx0" brushRef="#br1" timeOffset="152001.6874">11314 12051 185,'0'32'118,"-5"13"-5,-5 6-4,-2 12-108,0 2-92,-5-4-15,3-8-11,-3-15 1</inkml:trace>
        </inkml:traceGroup>
        <inkml:traceGroup>
          <inkml:annotationXML>
            <emma:emma xmlns:emma="http://www.w3.org/2003/04/emma" version="1.0">
              <emma:interpretation id="{1A6E3801-8A64-49C8-8461-4DABE1C213E1}" emma:medium="tactile" emma:mode="ink">
                <msink:context xmlns:msink="http://schemas.microsoft.com/ink/2010/main" type="inkWord" rotatedBoundingBox="14293,11663 15787,11507 15959,13159 14465,13315"/>
              </emma:interpretation>
              <emma:one-of disjunction-type="recognition" id="oneOf24">
                <emma:interpretation id="interp120" emma:lang="en-US" emma:confidence="0">
                  <emma:literal>a)</emma:literal>
                </emma:interpretation>
                <emma:interpretation id="interp121" emma:lang="en-US" emma:confidence="0">
                  <emma:literal>u)</emma:literal>
                </emma:interpretation>
                <emma:interpretation id="interp122" emma:lang="en-US" emma:confidence="0">
                  <emma:literal>in)</emma:literal>
                </emma:interpretation>
                <emma:interpretation id="interp123" emma:lang="en-US" emma:confidence="0">
                  <emma:literal>an)</emma:literal>
                </emma:interpretation>
                <emma:interpretation id="interp124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152236.0737">11725 11928 120,'21'-10'104,"-4"-11"-1,10-8-3,2-8-77,-3-11-2,8 0-8,-5-5-3,0 7-3,-10 0 3,3 12 1,-17 5 4,-5 29 1,2-22-1,-2 22-1,-31 29 0,12 10-1,-8 7-3,3 12-2,2 2-4,5 3-1,10-3-3,14-4 1,10-15-4,10-12 0,9-15-1,5-14-1,5-14 0,-3-13 0,3-9 1,-7-7-2,-3-1 2,-7-2 0,-5 5 5,-4 5 0,-8 9 4,-12 27 2,0 0 2,0 0 1,12 29 1,-12 17 0,-2 3-3,9 9-2,7 2-7,8-9-12,17 4-24,-6-28-55,23-8-32,4-19-3,6-12 0</inkml:trace>
          <inkml:trace contextRef="#ctx0" brushRef="#br1" timeOffset="152454.8363">12713 10908 208,'12'-24'129,"-12"24"0,50 29 2,-13 3-87,13 23-16,1 10-10,10 22-8,-1 12-4,0 15-3,-7 12-4,-11 4-1,-13 10-1,-17-2-2,-12 0-7,-17-20-12,-10 3-43,-19-29-62,-9-15-1,-15-21-2,-10-25-1</inkml:trace>
        </inkml:traceGroup>
        <inkml:traceGroup>
          <inkml:annotationXML>
            <emma:emma xmlns:emma="http://www.w3.org/2003/04/emma" version="1.0">
              <emma:interpretation id="{A6430A0D-3723-4103-BBE9-BBF6BDF2B0DB}" emma:medium="tactile" emma:mode="ink">
                <msink:context xmlns:msink="http://schemas.microsoft.com/ink/2010/main" type="inkWord" rotatedBoundingBox="17220,11916 18947,11933 18941,12635 17214,12619"/>
              </emma:interpretation>
              <emma:one-of disjunction-type="recognition" id="oneOf25">
                <emma:interpretation id="interp125" emma:lang="en-US" emma:confidence="1">
                  <emma:literal>or</emma:literal>
                </emma:interpretation>
                <emma:interpretation id="interp126" emma:lang="en-US" emma:confidence="0">
                  <emma:literal>ae</emma:literal>
                </emma:interpretation>
                <emma:interpretation id="interp127" emma:lang="en-US" emma:confidence="0">
                  <emma:literal>oe</emma:literal>
                </emma:interpretation>
                <emma:interpretation id="interp128" emma:lang="en-US" emma:confidence="0">
                  <emma:literal>we</emma:literal>
                </emma:interpretation>
                <emma:interpretation id="interp129" emma:lang="en-US" emma:confidence="0">
                  <emma:literal>one</emma:literal>
                </emma:interpretation>
              </emma:one-of>
            </emma:emma>
          </inkml:annotationXML>
          <inkml:trace contextRef="#ctx0" brushRef="#br1" timeOffset="154033.0434">14926 11660 43,'0'0'84,"36"-12"1,-36 12-2,24-34-59,-24 34-1,24-48-8,-14 19-1,-5-5-1,0 2 2,-10-4 2,-3 7 3,-11 3 0,-5 11 3,-12 5-2,-1 20-2,-16 7-1,3 17 0,-11 4-2,10 18-4,1 0 0,11 11-4,8-6-2,16 4 2,18-10-5,21-9-3,14-9-5,13-16-1,12-13-3,5-21-3,9-11-3,-9-17-4,-3-7-4,-17-13-2,-2 6 4,-24-10 0,-8 12 4,-19-1 5,-14 8 7,-10 8 9,-10 6 5,-4 13 8,-8 7-1,8 12 1,-3 5 3,12 17-3,5-1-2,15 11-6,6-1 0,20 3-5,10-10 0,17 0-2,14-12-3,12-9-5,15-6-4,0-16-4,9 0-2,-9-13 0,-1-2 0,-13-7 5,-13 8-2,-17-4 8,-14 8 1,-15 3 9,-14 4 0,7 22 5,-39-17-2,17 20 0,-2 4 0,24-7 0,-22 34-3,30-10-4,16 2 0,12-4-9,17 2-3,5-7-10,20 3 2,1-13-4,3 0 3,-4-7 2,-6 0 4,-11-5 10,-15-4 11,-8 4 9,-38 5 6,17-24 7,-17 24 0,-46-20 5,0 8-3,3 15-4,-15 4-3,7 17-3,-4 3-3,11 18-6,5 6 0,22 12-6,17 5-1,22 4-4,22-7-11,11-12-18,32 1-85,3-21-13,11-8-1,-2-21-2</inkml:trace>
        </inkml:traceGroup>
        <inkml:traceGroup>
          <inkml:annotationXML>
            <emma:emma xmlns:emma="http://www.w3.org/2003/04/emma" version="1.0">
              <emma:interpretation id="{9D617F96-1783-482B-97FC-5A3A99F774A2}" emma:medium="tactile" emma:mode="ink">
                <msink:context xmlns:msink="http://schemas.microsoft.com/ink/2010/main" type="inkWord" rotatedBoundingBox="19717,11271 25949,11330 25937,12619 19705,12560">
                  <msink:destinationLink direction="with" ref="{EB95CB32-AD4C-4F3B-ACD3-FACA7D79D831}"/>
                </msink:context>
              </emma:interpretation>
              <emma:one-of disjunction-type="recognition" id="oneOf26">
                <emma:interpretation id="interp130" emma:lang="en-US" emma:confidence="0">
                  <emma:literal>threshold</emma:literal>
                </emma:interpretation>
                <emma:interpretation id="interp131" emma:lang="en-US" emma:confidence="0">
                  <emma:literal>Threshold</emma:literal>
                </emma:interpretation>
                <emma:interpretation id="interp132" emma:lang="en-US" emma:confidence="0">
                  <emma:literal>thresholds</emma:literal>
                </emma:interpretation>
                <emma:interpretation id="interp133" emma:lang="en-US" emma:confidence="0">
                  <emma:literal>Thresholds</emma:literal>
                </emma:interpretation>
                <emma:interpretation id="interp134" emma:lang="en-US" emma:confidence="0">
                  <emma:literal>Theceshald</emma:literal>
                </emma:interpretation>
              </emma:one-of>
            </emma:emma>
          </inkml:annotationXML>
          <inkml:trace contextRef="#ctx0" brushRef="#br1" timeOffset="155111.2149">17054 11215 156,'-7'-31'110,"14"4"-3,12-7 1,8-2-80,19 0-3,7-8-9,15-6-7,4-8-4,8 2-3,2 1 0,5 1-3,-2 9 1,-3 8 0,-7 16 1,-10 18 1,-7 20 1,-10 24 2,-16 24 0,-13 22 2,-9 20-2,-10 13-2,-8 6 2,1 0-3,0-13-1,4-11-4,6-25 3,4-24-5,10-29 2,5-26 0,7-17-1,-3-20 0,1-7 0,-1-10 5,1 8-5,-5 5 6,-8 16-4,-14 27 4,0 0-2,0 0 1,22 56 1,-17-10-3,4 4 4,8 6-3,10-8 2,12-7-2,4-9 2,10-18-1,5-9-2,3-17-2,-3-12-2,-8-15-3,-4-4-2,-10-11-3,-4 1-5,-13-5-4,-4 15-18,-15-5-28,-3 14-37,-2 12 0,5 22 2,-24-15 16</inkml:trace>
          <inkml:trace contextRef="#ctx0" brushRef="#br1" timeOffset="154564.3131">17477 10986 117,'0'0'108,"7"38"-1,-9 3 3,-3 17-71,12 27-6,-2 7-7,12 14-12,2 3-9,8-3-16,9-7-17,-5-22-31,3-19-50,-2-24 0,-11-24-4,-21-10 1</inkml:trace>
          <inkml:trace contextRef="#ctx0" brushRef="#br1" timeOffset="156345.6507">18598 11737 62,'0'0'93,"0"0"-3,29-19 0,-3-1-58,6-11-13,4-3-9,3-7-9,2-5-4,-5 0-3,-2-2 5,-10 2-3,-5 5 2,-7 5 0,-7 4 4,-5 8 0,0 24 5,-17-31-1,17 31 2,-26-7 0,26 7 3,-24 14-1,24-14 1,-10 36-2,12-14-1,8 2-5,5-2-7,11 2-2,1-7-8,11-2 2,-4-6-5,7-4 5,-5-7-5,-2-8 6,-7-2 6,-3-3 2,-24 15 8,19-33 0,-19 33 7,-7-27 1,7 27 8,-31-12 0,31 12 4,-53 19 2,28 8-2,-8-3 1,8 17-6,-4 0 0,15 12-7,4-2-2,17 0-6,10-5-1,15-8-3,11-6-3,13-15-1,12-10-3,2-14-1,4-10-1,-3-12-2,-4-8 2,-9-11-1,-5 2 3,-16-5 5,-13 6 1,-10-1 7,-16 2 1,-10 13 6,-20 2-1,-2 19 6,-14 10-2,5 17-2,-8 10-1,7 16-5,6 10 0,18 15-5,20 2 0,22 0-9,27 0-9,9-19-27,28-8-82,6-19-2,22-11-4,-1-23 0</inkml:trace>
          <inkml:trace contextRef="#ctx0" brushRef="#br1" timeOffset="156955.0615">20390 11447 1,'0'0'35,"20"-55"29,-13 26 3,-12-5-45,-12-2-1,-4 7 6,-16 2 2,-6 15 9,-13 5-1,1 14 3,-11 5-1,11 12-3,-3 3-6,17 7-8,5-3-3,19 3-8,9-5 0,23 0-7,14-10 1,17 3-4,9-8 1,11 3 0,9 0-1,-1 2 1,1 6-2,-12 4 4,-15 2 1,-14 5 2,-19 3 0,-15 0 3,-24-3-2,-10 0 2,-17-9-2,3-6-2,-8-9-5,-2-16-13,12-8-22,-7-27-43,22-7-41,4-14-6,18-13 7,11-7-2</inkml:trace>
          <inkml:trace contextRef="#ctx0" brushRef="#br1" timeOffset="157314.4498">20702 10843 191,'39'12'122,"-8"22"0,-7 24 1,-16 15-77,13 30-10,-18 4-15,6 16-8,-9-2-7,0-5-2,0-12-2,5-22-2,5-29 1,4-27 0,8-26-1,7-26-1,3-22 2,1-20-4,4-7 3,-4-5 2,-1 5-2,-3 10 2,-7 14-2,-3 15 3,-19 36-3,0 0 5,24 15-5,-21 28-3,-1 13 0,-2 9-9,7 12-14,-4-11-27,26 4-61,0-17-12,9-10 0,3-16 0</inkml:trace>
          <inkml:trace contextRef="#ctx0" brushRef="#br1" timeOffset="158036.0122">21787 11614 94,'29'-32'105,"-10"-6"-3,-4 4 7,-3 5-53,-19-12-16,4 12-7,-21-7-9,2 12 1,-19 2-5,0 22 4,-14 7-6,1 20-5,-8 6 0,4 21-5,4 6-2,11 5-3,16 0-2,15-2-3,20-14-1,13-13 0,20-17-4,10-19-1,7-12-4,-2-22-7,2-7-6,-17-22-6,2 5 4,-21-12 3,-5 10 6,-15 0 8,-9 9 8,-10 12 13,-14 8 8,-1 23 11,-11 11-2,9 26 0,-10 5-4,15 21-6,0 6-4,20 9-5,9-5-4,19-2-3,17-17-3,20-20-2,14-16 0,15-27-3,14-19-3,-3-27-7,11-12 0,-11-22-2,-2 1-1,-16-13 2,-6 8 4,-23-1 8,-16 8 7,-11 21 10,-24 8 3,-8 24 5,-24 15 2,-4 33 2,-23 15-4,-2 31-3,-7 14-5,3 20-1,4 15-5,17 11-3,14 3-1,23-7-6,31-10-6,19-22-16,36-4-32,0-30-73,32-23-2,0-25 2,7-19-4</inkml:trace>
          <inkml:trace contextRef="#ctx0" brushRef="#br1" timeOffset="158597.5393">23089 10664 196,'-41'37'123,"24"4"2,0 7-5,10 27-78,-10 5-13,15 21-11,-1 5-10,8 6-5,10-4-5,4-6-3,10-10-4,0-20-6,14-12-6,-9-31-9,7-9-9,-14-32 0,4-3 4,-21-21 5,-3 0 14,-21-8 11,-20 3 14,-12 12 16,-27 0 13,-4 22 2,-24 2 2,9 27-3,-14 2-6,19 19-5,2 6-8,27 9-4,17 0-7,34 5 1,21-13-4,32-6-4,24-15-4,15-20-12,23-1-39,-4-28-79,5-11-3,-15-20-1,-2-2-3</inkml:trace>
        </inkml:traceGroup>
        <inkml:traceGroup>
          <inkml:annotationXML>
            <emma:emma xmlns:emma="http://www.w3.org/2003/04/emma" version="1.0">
              <emma:interpretation id="{AAD77A54-FD1C-43D0-B80C-58043C3464FA}" emma:medium="tactile" emma:mode="ink">
                <msink:context xmlns:msink="http://schemas.microsoft.com/ink/2010/main" type="inkWord" rotatedBoundingBox="26921,11711 28025,12645 27636,13105 26532,12171"/>
              </emma:interpretation>
              <emma:one-of disjunction-type="recognition" id="oneOf27">
                <emma:interpretation id="interp135" emma:lang="en-US" emma:confidence="1">
                  <emma:literal>is</emma:literal>
                </emma:interpretation>
                <emma:interpretation id="interp136" emma:lang="en-US" emma:confidence="0">
                  <emma:literal>ism</emma:literal>
                </emma:interpretation>
                <emma:interpretation id="interp137" emma:lang="en-US" emma:confidence="0">
                  <emma:literal>ifs</emma:literal>
                </emma:interpretation>
                <emma:interpretation id="interp138" emma:lang="en-US" emma:confidence="0">
                  <emma:literal>its</emma:literal>
                </emma:interpretation>
                <emma:interpretation id="interp139" emma:lang="en-US" emma:confidence="0">
                  <emma:literal>ids</emma:literal>
                </emma:interpretation>
              </emma:one-of>
            </emma:emma>
          </inkml:annotationXML>
          <inkml:trace contextRef="#ctx0" brushRef="#br1" timeOffset="159753.8472">24128 11578 103,'0'0'110,"0"0"8,0 0-2,0 0-63,22 19-6,-15 5-10,20 20-10,-11-1-13,6 5-12,5 6-17,-8-23-26,10-2-77,-29-29 0,34-7-5,-27-30 3</inkml:trace>
          <inkml:trace contextRef="#ctx0" brushRef="#br1" timeOffset="159925.7238">24188 11152 151,'0'0'104,"0"-24"-12,0 24-15,22 8-119,5 13-45,-3 3-9,7 15-9</inkml:trace>
          <inkml:trace contextRef="#ctx0" brushRef="#br1" timeOffset="160269.4969">24640 12068 127,'27'-39'108,"-6"-19"-2,1-12-2,-7 3-76,-3-20-10,0 9-2,-10 4-8,1 13-2,-13 13 2,0 14 1,10 34 4,-24-22 1,24 22-1,-17 39 1,20-8-1,14 18-2,12-1-2,17 12-3,7 3-4,12 0-1,5-3-4,2-2 2,-4-2-1,-12-5 1,-18-5 0,-11-8 3,-25-9 0,-19-5 1,-19-7 0,-15-5 2,-11-12-3,-13-7-6,5 0-10,0-15-23,26 5-57,3-9-27,24-1 0,15-2-4</inkml:trace>
        </inkml:traceGroup>
        <inkml:traceGroup>
          <inkml:annotationXML>
            <emma:emma xmlns:emma="http://www.w3.org/2003/04/emma" version="1.0">
              <emma:interpretation id="{66C32749-2AA8-4B46-A409-28122F305F74}" emma:medium="tactile" emma:mode="ink">
                <msink:context xmlns:msink="http://schemas.microsoft.com/ink/2010/main" type="inkWord" rotatedBoundingBox="28666,11771 33067,11835 33050,12946 28650,12881"/>
              </emma:interpretation>
              <emma:one-of disjunction-type="recognition" id="oneOf28">
                <emma:interpretation id="interp140" emma:lang="en-US" emma:confidence="1">
                  <emma:literal>reached</emma:literal>
                </emma:interpretation>
                <emma:interpretation id="interp141" emma:lang="en-US" emma:confidence="0">
                  <emma:literal>readied</emma:literal>
                </emma:interpretation>
                <emma:interpretation id="interp142" emma:lang="en-US" emma:confidence="0">
                  <emma:literal>bleached</emma:literal>
                </emma:interpretation>
                <emma:interpretation id="interp143" emma:lang="en-US" emma:confidence="0">
                  <emma:literal>reacted</emma:literal>
                </emma:interpretation>
                <emma:interpretation id="interp144" emma:lang="en-US" emma:confidence="0">
                  <emma:literal>reared</emma:literal>
                </emma:interpretation>
              </emma:one-of>
            </emma:emma>
          </inkml:annotationXML>
          <inkml:trace contextRef="#ctx0" brushRef="#br1" timeOffset="161113.2868">26131 11935 19,'-44'3'100,"13"6"7,2 8 1,0-5-44,22 15-3,7-27-14,-3 36-9,3-36-9,29 0-9,-2-17-7,11-12-4,4-17-4,-1-4-3,0-13-2,-10-5-2,0-4 0,-11-1-1,-11 5-2,-9 6 3,-7 11-3,-7 7 4,-3 15-2,0 8 3,17 21-3,-27-3 5,27 3 2,-7 49-3,17-20 1,9 4-3,10 1 0,5-5-4,12-5 1,2-7-5,3-9 0,-3-11-1,0-4 1,-9-8 0,-3 1 3,-11-8 1,-25 22 4,19-34 2,-19 34 4,0 0 3,-46-9 3,15 26 1,-11 4 2,6 20 1,-7 3-2,9 14 1,5 0-5,14 7-1,15-5-4,20-4 0,16-10-4,17-12 1,20-17-2,9-15-2,10-14 1,-3-15-3,3-11 2,-10-11-3,-10-1 3,-14-1-1,-17 3 2,-14 4 1,-17 3 3,-15 12 1,-17 7 3,-9 15 0,-13 10 1,-2 16 1,-4 10-2,4 17 1,7 9-3,15 8 0,17 0-8,19-5-9,29 10-21,5-30-27,31 1-66,8-20-1,14-9-1,-3-13-1</inkml:trace>
          <inkml:trace contextRef="#ctx0" brushRef="#br1" timeOffset="161597.6861">27846 11904 7,'34'17'86,"-34"-17"1,14-22 2,-14 22-53,-2-39-10,2 39 0,-10-50-2,10 50 0,-36-44 3,10 32 1,-23-3 1,1 20 0,-22 0-1,9 22-4,-13 2-4,8 14-3,1 1-3,22 4-4,11-4-3,27-6-3,15-9-3,19-10 0,17-16-2,12-15-1,7-12 0,0-8-2,-4-6 1,-8-8-1,-5 2 2,-12 1-1,-11 6 4,-11 11 0,-14 26 1,0 0 0,0 0 2,0 0 0,-26 31-1,21 3-2,10 5-7,4-5-11,23 12-18,-8-25-29,26 3-56,1-9-1,10-8-2,-1-12 1</inkml:trace>
          <inkml:trace contextRef="#ctx0" brushRef="#br1" timeOffset="162425.8529">28619 11573 98,'-14'-29'105,"14"29"8,-41-29-4,-5 12-55,14 22-5,-28-8-7,19 27-7,-27 1-3,20 21-4,-13 2-7,20 17-4,5 0-7,24 3-2,17-5-5,19-12-2,22-13-5,14-11-4,18-15-4,-1-24-7,15-8-7,-22-23-11,14-1-6,-28-21-1,9 10 3,-29-23 2,-2 13 9,-17-5 12,-7 2 11,-8 8 20,-16-3 11,9 20 11,-19-3-1,17 22 7,-18-1-6,25 25 0,-29 15-2,27 26-10,-13 5-3,15 22-8,-4 6-1,6 11-6,3 0 1,9 2-4,3-13-4,3-11 2,6-19-3,6-22 1,-1-22-1,3-17-2,2-15 1,-7-14-2,0-2 2,-7 0-2,-3 9 4,-7 12-1,-12 27 4,0 0 0,3 39 1,-6 9 1,1 8-2,4 12 3,8-3-3,4-2 0,11-13-2,11-16 7,10-19-1,4-15 1,6-22 0,0-19-2,-1-15 0,-2-11 0,-2-6 0,-10-4-7,-7 4 2,-8 3-2,-4 10 3,-10 14 2,-12 12 3,0 34 1,-21-17 2,-1 39 1,-7 12 0,0 17 0,-3 9-3,8 10-1,7 0-5,17-2-3,17-5-6,15-20-6,28-4-15,10-32-12,22 0-18,-3-41-22,10-4-57,-12-18 3,-5-9 0,-14-10 8</inkml:trace>
          <inkml:trace contextRef="#ctx0" brushRef="#br1" timeOffset="162800.866">30161 11169 116,'-29'-2'121,"29"2"8,-32 31-2,22 13-66,-6-6-8,16 28-14,-10-6-7,15 17-12,0-4-5,2 2-8,7-3-2,10-7-6,1-7-3,4-16-2,4-11-3,1-19 1,-5-10 0,-7-14 0,-22 12 2,10-46 2,-25 17 5,-14 3 2,-14 2 5,-18 12 2,-11 9 3,-5 18 2,-6 11 0,6 15 1,7 8-3,14 16-1,15 0-4,34 3-1,31-8-4,22-7-3,29-16-6,14-16-8,20-6-24,-3-37-69,1-4-39,-18-20-1,-16-10-3</inkml:trace>
        </inkml:traceGroup>
      </inkml:traceGroup>
    </inkml:traceGroup>
  </inkml:traceGroup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2:49.71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EB95CB32-AD4C-4F3B-ACD3-FACA7D79D831}" emma:medium="tactile" emma:mode="ink">
          <msink:context xmlns:msink="http://schemas.microsoft.com/ink/2010/main" type="inkDrawing" rotatedBoundingBox="19949,13000 25496,13035 25496,13161 19948,13125" semanticType="underline" shapeName="Other">
            <msink:sourceLink direction="with" ref="{9D617F96-1783-482B-97FC-5A3A99F774A2}"/>
          </msink:context>
        </emma:interpretation>
      </emma:emma>
    </inkml:annotationXML>
    <inkml:trace contextRef="#ctx0" brushRef="#br0">0 93 135,'0'0'112,"0"0"-1,31-3 2,20-4-71,31 7-14,34-7 0,46 7-6,43-8-4,54 8-4,45-2-3,41 7-2,37 2-3,24 8 1,7-6-2,3 3 2,-18-7-4,-21 0 1,-39-5-1,-40-2 0,-45-6 1,-45-1 0,-51-1 0,-34 0-2,-43 3 1,-29 0-1,-22 2 1,-29 5-1,0 0-3,0 0 0,0 0-5,17 22-3,-17-22-8,12 34-10,5-3-23,-17-31-66,17 39-9,-17-39-2,0 0 3</inkml:trace>
  </inkml:traceGroup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4:08.4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C4474EC-FC40-46AE-BE59-21184DE85098}" emma:medium="tactile" emma:mode="ink">
          <msink:context xmlns:msink="http://schemas.microsoft.com/ink/2010/main" type="writingRegion" rotatedBoundingBox="2398,408 32609,83 32770,15119 2559,15443"/>
        </emma:interpretation>
      </emma:emma>
    </inkml:annotationXML>
    <inkml:traceGroup>
      <inkml:annotationXML>
        <emma:emma xmlns:emma="http://www.w3.org/2003/04/emma" version="1.0">
          <emma:interpretation id="{B46B4437-B7BB-4BB5-82E0-0B5FB1565ABC}" emma:medium="tactile" emma:mode="ink">
            <msink:context xmlns:msink="http://schemas.microsoft.com/ink/2010/main" type="paragraph" rotatedBoundingBox="2389,574 20684,45 20741,1996 2446,2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8C7F43-0F1B-4A48-8CE0-DD20368C9D38}" emma:medium="tactile" emma:mode="ink">
              <msink:context xmlns:msink="http://schemas.microsoft.com/ink/2010/main" type="line" rotatedBoundingBox="2389,574 20684,45 20741,1996 2446,2525"/>
            </emma:interpretation>
          </emma:emma>
        </inkml:annotationXML>
        <inkml:traceGroup>
          <inkml:annotationXML>
            <emma:emma xmlns:emma="http://www.w3.org/2003/04/emma" version="1.0">
              <emma:interpretation id="{6DE606F4-15A9-4229-A8CF-856402CC5614}" emma:medium="tactile" emma:mode="ink">
                <msink:context xmlns:msink="http://schemas.microsoft.com/ink/2010/main" type="inkWord" rotatedBoundingBox="2402,993 3988,947 4032,2479 2446,2525"/>
              </emma:interpretation>
              <emma:one-of disjunction-type="recognition" id="oneOf0">
                <emma:interpretation id="interp0" emma:lang="en-US" emma:confidence="0">
                  <emma:literal>If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if</emma:literal>
                </emma:interpretation>
                <emma:interpretation id="interp3" emma:lang="en-US" emma:confidence="0">
                  <emma:literal>Ifs</emma:literal>
                </emma:interpretation>
                <emma:interpretation id="interp4" emma:lang="en-US" emma:confidence="0">
                  <emma:literal>Ito</emma:literal>
                </emma:interpretation>
              </emma:one-of>
            </emma:emma>
          </inkml:annotationXML>
          <inkml:trace contextRef="#ctx0" brushRef="#br0">0 8 93,'0'0'103,"10"-22"5,-10 22-9,0 0-52,9 24-7,1 10-9,-8 7-8,8 19-9,-5 10-4,5 10-10,-1 14-6,-2-2-16,8 14-14,-10-23-37,4-1-41,4-15-1,-6-16-1,0-17 31</inkml:trace>
          <inkml:trace contextRef="#ctx0" brushRef="#br0" timeOffset="220.345">-172 986 101,'0'0'113,"-31"12"3,31-12-1,0 0-63,-12-22-9,12 22-11,19-24-11,-19 24-5,53-19-5,-11 14-4,8 5-6,15 3-9,6-6-16,16 18-37,-8-18-61,1 8-2,-5-10-1,-7 0-2</inkml:trace>
          <inkml:trace contextRef="#ctx0" brushRef="#br0" timeOffset="582.2194">-362 116 116,'0'0'110,"0"0"5,-25 17-5,25-17-62,0 0-19,42 8-6,-9-13-12,20 0-6,13 0-11,4-9-17,19 9-28,-4-7-63,2 4 1,-3-4-3,-6 5 1</inkml:trace>
          <inkml:trace contextRef="#ctx0" brushRef="#br0" timeOffset="1301.9051">826 853 98,'27'-7'104,"-27"7"1,38-60-3,-21 4-72,10-2-10,-13-12-7,8-7-4,-12-5-8,2 4 2,-10 6-4,-9 7 4,-3 7-1,-6 12 5,-9 7 1,-1 17 2,-6 10 6,3 22 2,-7 16 1,14 28-1,-4 16 2,14 29-5,5 21-3,11 23-5,11 12-1,11 4-7,11-7-2,4-14-4,5-15-8,-8-31 0,6-27-5,-18-38-1,-4-22-6,-22-37-1,-10-6 3,-23-23 3,-8 1 8,-17-8 4,-8 5 8,-6 8 8,-5 2 10,6 16 7,4 1 3,21 17 0,7 2 0,39 17-2,0 0-3,27 12-4,19 0-6,24 7-3,12-4-7,7-5-13,13 4-36,-13-21-75,5-5-4,-11-10-1,-6-2-2</inkml:trace>
        </inkml:traceGroup>
        <inkml:traceGroup>
          <inkml:annotationXML>
            <emma:emma xmlns:emma="http://www.w3.org/2003/04/emma" version="1.0">
              <emma:interpretation id="{661AC5EE-4DE7-4CC8-9771-19DBF11F217C}" emma:medium="tactile" emma:mode="ink">
                <msink:context xmlns:msink="http://schemas.microsoft.com/ink/2010/main" type="inkWord" rotatedBoundingBox="4733,506 11935,298 11979,1819 4777,2028"/>
              </emma:interpretation>
              <emma:one-of disjunction-type="recognition" id="oneOf1">
                <emma:interpretation id="interp5" emma:lang="en-US" emma:confidence="0.5">
                  <emma:literal>Threshold</emma:literal>
                </emma:interpretation>
                <emma:interpretation id="interp6" emma:lang="en-US" emma:confidence="0">
                  <emma:literal>threshold</emma:literal>
                </emma:interpretation>
                <emma:interpretation id="interp7" emma:lang="en-US" emma:confidence="0">
                  <emma:literal>Thresholds</emma:literal>
                </emma:interpretation>
                <emma:interpretation id="interp8" emma:lang="en-US" emma:confidence="0">
                  <emma:literal>thresholds</emma:literal>
                </emma:interpretation>
                <emma:interpretation id="interp9" emma:lang="en-US" emma:confidence="0">
                  <emma:literal>Threshed</emma:literal>
                </emma:interpretation>
              </emma:one-of>
            </emma:emma>
          </inkml:annotationXML>
          <inkml:trace contextRef="#ctx0" brushRef="#br0" timeOffset="1871.0274">2314 3 110,'0'0'102,"0"0"4,-7 34-4,14 14-71,-2 12-2,15 25-12,-1 16-5,10 15-10,5 12-9,4-12-18,11 3-17,-11-32-40,3-20-24,-7-26-2,-10-33 0</inkml:trace>
          <inkml:trace contextRef="#ctx0" brushRef="#br0" timeOffset="6715.9849">2010 109 119,'-22'-2'108,"22"2"5,-31-10-2,31 10-69,0 0-5,0 0-8,29-34-10,10 22-5,11-2-4,16 2-6,6 4-8,5-4-11,13 15-23,-15-8-76,7 12-1,-12-2-6,-12 2 1</inkml:trace>
          <inkml:trace contextRef="#ctx0" brushRef="#br0" timeOffset="7231.9636">2935-318 108,'27'29'103,"-10"12"-1,2 21 0,-4 18-65,14 29-11,-3 7-8,10 14-10,-4-2-2,4-4-5,-4-21 1,-1-16-2,-7-29-1,-5-26 1,-19-32 0,25-15 1,-23-28 1,-4-15-1,-1-12-2,-2-10 5,3-7-5,4 5 3,3 7-3,7 10 2,5 16-3,7 23 4,3 26 3,4 29-7,3 22 7,0 24-6,5 24-5,-8 4-29,5 9-70,-2-6-7,-5-19 0,-2-17-4</inkml:trace>
          <inkml:trace contextRef="#ctx0" brushRef="#br0" timeOffset="8104.1247">3728 914 89,'0'0'103,"-5"21"0,5-21-2,22-53-70,12 5-11,-5-25-5,9-11-5,-2-10-8,-4-3 1,-1 3-4,-7 4 3,-7 11-5,-5 16 3,-7 17-3,-5 15-1,0 31 3,0 0 1,-24 4 0,14 21 3,3 13 3,5 6-3,7-1 4,7 3-4,9-7 3,11-8-5,6-9 3,8-12-3,10-15-4,-5-12 2,2-10-7,-7-9 5,-8 0-3,-13 0 3,-11 2 0,-9 10 3,-20 2 2,15 22 3,-46 0 6,20 19 1,-10 13 4,9 18-3,-2 6 3,17 14-6,5 2 3,19 3-5,17-2-1,17-10-3,17-20-1,11-16-1,9-23 1,6-20-3,5-23 2,-7-17 1,-12-14-6,-10-5 2,-16-2-3,-18 2 2,-19 10-2,-12 12 3,-19 17-3,-10 14 3,-7 19 5,-8 25 2,-2 14 3,10 18-2,4 13 2,18 15-3,12 8 2,16-1-7,25-2-5,11-22-18,28-9-23,1-27-76,23-29-4,2-29 1,2-22-4</inkml:trace>
          <inkml:trace contextRef="#ctx0" brushRef="#br0" timeOffset="8723.5772">5262 650 109,'12'22'104,"-12"-22"-4,48 5 2,-11-22-76,-1-22-7,5-11-6,0-18-11,-7-5 1,-8-6-4,-6 1 3,-13 4-4,-10 11 4,-6 10-2,-8 14-2,-5 15 5,0 14 2,-2 10 3,24 0 2,-29 27 0,32-1 3,4 3-2,20 5 2,11 2 0,20 8-6,10-6 0,16 4-5,6-1 3,-1-3-6,-2 6 4,-10 2-5,-19-3 4,-17 3 2,-26 2 0,-22 1 0,-30-3 0,-16-3 2,-19-14-2,-8-10 1,-9-16-3,-1-10-2,8-15-1,12-10-5,24-1-11,8-11-32,33 8-71,12 0 0,22 7-4,10 0-2</inkml:trace>
          <inkml:trace contextRef="#ctx0" brushRef="#br0" timeOffset="9298.8985">6081-340 122,'24'-3'108,"5"15"2,0 17 0,10 32-73,-3 11-1,10 39-9,-7 10-9,2 19-3,-5-2-5,-2-5-4,-3-20-3,-2-18-2,-10-32-2,1-39-1,-20-24 3,34-46 0,-22-15 1,0-14 2,-3-4-4,1-3 2,2 7-2,3 14 1,-1 18-3,-14 43 5,31-15-3,-11 47 0,2 14 4,7 19-3,2 12 1,8 8-4,11-3-4,3-10-17,20-9-19,-10-34-21,14-12-54,-12-24-1,3-20-1,-10-19 2</inkml:trace>
          <inkml:trace contextRef="#ctx0" brushRef="#br0" timeOffset="9995.0554">7526 372 67,'4'-24'105,"-4"24"-1,-7-34 1,-7 6-52,14 28-13,-32-54-11,15 30-9,-14-7-6,0 11-2,-13 8 2,1 15 0,-8 16 0,0 20-4,3 9 2,7 20-3,9 7 0,18 9-4,16-6 0,20-6-3,14-19 0,20-24 0,9-22-2,5-21-1,0-22 0,-7-18-1,-7-16-3,-15-4 0,-12-4-5,-17 3 0,-7 10-4,-18 5 3,-3 14-2,-13 5 4,-3 21 2,-4 13 5,-5 14 5,2 20 5,-2 16 4,10 20-1,4 3 2,17 16-2,10-5 0,17 0-5,12-12 0,17-14-5,17-22 1,10-24-1,4-19 0,5-28-2,-2-20-3,-3-23 0,-4-12-5,-13-16-2,-5-3-6,-16-12 2,-3 7-3,-19 5 4,-2 17 2,-13 7 1,-9 20 6,-8 16 5,-11 20 9,-1 24 4,-11 14 2,-1 25 1,-7 19 2,7 26 2,-11 13-2,13 24-1,1 11-3,19 13-4,12 5-2,15-8-3,19-14 0,19-14-7,23-22-3,11-30-12,22-16-16,-13-46-36,18-17-61,-10-34 3,-2-19-3,-18-24 3</inkml:trace>
          <inkml:trace contextRef="#ctx0" brushRef="#br0" timeOffset="10385.8082">8746-686 225,'-20'39'127,"-4"12"0,12 26-2,-2 8-92,18 23-9,6 6-13,12 11-2,7 1-3,10-5-5,6-10-1,4-19-5,4-22 1,-2-22-5,-3-19 0,-12-31-6,-7-13-4,-22-26 7,-9-7-5,-20-10 8,-14 2 0,-17 6 7,-12 9 2,-13 19 10,-6 12 4,6 27-1,1 14 5,14 20-4,10 7 2,24 12-4,20 3 0,25-1-8,23-11 3,19-16-6,17-13-4,7-25-9,20-9-35,-11-30-81,8-11-6,-14-30 2,-5-2-4</inkml:trace>
        </inkml:traceGroup>
        <inkml:traceGroup>
          <inkml:annotationXML>
            <emma:emma xmlns:emma="http://www.w3.org/2003/04/emma" version="1.0">
              <emma:interpretation id="{9FEFAFF6-00BD-48F1-9EA8-CB277EE29C36}" emma:medium="tactile" emma:mode="ink">
                <msink:context xmlns:msink="http://schemas.microsoft.com/ink/2010/main" type="inkWord" rotatedBoundingBox="12764,527 14238,484 14271,1614 12796,1657"/>
              </emma:interpretation>
              <emma:one-of disjunction-type="recognition" id="oneOf2">
                <emma:interpretation id="interp10" emma:lang="en-US" emma:confidence="0">
                  <emma:literal>is</emma:literal>
                </emma:interpretation>
                <emma:interpretation id="interp11" emma:lang="en-US" emma:confidence="0">
                  <emma:literal>us</emma:literal>
                </emma:interpretation>
                <emma:interpretation id="interp12" emma:lang="en-US" emma:confidence="0">
                  <emma:literal>Us</emma:literal>
                </emma:interpretation>
                <emma:interpretation id="interp13" emma:lang="en-US" emma:confidence="0">
                  <emma:literal>Os</emma:literal>
                </emma:interpretation>
                <emma:interpretation id="interp14" emma:lang="en-US" emma:confidence="0">
                  <emma:literal>Vs</emma:literal>
                </emma:interpretation>
              </emma:one-of>
            </emma:emma>
          </inkml:annotationXML>
          <inkml:trace contextRef="#ctx0" brushRef="#br0" timeOffset="10963.9572">9992 46 191,'-5'32'122,"15"21"2,0 5-2,21 17-85,-2-8-11,17-1-19,5-16-9,2-23-16,15-17-14,-18-49-14,11-14-19,-30-41-12,3-3-2,-29-26 6,2 14 6,-26-5 20,-8 18 28,-9 14 22,-5 16 27,7 23 20,-7 9 4,12 27-1,-2 4-2,31 3-15,-27 39-30,27 0-67,7 2-25,13 12-10,1 5-3</inkml:trace>
          <inkml:trace contextRef="#ctx0" brushRef="#br0" timeOffset="11370.3204">10715 534 135,'0'0'116,"14"-58"1,-11 5-5,-1-5-64,-9-9-33,4 1-4,-1 1-11,-4 7-1,-1 10-2,-3 14-2,-1 12 4,13 22 0,0 0 1,-24-2 2,24 2-1,17 46 2,10-15-2,14 8 3,14 7 0,13 0-5,17 0 4,6-1-5,6-4 5,-5-2 0,-8-5 9,-11 5-3,-20-13 4,-17 8 2,-33-10-1,-18 5 1,-26-7-4,-17-3-7,-12-4-14,-19-18-26,7 3-85,-10-9-2,14-3-5,8-10-1</inkml:trace>
        </inkml:traceGroup>
        <inkml:traceGroup>
          <inkml:annotationXML>
            <emma:emma xmlns:emma="http://www.w3.org/2003/04/emma" version="1.0">
              <emma:interpretation id="{63FAC065-CD80-4B7E-8643-F004F3F4C8CB}" emma:medium="tactile" emma:mode="ink">
                <msink:context xmlns:msink="http://schemas.microsoft.com/ink/2010/main" type="inkWord" rotatedBoundingBox="14795,398 20689,227 20726,1477 14831,1647"/>
              </emma:interpretation>
              <emma:one-of disjunction-type="recognition" id="oneOf3">
                <emma:interpretation id="interp15" emma:lang="en-US" emma:confidence="1">
                  <emma:literal>reached</emma:literal>
                </emma:interpretation>
                <emma:interpretation id="interp16" emma:lang="en-US" emma:confidence="0">
                  <emma:literal>reached d</emma:literal>
                </emma:interpretation>
                <emma:interpretation id="interp17" emma:lang="en-US" emma:confidence="0">
                  <emma:literal>reache d</emma:literal>
                </emma:interpretation>
                <emma:interpretation id="interp18" emma:lang="en-US" emma:confidence="0">
                  <emma:literal>reach d</emma:literal>
                </emma:interpretation>
                <emma:interpretation id="interp19" emma:lang="en-US" emma:confidence="0">
                  <emma:literal>reaches d</emma:literal>
                </emma:interpretation>
              </emma:one-of>
            </emma:emma>
          </inkml:annotationXML>
          <inkml:trace contextRef="#ctx0" brushRef="#br0" timeOffset="12342.4395">12034 491 96,'0'0'93,"31"-29"0,-7-5-7,3-14-78,0-8-8,-3-9-3,0-3-10,-7-4 2,-5 4-5,-10 8 0,-4 14 4,-8 7 1,0 17 4,10 22 4,-26-7 4,26 7 6,-12 36 4,19-4 3,5-3 1,12 2 1,10-4 0,14-5-2,13-6-3,7-6-4,4-10-3,3-5-3,-5-4-1,-7-6-2,-10-4 1,-10 0 0,-18 2 2,-25 17 6,7-29 4,-7 29 5,-34 2 4,7 17 4,-6 3 2,6 22 3,-4 4 0,16 17-6,1 0-1,23 10-8,8-5 0,22-7-8,12-15 2,14-11-6,12-25 0,10-19 0,0-25-3,0-19 4,-7-14-4,-8-12 3,-11-5-4,-13-3 3,-19 8-3,-12 4 4,-15 18-1,-9 11-1,-15 18 1,-7 18 1,-9 18 2,-1 19 1,-7 12-2,7 15 2,8 7-1,12 14 1,11-2 1,21 0-7,18-8 0,15-11-14,31-5-19,3-32-48,21-7-42,3-29-3,7-7-1,-7-17 0</inkml:trace>
          <inkml:trace contextRef="#ctx0" brushRef="#br0" timeOffset="12796.689">14329 179 146,'0'0'113,"5"27"4,-5-27-4,0 0-60,0 0-27,29-32-11,-24 6-7,-3-1-4,-7-7 0,-4 1-2,-13 1 2,-10 3 2,-14 7 1,-9 18 3,-13 6 0,-2 17 3,-5 13-2,8 16 0,4 12-1,15 13-5,16-1 1,22 1-6,25-10 4,19-10-6,16-17 4,11-21-5,11-20 1,-2-22 3,0-16-6,-7-10 3,-12-10-4,-15 2 5,-9 3-4,-15 12 6,-12 10-4,0 36 3,-12-22 3,12 22 0,-12 42 0,14 1-1,13 5 3,14 8-7,17-1-4,4-9-22,30 8-24,-7-28-71,21-11-2,2-25-3,8-17-2</inkml:trace>
          <inkml:trace contextRef="#ctx0" brushRef="#br0" timeOffset="13338.7785">15131-87 24,'15'-24'80,"-13"-12"5,8 5 0,-8-1-38,-12-2-15,3 10 0,-12-2-4,19 26 2,-58-29 0,26 34 3,-21-1-1,10 28-1,-10 2-4,9 24 0,-4 7-6,19 17-3,2 5-3,25 7-7,11-4-1,28-8-6,18-12 2,23-17-8,18-14-3,6-25-16,14-12-27,-15-31-68,3-12-6,-17-21 1,-17-11-2</inkml:trace>
          <inkml:trace contextRef="#ctx0" brushRef="#br0" timeOffset="13901.3202">15573-579 186,'0'0'119,"-17"26"1,29 37 0,-4 5-77,21 36-4,-8 4-16,16 20-5,-6-2-4,8 0-9,2-18 0,-5-21-6,-2-29 2,-3-29-2,-4-34-3,-6-28-2,1-23-3,-7-14 3,-1-7-4,-4-6 4,2 11-3,-2 9 1,2 25 4,0 13 1,-12 25 2,29 17 3,-10 20 0,8 11 1,4 15 2,10 7-3,5-3 3,12-4-4,7-12 3,5-15-5,3-17 4,-3-21-1,-3-22-4,-9-15 5,-9-16-6,-11-11 5,-13-6-5,-13-1 3,-10 3-3,-14 8-1,-7 8 4,-10 13 1,-8 17 3,-1 22 2,-8 14 3,5 22 1,-3 12 0,13 19 3,9 10 0,17 9-6,17-4 1,20-5-7,16-15-3,15-16-12,19-13-11,-5-38-33,25-12-71,-8-30-1,3-6-2,-15-27 2</inkml:trace>
          <inkml:trace contextRef="#ctx0" brushRef="#br0" timeOffset="14315.653">17470-756 225,'-10'22'126,"10"26"1,-5 13-2,22 30-81,-12 6-15,14 19-10,3 2-9,12 8-1,2-5-5,3-15-5,7-16-1,0-25-5,2-22 2,-10-31-1,-4-19-5,-14-24-3,-13-13-1,-14-11 6,-18-3-1,-18 0 7,-20 2 0,-14 18 4,-15 11 8,3 22 4,-8 12 2,15 22 0,5 15 1,23 16-4,18 8 3,31 4-7,25-2 1,23-7-5,22-14 1,18-16-10,16-13-5,0-30-27,24-2-97,-24-24 0,0-5-3,-19-13-2</inkml:trace>
        </inkml:traceGroup>
      </inkml:traceGroup>
    </inkml:traceGroup>
    <inkml:traceGroup>
      <inkml:annotationXML>
        <emma:emma xmlns:emma="http://www.w3.org/2003/04/emma" version="1.0">
          <emma:interpretation id="{EBA94E74-C9E6-4495-A412-49F17B5F0138}" emma:medium="tactile" emma:mode="ink">
            <msink:context xmlns:msink="http://schemas.microsoft.com/ink/2010/main" type="paragraph" rotatedBoundingBox="6238,2689 15602,2627 15617,4865 6253,4927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4FED4E6-3E06-415A-AA2C-582E2862FBA8}" emma:medium="tactile" emma:mode="ink">
              <msink:context xmlns:msink="http://schemas.microsoft.com/ink/2010/main" type="line" rotatedBoundingBox="6238,2689 15602,2627 15617,4865 6253,4927"/>
            </emma:interpretation>
          </emma:emma>
        </inkml:annotationXML>
        <inkml:traceGroup>
          <inkml:annotationXML>
            <emma:emma xmlns:emma="http://www.w3.org/2003/04/emma" version="1.0">
              <emma:interpretation id="{D624EF1B-2844-4A94-B4E7-5C3C938E0EDB}" emma:medium="tactile" emma:mode="ink">
                <msink:context xmlns:msink="http://schemas.microsoft.com/ink/2010/main" type="inkWord" rotatedBoundingBox="6238,2689 15602,2627 15617,4865 6253,4927"/>
              </emma:interpretation>
              <emma:one-of disjunction-type="recognition" id="oneOf4">
                <emma:interpretation id="interp20" emma:lang="en-US" emma:confidence="0">
                  <emma:literal>officer))</emma:literal>
                </emma:interpretation>
                <emma:interpretation id="interp21" emma:lang="en-US" emma:confidence="0">
                  <emma:literal>office))</emma:literal>
                </emma:interpretation>
                <emma:interpretation id="interp22" emma:lang="en-US" emma:confidence="0">
                  <emma:literal>Officer))</emma:literal>
                </emma:interpretation>
                <emma:interpretation id="interp23" emma:lang="en-US" emma:confidence="0">
                  <emma:literal>Office))</emma:literal>
                </emma:interpretation>
                <emma:interpretation id="interp24" emma:lang="en-US" emma:confidence="0">
                  <emma:literal>offices))</emma:literal>
                </emma:interpretation>
              </emma:one-of>
            </emma:emma>
          </inkml:annotationXML>
          <inkml:trace contextRef="#ctx0" brushRef="#br0" timeOffset="25917.3134">7620 1895 95,'-34'29'111,"-2"16"2,-8 21 1,1 28-67,-13 7-13,18 27-5,1 5-14,20 7 0,15-7-16,17-12-11,23-10-19,8-29-31,27-16-53,14-23 0,4-26-3,6-17 0</inkml:trace>
          <inkml:trace contextRef="#ctx0" brushRef="#br0" timeOffset="26312.469">8209 2941 142,'3'26'109,"-3"-26"11,34 12-10,2-17-81,5-33-5,12-8-13,3-24 1,2-15-11,-5-14 5,-5-2-10,-9-6 8,-8 4-5,-14 6 4,-10 12-5,-9 13 3,-15 16-2,-7 15 3,-12 20 1,-13 13 3,1 20 3,-8 15 0,3 21 2,0 15 0,12 22 1,5 14-2,19 12-1,14 5-5,20 5 0,24-8-2,15-9-1,21-17-14,1-31-24,25-15-85,-11-29-2,7-22-3,-12-19-5</inkml:trace>
          <inkml:trace contextRef="#ctx0" brushRef="#br0" timeOffset="26546.8517">9355 2880 180,'0'0'129,"19"49"-2,-14-6-2,-13 10-90,13 17-25,3 17-41,-8-2-87,2-5-5,-2-18-2,-2-21-7</inkml:trace>
          <inkml:trace contextRef="#ctx0" brushRef="#br0" timeOffset="27234.3863">10009 2912 106,'34'-8'100,"-17"-18"2,12-13-4,2-4-81,-4-20-2,2-2-13,-2-8 2,-3-2-1,-7-2 5,-3 9-1,-12 8 3,1 12 0,-10 7 3,7 41 0,-25-15 2,9 42-3,-6 16-2,3 22 0,-1 13-3,6 11-1,6 10-2,8-2 4,13-10-9,8-15 6,13-19-6,7-26 4,10-22-6,7-22 2,-3-24 1,-1-12-6,-9-10 8,-3-7-5,-11 4 6,-7 11-5,-17 7 9,-4 16-1,-3 32 3,0 0-1,-24-2 1,14 38 0,3 12-2,7 15 0,7 10-3,12 6 0,15-1-2,14-11-7,18-4-11,6-27-13,22-4-25,-9-32-67,9-24-2,-4-20-6,-13-21 1</inkml:trace>
          <inkml:trace contextRef="#ctx0" brushRef="#br0" timeOffset="27543.4056">11142 1820 76,'24'-20'112,"3"23"4,14 11 1,5 8-39,17 31-40,-5 8-7,17 28-10,-3 12-9,5 20-1,-6 10-6,-9 9 2,-13 5-1,-13-5 0,-17-7-1,-19-10-3,-17-14-5,-19-27-18,2-10-40,-16-36-62,4-23-4,0-23 0,5-24-3</inkml:trace>
          <inkml:trace contextRef="#ctx0" brushRef="#br0" timeOffset="27965.3791">12133 1636 153,'38'31'116,"16"18"2,6 18-3,13 13-69,9 31-29,-3 12-6,4 18-3,-11 11-1,-9 12 4,-17 3-1,-15 7 2,-26 0-2,-20-8-5,-26-4-17,-29-24-49,-17-17-59,-12-20-8,-17-31-4,-7-24-1</inkml:trace>
          <inkml:trace contextRef="#ctx0" brushRef="#br0" timeOffset="23194.0511">3455 2095 81,'0'0'100,"0"0"4,0 0-2,-7-27-65,7 27-4,36 0-9,0 15-4,3 2-3,11 19-3,6 10-4,12 14-4,2 13-5,5 11-2,-1 11-5,-8 1 0,-13 15-1,-12-2 1,-10 2-1,-23-7 0,-13 0 4,-19-15-1,-15-11 5,-7-18-2,-5-31 3,-2-26 1,0-30 3,7-29 7,10-28-5,14-13 4,12-19-1,15-2 1,10-5-2,14 9-2,7 1-6,10 11-15,9 20-7,-9-5-25,15 24-71,-13 10-2,-2 12-2,-12 14 0</inkml:trace>
          <inkml:trace contextRef="#ctx0" brushRef="#br0" timeOffset="23530.0392">4706 1853 70,'-14'32'107,"-8"11"-1,-2 20 0,2 24-60,-12 7-14,13 25-8,1 18-10,13 13-11,14 12-13,8-10-22,28 3-75,13-13-4,11-28-3,16-15-1</inkml:trace>
          <inkml:trace contextRef="#ctx0" brushRef="#br0" timeOffset="25174.6766">5537 2858 97,'-9'46'103,"9"-46"9,14 27-11,-14-27-62,44-19-13,-3-10-14,-7-25 0,7-11-9,-3-17 3,-1-7-8,-9-10 6,-6 4-8,-10 4 5,-12 11-1,-9 10 2,-11 14-3,-6 15 1,-10 17 1,-10 19 1,-3 25 5,-9 21-1,10 24 3,-3 22-1,15 29 3,7 22-1,19 19-1,15 12-4,17 2-7,24 3-8,2-24-10,22-8-11,-12-42-5,10-23-8,-25-48-5,-2-24-2,-36-42 5,-14-18 13,-28-18 14,-16-6 17,-12 1 11,-15 1 9,8 17 15,-8 4 5,24 20 6,1 0-5,26 19 1,7-5-10,22 22 1,32-24-7,16 14-2,17-2-8,22 0-1,10-5-11,9-2-23,10 11-56,-12-4-42,-10-2 2,-9 11-11</inkml:trace>
          <inkml:trace contextRef="#ctx0" brushRef="#br0" timeOffset="25417.2953">6608 3064 216,'21'34'125,"-1"12"-4,-8 14-1,0 20-105,-7 7-25,-8-8-58,3 11-54,-5-8-2,-2-14-3,0-15-1</inkml:trace>
        </inkml:traceGroup>
      </inkml:traceGroup>
    </inkml:traceGroup>
    <inkml:traceGroup>
      <inkml:annotationXML>
        <emma:emma xmlns:emma="http://www.w3.org/2003/04/emma" version="1.0">
          <emma:interpretation id="{D0F4C5A5-409B-4FAB-B025-31A7B977F72F}" emma:medium="tactile" emma:mode="ink">
            <msink:context xmlns:msink="http://schemas.microsoft.com/ink/2010/main" type="paragraph" rotatedBoundingBox="6455,5570 13184,5359 13248,7380 6519,7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3AE41C9-96FF-408D-A369-DC228F07387F}" emma:medium="tactile" emma:mode="ink">
              <msink:context xmlns:msink="http://schemas.microsoft.com/ink/2010/main" type="inkBullet" rotatedBoundingBox="6471,6060 8738,5989 8764,6819 6497,6890"/>
            </emma:interpretation>
            <emma:one-of disjunction-type="recognition" id="oneOf5">
              <emma:interpretation id="interp25" emma:lang="en-US" emma:confidence="0">
                <emma:literal>a=</emma:literal>
              </emma:interpretation>
              <emma:interpretation id="interp26" emma:lang="en-US" emma:confidence="0">
                <emma:literal>a.</emma:literal>
              </emma:interpretation>
              <emma:interpretation id="interp27" emma:lang="en-US" emma:confidence="0">
                <emma:literal>an</emma:literal>
              </emma:interpretation>
              <emma:interpretation id="interp28" emma:lang="en-US" emma:confidence="0">
                <emma:literal>at</emma:literal>
              </emma:interpretation>
              <emma:interpretation id="interp29" emma:lang="en-US" emma:confidence="0">
                <emma:literal>A=</emma:literal>
              </emma:interpretation>
            </emma:one-of>
          </emma:emma>
        </inkml:annotationXML>
        <inkml:trace contextRef="#ctx0" brushRef="#br0" timeOffset="29514.1603">4235 5405 1,'34'-12'37,"-27"-15"49,10 5-2,-17-14-50,-5-7-6,0-3-5,-11-2-3,-1 4-2,-15 5 1,-4 15 1,-15 10 2,-2 21-1,-12 12 0,4 30 2,-6 1-3,6 28-5,6 9 3,14 9-6,14 1 0,22 2-4,15-12 0,19-12-6,19-20 2,15-18-3,5-35-2,12-19-2,-1-29-3,-1-21 3,-6-16-3,-14-8 2,-7 1-1,-17 3 5,-13 15-2,-13 16 6,-13 22 1,5 34 2,-29 3 1,14 31 3,1 16 0,14 16-3,9 4 1,20 7-6,15-5-9,9-14-29,29-7-80,3-15-9,11-23-2,3-18 2</inkml:trace>
        <inkml:trace contextRef="#ctx0" brushRef="#br0" timeOffset="29748.5532">5308 5161 159,'0'0'128,"0"0"1,0 0-4,12 34-90,22-27-17,14 3-21,22 7-34,-5-8-82,17-2-7,1 1-2,-6-3 0</inkml:trace>
        <inkml:trace contextRef="#ctx0" brushRef="#br0" timeOffset="29967.311">5356 5550 184,'0'0'132,"29"-15"-5,12 8 1,10-5-106,21 12-12,13 10-33,-5-8-101,9 3-1,-4 2-5,-10-7 1</inkml:trace>
      </inkml:traceGroup>
      <inkml:traceGroup>
        <inkml:annotationXML>
          <emma:emma xmlns:emma="http://www.w3.org/2003/04/emma" version="1.0">
            <emma:interpretation id="{AC2780AF-EE00-4AEB-A8DB-452E22D4A1B7}" emma:medium="tactile" emma:mode="ink">
              <msink:context xmlns:msink="http://schemas.microsoft.com/ink/2010/main" type="line" rotatedBoundingBox="9529,5473 13184,5359 13248,7380 9593,7495"/>
            </emma:interpretation>
          </emma:emma>
        </inkml:annotationXML>
        <inkml:traceGroup>
          <inkml:annotationXML>
            <emma:emma xmlns:emma="http://www.w3.org/2003/04/emma" version="1.0">
              <emma:interpretation id="{BB59D898-3345-41A5-98E8-8A755C76A7E0}" emma:medium="tactile" emma:mode="ink">
                <msink:context xmlns:msink="http://schemas.microsoft.com/ink/2010/main" type="inkWord" rotatedBoundingBox="9529,5473 13184,5359 13248,7380 9593,7495"/>
              </emma:interpretation>
              <emma:one-of disjunction-type="recognition" id="oneOf6">
                <emma:interpretation id="interp30" emma:lang="en-US" emma:confidence="0">
                  <emma:literal>g(8)</emma:literal>
                </emma:interpretation>
                <emma:interpretation id="interp31" emma:lang="en-US" emma:confidence="0">
                  <emma:literal>go)</emma:literal>
                </emma:interpretation>
                <emma:interpretation id="interp32" emma:lang="en-US" emma:confidence="0">
                  <emma:literal>geo)</emma:literal>
                </emma:interpretation>
                <emma:interpretation id="interp33" emma:lang="en-US" emma:confidence="0">
                  <emma:literal>got)</emma:literal>
                </emma:interpretation>
                <emma:interpretation id="interp34" emma:lang="en-US" emma:confidence="0">
                  <emma:literal>goo)</emma:literal>
                </emma:interpretation>
              </emma:one-of>
            </emma:emma>
          </inkml:annotationXML>
          <inkml:trace contextRef="#ctx0" brushRef="#br0" timeOffset="30749.3066">7325 5137 47,'15'-44'97,"2"3"-2,-13-17 0,-11 7-79,-3 3-4,-11 7 0,-13 10-4,-17 19 3,-9 16 1,-13 16 0,-2 21 0,-2 10 0,12 19 0,2-3-3,22 13-1,19-10-3,22-2 0,20-18-3,21-11 0,19-22-2,10-19-2,7-18 0,1-14-1,-8-9 1,-10-10 0,-12 0 1,-11 2 0,-20 12 3,-13 10 1,-4 29 2,-21-22 1,21 22 0,-37 25 0,23 8 1,9 11 1,10 9-2,19 12 0,15 13 1,19 9-4,17 7 2,14 7-3,3 6 2,2 1-5,-7 1 4,-12 0-3,-19-10-2,-20-7 4,-27-10-3,-23-15 2,-22-21-2,-20-22 1,-14-26 1,-12-25-2,-5-26 2,2-14-1,10-18 2,13-2-2,16-5 1,19 3-12,25 9-19,7 1-49,24 4-37,17 5-1,7-1-3</inkml:trace>
          <inkml:trace contextRef="#ctx0" brushRef="#br0" timeOffset="31125.2507">8502 4593 157,'0'0'125,"-44"-7"-1,10 17-33,1 35-39,-21 11-15,13 31-8,-9 14-10,13 20-4,11 10-5,19 4-8,19-2-6,19-20-21,39-6-53,7-32-53,18-29-1,1-22-2,6-29-2</inkml:trace>
          <inkml:trace contextRef="#ctx0" brushRef="#br0" timeOffset="31703.4034">9045 4905 75,'24'7'111,"-24"-7"2,46 19 1,-5 3-66,-2 2-10,21 17-9,-2 5-11,10 17-2,-10 7-8,-2 7 0,-10 6 0,-15 4-7,-17-8 3,-16-6-4,-17-15 3,-15-12-5,-10-20 6,-4-16-5,-10-27 0,7-14 6,5-18-3,10-4 5,7-7-4,15-6 4,9-1-4,15-1 3,14 3-2,10 0-6,11 4-7,4-14-18,18 13-29,-9-11-67,8-2-3,-6 3 1,-2 2 0</inkml:trace>
          <inkml:trace contextRef="#ctx0" brushRef="#br0" timeOffset="31969.0352">9985 4376 62,'27'9'112,"11"18"8,3 9 0,3 10-53,14 39-18,-12-1-6,9 30-12,-11 4-7,-3 20-2,-15 4-6,-9 11-6,-19-6-3,-10-7-8,-17-7-18,-22-29-54,-2-12-58,-10-22-6,-4-32-1,-4-21 1</inkml:trace>
        </inkml:traceGroup>
      </inkml:traceGroup>
    </inkml:traceGroup>
    <inkml:traceGroup>
      <inkml:annotationXML>
        <emma:emma xmlns:emma="http://www.w3.org/2003/04/emma" version="1.0">
          <emma:interpretation id="{5A917156-8D73-4C64-9231-7646136E8F69}" emma:medium="tactile" emma:mode="ink">
            <msink:context xmlns:msink="http://schemas.microsoft.com/ink/2010/main" type="paragraph" rotatedBoundingBox="6472,7970 20457,7713 20499,10046 6515,103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1D80AC3-4168-4D7C-A699-BAB70898711A}" emma:medium="tactile" emma:mode="ink">
              <msink:context xmlns:msink="http://schemas.microsoft.com/ink/2010/main" type="line" rotatedBoundingBox="6472,7970 20457,7713 20499,10046 6515,10303"/>
            </emma:interpretation>
          </emma:emma>
        </inkml:annotationXML>
        <inkml:traceGroup>
          <inkml:annotationXML>
            <emma:emma xmlns:emma="http://www.w3.org/2003/04/emma" version="1.0">
              <emma:interpretation id="{8026F28D-425F-4CA8-B978-EB8D84532311}" emma:medium="tactile" emma:mode="ink">
                <msink:context xmlns:msink="http://schemas.microsoft.com/ink/2010/main" type="inkWord" rotatedBoundingBox="6472,7970 20457,7713 20499,10046 6515,10303"/>
              </emma:interpretation>
              <emma:one-of disjunction-type="recognition" id="oneOf7">
                <emma:interpretation id="interp35" emma:lang="en-US" emma:confidence="0">
                  <emma:literal>TaGlg,fill,u)):</emma:literal>
                </emma:interpretation>
                <emma:interpretation id="interp36" emma:lang="en-US" emma:confidence="0">
                  <emma:literal>TaQ(g,fill,a)):</emma:literal>
                </emma:interpretation>
                <emma:interpretation id="interp37" emma:lang="en-US" emma:confidence="0">
                  <emma:literal>TaG(g,fill,u)):</emma:literal>
                </emma:interpretation>
                <emma:interpretation id="interp38" emma:lang="en-US" emma:confidence="0">
                  <emma:literal>TaQlg,fill,u)):</emma:literal>
                </emma:interpretation>
                <emma:interpretation id="interp39" emma:lang="en-US" emma:confidence="0">
                  <emma:literal>TaQ(g,fill,u)):</emma:literal>
                </emma:interpretation>
              </emma:one-of>
            </emma:emma>
          </inkml:annotationXML>
          <inkml:trace contextRef="#ctx0" brushRef="#br0" timeOffset="34457.3792">4119 7437 57,'-9'-22'104,"9"22"4,0 0 5,0 0-57,0 0-7,0 0-9,-13 22-9,26 21-4,-6 18-6,7 28-4,-4 20-7,4 28-5,-2 13-6,1 10-10,1 2-14,-4-22-19,14-7-34,-10-47-48,-2-37 1,-12-49 2,10-22 19</inkml:trace>
          <inkml:trace contextRef="#ctx0" brushRef="#br0" timeOffset="34724.3332">3733 7589 55,'-17'-34'103,"-3"5"6,20 29 4,0 0-58,-7-24-6,29 36-10,-22-12-11,58 14-7,-15-11-4,20-1-7,10-7-4,9-4-7,17-3-8,2-8-17,13 16-31,-10-6-61,-3 3-5,-7 12 2,-11 4-4</inkml:trace>
          <inkml:trace contextRef="#ctx0" brushRef="#br0" timeOffset="35208.7336">5284 8345 12,'-3'-36'86,"-11"-17"0,2 2-1,-5 10-48,-7-10-1,-8 20 2,-9-3-4,0 24 1,-17 8-1,7 24-2,-9 9-9,4 27-5,6 10-4,13 19-7,13 2 0,15 5-6,16-9 0,12-10-6,20-20 3,12-23-3,4-23 1,5-28 0,1-15 2,-6-24-1,-6-7 2,-8-8 4,-12 3-2,-7 10 6,-13 14-1,-4 17 5,-5 29-3,0 0 1,-2 51 0,6 4-3,6 8-2,7 7-13,17 3-24,-3-13-89,22-19-3,5-14 1,10-20-6</inkml:trace>
          <inkml:trace contextRef="#ctx0" brushRef="#br0" timeOffset="42183.4179">6313 8103 58,'14'-21'96,"13"4"0,-8-10 1,-2-2-67,5-2-8,-15-15-2,0-7-8,-7-12 0,-2-10-3,-8-10-1,-7-2-2,-9-5 2,-3 3-3,-10 7 3,1 12 0,-18 21 1,0 30 3,-19 17 1,1 33 2,-9 25-1,11 40 0,2 30-4,19 24 2,13 14-5,25 8-5,30-11 1,27-8-4,21-28 3,12-26-4,13-38 2,2-32-7,4-32 2,-9-31-3,-12-11-5,-17-21-6,-10 3-22,-21-14-18,-10 12-57,-10 9 1,-21 8-1,-8 19 11</inkml:trace>
          <inkml:trace contextRef="#ctx0" brushRef="#br0" timeOffset="42422.4618">6033 8181 139,'0'0'120,"-5"22"-3,5-22 4,19 38-76,12 3-13,1-2-8,11 14-16,11 3-13,-1-1-33,10-2-79,-10 5-6,-5-14 0,-9-8-1</inkml:trace>
          <inkml:trace contextRef="#ctx0" brushRef="#br0" timeOffset="48060.3128">7419 7376 1,'-7'-29'25,"7"29"56,-7-50 0,2 21-39,3 0-2,-6-3 2,8 8-1,-7 2 0,7 22-6,-12-21 1,12 21 0,-22 24-4,10 10-4,-14-3-5,4 29-4,-12 6-4,0 33-1,-2 14-7,5 20 1,6 17-6,16 4-6,16 8-12,12-19-33,30-3-75,9-26-2,14-30-2,5-24-3</inkml:trace>
          <inkml:trace contextRef="#ctx0" brushRef="#br0" timeOffset="48806.5035">8424 7864 95,'5'-34'103,"2"-4"0,-4-15 1,-13-3-71,13 5-5,-18-2-5,5 17-6,-16 2 2,-1 25-2,-14 11-2,0 24-1,-10 20-3,8 22-1,-5 14-4,9 15 1,10 2-5,12-2 2,12-11-3,12-18 1,15-22-2,10-29 0,6-22-1,6-19 0,2-17 1,-5-12-3,-5-5 3,-5 0-1,-4 0 1,-8 7 0,-2 15 1,-5 7 0,-12 29 0,24-10 0,-24 10 0,37 53 0,-11 0 0,11 18 1,4 15-1,7 16-2,5 7 0,0 7-3,-2 4 2,-5-1-1,-10-1 1,-9-4-1,-18-15 1,-14-15 2,-14-14 0,-12-16 2,-15-25 1,-7-22 1,-5-24 1,0-22 0,2-16 1,10-11-1,10-11 2,14-5-2,13-3-3,9 3-5,17 10-12,2-10-23,17 19-33,-2-5-52,0 8-1,-3 12 0,-2 9 0</inkml:trace>
          <inkml:trace contextRef="#ctx0" brushRef="#br0" timeOffset="49109.8003">9282 8328 147,'0'0'127,"34"29"-1,-20 10-3,1 24-45,-10 4-63,-3 13-32,5 5-97,-7 6-8,-4-18-4,-6-10-1</inkml:trace>
          <inkml:trace contextRef="#ctx0" brushRef="#br0" timeOffset="49912.0145">10161 8186 117,'29'-17'105,"-12"-22"2,10-17-3,-5-18-65,-1-21-19,6-6-7,-8-8-5,-2 5-4,-12 3 2,-3 16-3,-9 13 1,-7 19 1,-6 12 0,-6 21 1,-3 15 1,-5 22 3,-2 17 0,0 29 4,-1 24-1,6 36 2,-1 22-1,13 24-2,12 8-2,17 1-4,6-11-3,13-17-4,10-29-3,0-42-5,4-33-4,-11-38-4,-8-28 0,-17-31 1,-14-11 0,-15-13 4,-9 0 2,-13-2 5,-4 9 5,-5 8 9,2 9 0,7 22 4,11 5 2,33 24 1,-27-8 1,27 8-1,46 25-1,7-6-3,10-5-3,14 1-4,8-3-7,-1-12-19,8 5-44,-14-10-62,-6-2 1,-14 2-5,-10 0 3</inkml:trace>
          <inkml:trace contextRef="#ctx0" brushRef="#br0" timeOffset="50146.3948">11060 8396 183,'0'0'128,"34"24"-1,-22 12 2,0 8-68,-7 21-44,2 17-35,-14-5-100,7-4-6,-7-5-4,2-15-4</inkml:trace>
          <inkml:trace contextRef="#ctx0" brushRef="#br0" timeOffset="50896.4312">11993 7106 53,'0'0'105,"-24"-12"3,2 19 6,-5 27-54,-14 0-9,3 33-6,-11 10-11,6 35-5,-6 6-11,11 22-4,6 12-7,25 1-5,26-1-8,18-17-15,28-7-30,12-26-69,15-28-2,12-25-2,0-30-2</inkml:trace>
          <inkml:trace contextRef="#ctx0" brushRef="#br0" timeOffset="51430.3579">12841 8268 79,'19'-41'99,"10"-5"-3,-7-27 3,4-16-64,1 0-15,-10-6-2,5 1-10,-10-3 0,-5 10-2,-7 3 1,-3 14 0,-9 5 4,-2 16 2,-10 6 3,-3 24 1,-7 9 3,1 32 1,-6 14 0,5 29-2,-5 20-5,10 23 0,5 16-6,10 6 1,11 3-3,11-3-4,11-9 1,10-12-4,10-22 2,2-22-5,7-19 1,-2-19-7,7-11-9,-12-25-20,10 2-86,-13-10 2,-6 2-4,-6-2 3</inkml:trace>
          <inkml:trace contextRef="#ctx0" brushRef="#br0" timeOffset="52719.6441">11031 7937 41,'0'0'95,"0"0"-1,22-12 3,-22 12-52,0 0-9,19-32-9,-19 32-6,3-26-3,-3 26-4,-10-34-1,10 34 0,-22-29-1,22 29 0,-34-5-3,34 5-1,-31 22-1,17 2-2,1 3-2,4 4 0,4 0-2,5-4-1,7-5 0,-7-22-1,24 17 0,-24-17 0,32-20 0,-32 20-1,22-46 1,-18 20 0,-8-1 1,-6 5 0,10 22-3,-29-19-7,29 19-22,-34 27-78,34-27-1,-12 48-3,14-24 0</inkml:trace>
          <inkml:trace contextRef="#ctx0" brushRef="#br0" timeOffset="53282.178">13553 8273 200,'27'24'125,"-8"14"-1,-4 13-2,4 17-83,-24 2-11,3 10-18,-8-1-24,-12-9-32,8-14-75,-5-17-1,19-39-3,-27 7 1</inkml:trace>
          <inkml:trace contextRef="#ctx0" brushRef="#br0" timeOffset="53880.8565">14218 8074 90,'5'22'109,"4"0"0,-9-22 3,0 0-55,34-10-22,-24-21-6,9-10-11,-4-17-3,4-3-6,-7-9-2,3 3-4,-6 2 2,1 9-3,-5 8 2,-3 16-1,-2 32 2,0 0 0,-22 10 1,8 31 2,-3 17-3,0 14 3,0 8-2,5 7 0,7-2-3,10-8 1,7-17-3,10-16 0,12-22-1,7-25-1,5-21 1,0-19-1,-3-13 1,-2-12-1,-7-4 1,-3 4-1,-11 5 2,-6 8-1,-4 11 2,-5 18 0,-5 26 3,0 0 1,0 0 0,-5 51 3,0 2-2,7 14 2,3 11-3,12 4 0,7-3-4,13-8-8,13-13-12,3-27-20,25-9-33,-8-32-60,2-19 1,-4-19-3,-5-18 1</inkml:trace>
          <inkml:trace contextRef="#ctx0" brushRef="#br0" timeOffset="54255.8751">15054 6879 138,'29'12'112,"5"0"3,16 22-2,8 16-64,5 8-18,12 27-9,-3 9-11,3 22-3,-12 12-6,-12 10 1,-15-3-2,-12 0 3,-16 3 0,-8-10-3,-15-12-2,-9-19-12,-3-15-21,-14-24-73,3-27-9,1-21-4,1-27-1</inkml:trace>
          <inkml:trace contextRef="#ctx0" brushRef="#br0" timeOffset="54927.7825">15856 6751 200,'0'0'120,"36"9"4,-7 13-4,19 21-77,-2 13-14,22 21-14,0 18-4,-1 21-4,3 12-3,-5 17-2,-7 9 0,-12 6 1,-14 1-2,-13 1 0,-16-5-3,-11-9-7,-11-3-16,-25-32-38,-6-2-60,-13-9-4,-10-25-1,-4-9-1</inkml:trace>
          <inkml:trace contextRef="#ctx0" brushRef="#br0" timeOffset="56236.6149">17090 7555 172,'0'0'113,"0"0"0,0 0 0,0 0-70,0 0-7,0 0-14,39-14-7,0 18-5,4 1-8,10-2-13,13 9-23,-8-15-36,12 6-48,-5-1-1,-5-4-1,-9 2 0</inkml:trace>
          <inkml:trace contextRef="#ctx0" brushRef="#br0" timeOffset="56597.3607">17218 7983 152,'-21'5'116,"21"-5"1,0 0 4,0 0-71,0 0-6,0 0-11,36-8-10,-7 3-6,12 8-5,2-3-7,6-3-7,4 8-11,-5-10-26,10 5-81,-9 0-6,-4-2 2,-6-3-4</inkml:trace>
        </inkml:traceGroup>
      </inkml:traceGroup>
    </inkml:traceGroup>
    <inkml:traceGroup>
      <inkml:annotationXML>
        <emma:emma xmlns:emma="http://www.w3.org/2003/04/emma" version="1.0">
          <emma:interpretation id="{3F4D87A7-DB44-464F-AF3B-C37B0AD44E22}" emma:medium="tactile" emma:mode="ink">
            <msink:context xmlns:msink="http://schemas.microsoft.com/ink/2010/main" type="paragraph" rotatedBoundingBox="13274,10276 32567,10069 32589,12106 13296,12313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9C629F0-E369-4F67-80BC-D6DF8B41D7DE}" emma:medium="tactile" emma:mode="ink">
              <msink:context xmlns:msink="http://schemas.microsoft.com/ink/2010/main" type="line" rotatedBoundingBox="13274,10276 32567,10069 32589,12106 13296,12313"/>
            </emma:interpretation>
          </emma:emma>
        </inkml:annotationXML>
        <inkml:traceGroup>
          <inkml:annotationXML>
            <emma:emma xmlns:emma="http://www.w3.org/2003/04/emma" version="1.0">
              <emma:interpretation id="{219E944C-0762-4B1A-A2D8-D920813955EB}" emma:medium="tactile" emma:mode="ink">
                <msink:context xmlns:msink="http://schemas.microsoft.com/ink/2010/main" type="inkWord" rotatedBoundingBox="13274,10276 16414,10243 16433,11972 13293,12006"/>
              </emma:interpretation>
              <emma:one-of disjunction-type="recognition" id="oneOf8">
                <emma:interpretation id="interp40" emma:lang="en-US" emma:confidence="1">
                  <emma:literal>¥</emma:literal>
                </emma:interpretation>
                <emma:interpretation id="interp41" emma:lang="en-US" emma:confidence="0">
                  <emma:literal>#</emma:literal>
                </emma:interpretation>
                <emma:interpretation id="interp42" emma:lang="en-US" emma:confidence="0">
                  <emma:literal>1</emma:literal>
                </emma:interpretation>
                <emma:interpretation id="interp43" emma:lang="en-US" emma:confidence="0">
                  <emma:literal>%</emma:literal>
                </emma:interpretation>
                <emma:interpretation id="interp44" emma:lang="en-US" emma:confidence="0">
                  <emma:literal>*</emma:literal>
                </emma:interpretation>
              </emma:one-of>
            </emma:emma>
          </inkml:annotationXML>
          <inkml:trace contextRef="#ctx0" brushRef="#br0" timeOffset="59962.6249">10744 9555 105,'0'0'109,"2"-26"7,-2 26 0,0 0-52,-5-24-20,5 24-8,0 0-10,15 26-6,-13 8-6,5 17-6,1 12-2,-1 19-4,0 12-3,0 8-4,5 1-7,-4-11-6,9-7-8,-13-27-12,16-12-16,-20-46-28,0 0-40,24-44 3,-17-7 5,3-7 40</inkml:trace>
          <inkml:trace contextRef="#ctx0" brushRef="#br0" timeOffset="60181.3906">11002 9592 112,'0'0'109,"10"-34"-1,-10 34-11,0 0-42,0 0-8,0 0-12,29 24-6,-22 12-8,8 22-6,-1 10-4,3 9-8,5 10-9,-8-7-15,13 4-20,-15-23-29,5-13-53,-10-19 1,-7-29-2,0 0 2</inkml:trace>
          <inkml:trace contextRef="#ctx0" brushRef="#br0" timeOffset="60447.0309">10543 9889 161,'-26'-5'125,"26"5"6,-29 2-4,29-2-72,0 0-13,0 0-14,26 25-10,1-21-6,16 1-3,10-10-3,15-2-3,7-2-3,5-6-7,9 5-7,-12-4-17,10 14-30,-29-5-68,0 7-3,-17 3 0,-7 7 0</inkml:trace>
          <inkml:trace contextRef="#ctx0" brushRef="#br0" timeOffset="60697.036">10751 10210 168,'0'0'127,"-29"-26"3,29 26-1,2-34-64,20 31-28,-22 3-13,60-9-10,-16 9-4,14 5-4,5-1-8,0 1-10,9 10-39,-9-13-79,-3 1-3,-9-8-2,-5 0-2</inkml:trace>
          <inkml:trace contextRef="#ctx0" brushRef="#br0" timeOffset="61557.6824">11870 9266 96,'0'0'105,"0"0"3,24 9 2,-15 13-59,18 21-9,-15 8-9,10 26-9,-15 8-6,-2 14-4,-10 0-7,-10 3-6,-4-13-4,-12-14-3,-3-17 1,0-24-1,5-17 1,3-17 2,4-10 2,22 10 2,-22-36 3,22 36 1,24-27 2,3 27 3,2 10 0,7 14 2,3 12 1,4 20 1,-2 14 0,3 17 1,-10 7-4,-1 10-1,1-3-9,-2-6-10,6-1-37,-11-24-81,7-17-7,-3-22 0,0-18 0</inkml:trace>
          <inkml:trace contextRef="#ctx0" brushRef="#br0" timeOffset="62213.9703">12606 9879 103,'-19'-29'106,"19"29"4,0 0-1,0 0-63,39-5-7,-13 13-10,20 13-8,5 4-6,12 16-4,2 9-3,0 16-1,-2 6-3,-7 8-2,-11 4-4,-20-2-1,-13-2-3,-15-12 0,-16-10-4,-12-20 2,-8-13-1,-7-23 2,-2-21 2,2-15 3,5-17 4,7-12 3,10-9 2,12-8 0,9-7 3,15 7-2,8-2 1,13 0-3,6 7-4,2 3-10,12 19-22,-14-3-53,7 17-30,-5 15-4,-10 7 0</inkml:trace>
          <inkml:trace contextRef="#ctx0" brushRef="#br0" timeOffset="62479.6021">13459 9464 209,'27'4'127,"-20"18"-2,0 17 4,-9 16-82,9 37-10,-9 15-17,9 23-9,-5 15-11,6 5-14,13 9-39,-6-21-76,11-22 0,1-27-4,2-33 0</inkml:trace>
        </inkml:traceGroup>
        <inkml:traceGroup>
          <inkml:annotationXML>
            <emma:emma xmlns:emma="http://www.w3.org/2003/04/emma" version="1.0">
              <emma:interpretation id="{CD85FF08-6627-47B3-ACD0-D26DC88A7333}" emma:medium="tactile" emma:mode="ink">
                <msink:context xmlns:msink="http://schemas.microsoft.com/ink/2010/main" type="inkWord" rotatedBoundingBox="17477,10492 21845,10445 21861,11997 17494,12044"/>
              </emma:interpretation>
              <emma:one-of disjunction-type="recognition" id="oneOf9">
                <emma:interpretation id="interp45" emma:lang="en-US" emma:confidence="0">
                  <emma:literal>{01840=9,</emma:literal>
                </emma:interpretation>
                <emma:interpretation id="interp46" emma:lang="en-US" emma:confidence="0">
                  <emma:literal>{01840=0,</emma:literal>
                </emma:interpretation>
                <emma:interpretation id="interp47" emma:lang="en-US" emma:confidence="0">
                  <emma:literal>{018400=9,</emma:literal>
                </emma:interpretation>
                <emma:interpretation id="interp48" emma:lang="en-US" emma:confidence="0">
                  <emma:literal>{018409=9,</emma:literal>
                </emma:interpretation>
                <emma:interpretation id="interp49" emma:lang="en-US" emma:confidence="0">
                  <emma:literal>{018408=9,</emma:literal>
                </emma:interpretation>
              </emma:one-of>
            </emma:emma>
          </inkml:annotationXML>
          <inkml:trace contextRef="#ctx0" brushRef="#br0" timeOffset="63542.1608">14720 10370 124,'49'-32'100,"-18"-4"-3,13-3-1,-1-9-74,3-15-9,0-9-12,0-6-4,-12-4-2,-5 3-2,-10 4 2,-14 7 3,-8 8 5,-9 6 3,-7 16 5,-13 9 3,1 14 2,-12 6 2,2 21 2,-8 7 0,11 29-1,-8 18 0,14 28-1,-2 19-3,20 28-3,11 11-3,18 10-1,14-5-6,12-12-1,15-20-7,2-28-1,7-22-5,-12-37-5,-5-23-8,-24-32-4,-9-10 0,-30-19 2,-6-2 4,-20-15 6,-8 5 7,-4-9 8,-7 4 12,11 15 8,-1-6 7,16 23 1,0-3 1,34 34-1,-19-26-4,19 26-2,36 17-4,5-5-6,10 7-17,7-14-32,17 9-77,2-6-5,-2-11-3,-3-2-3</inkml:trace>
          <inkml:trace contextRef="#ctx0" brushRef="#br0" timeOffset="63932.9087">15711 9657 146,'-39'29'112,"15"2"5,-7 10-2,6 25-57,-16-4-12,15 30-12,-6 0-11,18 17-7,7-3-5,16 0-5,15-7-10,13-16-14,23-6-32,-2-29-74,12-19-2,-2-26-2,-3-20 0</inkml:trace>
          <inkml:trace contextRef="#ctx0" brushRef="#br0" timeOffset="64434.075">15989 9911 177,'0'0'113,"0"0"-2,0 0-35,43 29-33,-21-12-11,21 14-11,3 3-5,10 12-5,-1 4-4,1 11-2,-5 2-3,-8 2 1,-11 5-4,-11 0 3,-16-5-2,-14-4 0,-16-11-2,-4-11 2,-12-15-2,0-17 0,-2-19 2,-1-22-2,6-11 3,6-13-1,10-12 4,13-5-1,4-5 2,12 5-3,8 5-1,6 5-11,13 12-21,-7-3-48,12 15-41,-1 5 0,-2 7-3</inkml:trace>
          <inkml:trace contextRef="#ctx0" brushRef="#br0" timeOffset="64699.7176">16535 9589 206,'48'-5'115,"-14"20"7,4 14-7,13 22-76,-15 11-10,10 28-10,-14 4-5,-1 22-4,-16 5-2,-6 5-8,-9-3-13,-21-19-32,1-5-76,-14-22-6,-4-14-1,-8-22-2</inkml:trace>
          <inkml:trace contextRef="#ctx0" brushRef="#br0" timeOffset="65184.1164">17221 10014 144,'0'0'122,"0"0"2,0 0-2,0 0-44,24 5-43,3-7-18,18 4-22,13 10-34,-4 0-78,6 3-6,-4 2-1,-1 2-2</inkml:trace>
          <inkml:trace contextRef="#ctx0" brushRef="#br0" timeOffset="65387.2469">17330 10399 222,'0'0'126,"0"0"-1,0 0-2,50-10-87,-9 0-21,12-4-28,20 9-57,-3-10-50,7 3-4,1-5-3,1 1 0</inkml:trace>
          <inkml:trace contextRef="#ctx0" brushRef="#br0" timeOffset="65746.6424">18530 10094 164,'5'-36'107,"5"2"4,-10-4-2,-12-4-78,4 13-7,-13-4-7,-1 11-1,-19 3-2,-5 11 0,-14 8-2,-6 17 0,-6 12-1,2 17 2,-3 12-1,13 15 0,14 1-2,27 1 1,16-2-2,30-15-1,14-17-2,22-15-3,9-23-6,6-20-6,6-2-23,-21-25-64,2 1-36,-14-6 1,-8 6-4</inkml:trace>
          <inkml:trace contextRef="#ctx0" brushRef="#br0" timeOffset="66027.9069">19047 10256 271,'8'39'131,"-1"19"-2,-7 12-3,0 17-106,-7 12-34,-13-7-61,8 2-53,-5-5-1,-5-19-5,-2-21-6</inkml:trace>
        </inkml:traceGroup>
        <inkml:traceGroup>
          <inkml:annotationXML>
            <emma:emma xmlns:emma="http://www.w3.org/2003/04/emma" version="1.0">
              <emma:interpretation id="{BAF37BFD-DB8A-431E-B80A-50C2E1E38978}" emma:medium="tactile" emma:mode="ink">
                <msink:context xmlns:msink="http://schemas.microsoft.com/ink/2010/main" type="inkWord" rotatedBoundingBox="22383,10453 27011,10404 27029,12043 22401,12093"/>
              </emma:interpretation>
              <emma:one-of disjunction-type="recognition" id="oneOf10">
                <emma:interpretation id="interp50" emma:lang="en-US" emma:confidence="0">
                  <emma:literal>go)</emma:literal>
                </emma:interpretation>
                <emma:interpretation id="interp51" emma:lang="en-US" emma:confidence="0">
                  <emma:literal>geo)</emma:literal>
                </emma:interpretation>
                <emma:interpretation id="interp52" emma:lang="en-US" emma:confidence="0">
                  <emma:literal>got)</emma:literal>
                </emma:interpretation>
                <emma:interpretation id="interp53" emma:lang="en-US" emma:confidence="0">
                  <emma:literal>goo)</emma:literal>
                </emma:interpretation>
                <emma:interpretation id="interp54" emma:lang="en-US" emma:confidence="0">
                  <emma:literal>god)</emma:literal>
                </emma:interpretation>
              </emma:one-of>
            </emma:emma>
          </inkml:annotationXML>
          <inkml:trace contextRef="#ctx0" brushRef="#br0" timeOffset="67610.6715">19987 9763 1,'-5'-24'75,"-17"-10"6,10 13 7,-9 6-40,-11 1-2,6 16-3,-18 10-5,10 27-1,-16 4-7,11 25-5,-4 2-6,11 17-5,10-3-7,15-1-3,12-21-3,12-16-2,9-19-3,11-25-1,11-16-1,-7-22-1,5-10 2,-12-8-1,0-1 3,-10 7-2,-5 4 3,-9 10-1,-8 10 2,-2 24 0,0-24 2,0 24 0,0 0 2,0 0 2,10 43 1,9-6 3,5 6 0,13 18 2,6 9-3,13 12 1,2 12-4,0 7 2,0 3-4,-13 3 1,-6-6-3,-15-4-2,-14-15 1,-15-10-1,-17-21 2,-9-19-3,-10-20 4,-3-22-1,-2-24 1,1-14 2,-1-17-3,7-13 3,8-6-3,9 2 1,10-1-8,5 6-12,14 17-22,0 2-71,15 12-1,4 7-2,6 8-1</inkml:trace>
          <inkml:trace contextRef="#ctx0" brushRef="#br0" timeOffset="68516.973">20741 9618 142,'0'0'114,"-15"-21"0,15 21 6,-38-5-63,38 5-8,-44 41-13,27 0-11,-14 5-5,4 19-5,-2 7-5,8 15-3,4 3-5,12 2-5,17-3-7,7-12-13,27 5-33,-2-26-69,18-20-2,4-24-2,1-16 0</inkml:trace>
          <inkml:trace contextRef="#ctx0" brushRef="#br0" timeOffset="69188.8809">20980 9732 135,'0'0'106,"0"0"1,-10-22-35,10 22-18,0 0-14,0 0-5,0 0-9,29 7-5,-29-7-5,49 34-4,-13-2-2,7 11-6,8 10-4,2 5-5,3 5-1,-8 2-1,-2 5-2,-10-4 1,-14 1-1,-15-9 2,-7-2 2,-14-10 6,-10-10 1,-10-12 3,-7-17 1,-3-12 1,1-24 1,4-14 0,3-17 2,12-8 0,2-9 0,20 4-2,2-4 0,12 9-2,7 8-3,3 2-10,9 22-28,-7-6-85,8 11-1,-3 2-3,0 5 2</inkml:trace>
          <inkml:trace contextRef="#ctx0" brushRef="#br0" timeOffset="69470.1406">21483 9461 186,'31'-21'119,"-2"18"1,7 13-2,8 21-67,-1 5-20,18 27-11,-3 10-7,2 21-4,-5 10-3,-4 12 0,-12 5-1,-5 2 0,-13-7-2,-13-10 0,-13-7-14,-17-29-35,-4-7-78,-16-20-3,-3-18-2,-11-18-3</inkml:trace>
          <inkml:trace contextRef="#ctx0" brushRef="#br0" timeOffset="70142.0516">22360 9548 225,'0'0'115,"0"0"4,0 0-37,4 29-40,-4-29-13,41 51-10,0-20-4,17 13-6,5-6 0,10 6-4,2-3-1,4-2-3,1-3-1,-3-7 0,-16-5-2,-10-2 0,-13-5 0,-14-3 0,-24-14 2,5 34 1,-27-15 0,-11 6 1,-11 4 0,-9 7 1,-5 5-1,0 0 0,0 5 0,2-5-1,8 0-5,10-10-10,18 1-27,-2-20-68,22-12-14,0 0-2,39-27-2</inkml:trace>
          <inkml:trace contextRef="#ctx0" brushRef="#br0" timeOffset="70548.3229">23722 9923 116,'19'-29'108,"-4"-10"-2,-3 10 5,-5 2-64,-9-6-17,2 11-6,-15-5-6,15 27 2,-43-36-4,9 31 3,-17-4-2,-7 18 1,-14 11 0,-1 16-4,-6 12 0,6 20-3,3 7-1,17 9-3,22 1-1,23-5-1,25-15-4,24-14 0,20-25-3,11-21-1,10-22-3,0-19-4,-2-8-8,-17-21-18,0 12-31,-27-15-62,-7 8-3,-14-1 0,-8 16 2</inkml:trace>
          <inkml:trace contextRef="#ctx0" brushRef="#br0" timeOffset="71017.1535">24184 10145 255,'14'27'133,"1"26"-3,-8 12-2,2 27-102,-16 16-30,-7-1-44,-6 9-78,-4-12-6,-2-15 1,-8-33-9</inkml:trace>
        </inkml:traceGroup>
        <inkml:traceGroup>
          <inkml:annotationXML>
            <emma:emma xmlns:emma="http://www.w3.org/2003/04/emma" version="1.0">
              <emma:interpretation id="{ACD0C6B7-15B4-4BA2-AC78-3F89AB7543E1}" emma:medium="tactile" emma:mode="ink">
                <msink:context xmlns:msink="http://schemas.microsoft.com/ink/2010/main" type="inkWord" rotatedBoundingBox="28037,10197 32568,10149 32589,12106 28058,12154"/>
              </emma:interpretation>
              <emma:one-of disjunction-type="recognition" id="oneOf11">
                <emma:interpretation id="interp55" emma:lang="en-US" emma:confidence="0">
                  <emma:literal>career}</emma:literal>
                </emma:interpretation>
                <emma:interpretation id="interp56" emma:lang="en-US" emma:confidence="0">
                  <emma:literal>eerier}</emma:literal>
                </emma:interpretation>
                <emma:interpretation id="interp57" emma:lang="en-US" emma:confidence="0">
                  <emma:literal>eerie}</emma:literal>
                </emma:interpretation>
                <emma:interpretation id="interp58" emma:lang="en-US" emma:confidence="0">
                  <emma:literal>laree}</emma:literal>
                </emma:interpretation>
                <emma:interpretation id="interp59" emma:lang="en-US" emma:confidence="0">
                  <emma:literal>ere}</emma:literal>
                </emma:interpretation>
              </emma:one-of>
            </emma:emma>
          </inkml:annotationXML>
          <inkml:trace contextRef="#ctx0" brushRef="#br0" timeOffset="73262.5553">25263 9993 86,'-9'26'100,"9"3"3,2-7-3,-2-22-56,27 24-9,-5-33-11,11-11-6,-1-18-5,4-13-3,-5-17-6,8-9 2,-5-5-4,-3-5 0,-2 2-2,-2 8 0,-8 9-2,-4 13 1,-8 14 1,-9 9-1,2 32 2,-22-17 0,-2 27 2,-3 17 4,-9 6 0,2 18 5,-5 7 3,3 15-1,0 1 0,12 13-1,12-4 0,19 1-5,17-4 0,17-5-6,17-15-11,15-16-17,21-1-48,-2-26-47,-1-12-5,-6-17 0,-8-10-2</inkml:trace>
          <inkml:trace contextRef="#ctx0" brushRef="#br0" timeOffset="73918.8401">26078 9889 176,'0'0'128,"0"0"-1,0 0 3,43 2-70,-43-2-25,61 46-12,-18-7-12,8 9-9,7 10-20,-10-17-41,10 12-69,-7-14-3,2-10-3,-7-17-1</inkml:trace>
          <inkml:trace contextRef="#ctx0" brushRef="#br0" timeOffset="73653.2017">26126 9785 151,'-29'10'121,"29"-10"2,0 0-4,2-37-72,35 18-9,-4-15-17,21 3-5,1-8-11,8-2-6,5 7-13,-8-4-19,5 21-36,-16-5-53,-11 12 2,-14 3-4,-24 7 2</inkml:trace>
          <inkml:trace contextRef="#ctx0" brushRef="#br0" timeOffset="74621.9941">27013 9534 125,'0'0'118,"-37"-20"-3,37 20 4,-26-24-71,26 24-7,0 0-13,0 0-7,29 20-7,0 1-5,7 6-3,12 9-2,10 8-1,5 9-4,2 10 0,-2 4-4,-7 11 1,-13-1-2,-11 0 2,-20-4-3,-15-13 1,-16-9 2,-10-15 1,-7-19 2,-3-19 2,-2-15 1,0-20 1,7-11-1,5-8 2,12-9-2,12-7 2,5-1-3,12 1-2,8 2 2,11 7-4,8 5 1,4 5-8,6 4-4,6 13-16,-9-5-21,10 15-65,-8 4-6,-4 7 2,-8 8-2</inkml:trace>
          <inkml:trace contextRef="#ctx0" brushRef="#br0" timeOffset="75320.0124">27776 9826 143,'0'0'124,"-22"-2"5,22 2-2,0 0-69,39 26-16,-39-26-11,58 49-10,-22-16-11,8 11-8,4 7-19,-7-15-28,19 7-82,-14-6 0,0-11-7,-12-14-1</inkml:trace>
          <inkml:trace contextRef="#ctx0" brushRef="#br0" timeOffset="74956.5364">27791 9746 118,'0'0'127,"14"-24"1,-14 24 2,44-31-49,-3 19-38,-10-10-18,20 3-11,-3-3-11,0-2-15,8 9-20,-22-11-25,14 14-66,-21 2-6,-1 7 3,-26 3-3</inkml:trace>
          <inkml:trace contextRef="#ctx0" brushRef="#br0" timeOffset="75866.9147">28614 10130 148,'27'-38'119,"0"-13"-5,-1-7 2,8-2-85,-17-10-12,7 4-8,-12 4-9,3 4 2,-11 9-3,1 11 6,-7 9-2,2 29 4,-15-27-1,15 27 1,-24 29 2,12 7-3,-7 13 0,2 9-3,0 4 2,10 8-4,4-4 3,11-6-4,6-12 1,13-11-1,6-18 0,9-17-1,-1-14-1,2-17-2,-2-7 0,-5-10-2,-4-2-4,-8-5 3,-5 9-3,-7 1 4,-4 11-2,-8 6 5,0 26 0,0 0 7,0 0 4,-27 7-2,15 20 7,7 16-2,-2 5 1,9 15-4,1-2 0,11 1-6,8-1-5,7-8-5,12-5-6,0-24-21,17 5-40,-7-24-58,-5-10-2,-8-14 2,-6-7 1</inkml:trace>
          <inkml:trace contextRef="#ctx0" brushRef="#br0" timeOffset="77116.9701">29421 9157 73,'8'36'111,"-4"8"5,4 11-1,4 13-40,0-8-33,12 17-13,0-14-14,12 0-10,-2-15-4,2-14-7,1-12 2,-4-12-4,-6-8 3,-27-2 0,27-14 2,-27 14 4,0 0 2,-15-25 4,15 25 0,-36 10 1,12 2 4,7 12 0,-7 5 4,7 17-1,0 3 0,10 16-3,4 2-2,8 16 1,10 1-6,6 8-1,3 2-4,8-4 0,-1-3-2,1-5 1,-3-5 0,-12-5 4,-13-9 1,-4-2 5,-24-11 4,-5-1-3,-17-11 4,-4-1-3,-13-13 1,2-7-10,-4-5-9,-5-17-42,29 0-87,-15-7-9,13 0-2,2-5-3</inkml:trace>
        </inkml:traceGroup>
      </inkml:traceGroup>
    </inkml:traceGroup>
    <inkml:traceGroup>
      <inkml:annotationXML>
        <emma:emma xmlns:emma="http://www.w3.org/2003/04/emma" version="1.0">
          <emma:interpretation id="{73FB7259-E144-4C30-A441-C455D08E2630}" emma:medium="tactile" emma:mode="ink">
            <msink:context xmlns:msink="http://schemas.microsoft.com/ink/2010/main" type="paragraph" rotatedBoundingBox="13632,12802 32771,12831 32767,15125 13629,15096" alignmentLevel="3"/>
          </emma:interpretation>
        </emma:emma>
      </inkml:annotationXML>
      <inkml:traceGroup>
        <inkml:annotationXML>
          <emma:emma xmlns:emma="http://www.w3.org/2003/04/emma" version="1.0">
            <emma:interpretation id="{F25200E4-C59D-4753-A930-51EF51781889}" emma:medium="tactile" emma:mode="ink">
              <msink:context xmlns:msink="http://schemas.microsoft.com/ink/2010/main" type="line" rotatedBoundingBox="13632,12802 32771,12831 32767,15125 13629,15096"/>
            </emma:interpretation>
          </emma:emma>
        </inkml:annotationXML>
        <inkml:traceGroup>
          <inkml:annotationXML>
            <emma:emma xmlns:emma="http://www.w3.org/2003/04/emma" version="1.0">
              <emma:interpretation id="{22D9F60C-9E79-449C-BD18-0128CD11FAF2}" emma:medium="tactile" emma:mode="ink">
                <msink:context xmlns:msink="http://schemas.microsoft.com/ink/2010/main" type="inkWord" rotatedBoundingBox="13818,12715 17333,13332 17057,14906 13542,14289"/>
              </emma:interpretation>
              <emma:one-of disjunction-type="recognition" id="oneOf12">
                <emma:interpretation id="interp60" emma:lang="en-US" emma:confidence="0">
                  <emma:literal>#3018100951080</emma:literal>
                </emma:interpretation>
                <emma:interpretation id="interp61" emma:lang="en-US" emma:confidence="0">
                  <emma:literal>#3018100989050</emma:literal>
                </emma:interpretation>
                <emma:interpretation id="interp62" emma:lang="en-US" emma:confidence="0">
                  <emma:literal>#3018100959050</emma:literal>
                </emma:interpretation>
                <emma:interpretation id="interp63" emma:lang="en-US" emma:confidence="0">
                  <emma:literal>#3018400951080</emma:literal>
                </emma:interpretation>
                <emma:interpretation id="interp64" emma:lang="en-US" emma:confidence="0">
                  <emma:literal>#30184000951080</emma:literal>
                </emma:interpretation>
              </emma:one-of>
            </emma:emma>
          </inkml:annotationXML>
          <inkml:trace contextRef="#ctx0" brushRef="#br0" timeOffset="79526.7381">10838 12790 169,'0'0'125,"0"0"1,26-7-2,18 17-73,2-15-23,26 10-8,8-10-12,7 3-5,5-1-9,-8-6-14,13 11-27,-27-7-72,0 5-5,-19 0 0,-15 10-1</inkml:trace>
          <inkml:trace contextRef="#ctx0" brushRef="#br0" timeOffset="79057.9595">10985 12544 121,'0'0'113,"0"0"-1,0 0 0,15 46-71,-18-3-11,8 23-9,0 11-11,5 12-6,2 15-22,-7-10-23,19-2-66,-5-12-5,8-15 0,-6-24-3</inkml:trace>
          <inkml:trace contextRef="#ctx0" brushRef="#br0" timeOffset="79761.1299">10971 13107 200,'0'0'129,"0"0"-1,26-5 0,20 5-84,5-12-14,21 5-10,6-3-12,6 0-5,1 3-15,-10-10-27,9 17-86,-18-7-4,-8 9-2,-15 1-1</inkml:trace>
          <inkml:trace contextRef="#ctx0" brushRef="#br0" timeOffset="78335.7877">11297 11807 119,'-27'12'122,"27"-12"2,0 0 0,0 0-48,25 15-35,1-23-9,22 11-12,8-6-7,19 6-5,7 2-3,7 2-2,3 5-3,0 0-1,-3 7-5,-9-4-6,-3 7-17,-28-17-64,-1 9-32,-19-9-4,-7 0 1</inkml:trace>
          <inkml:trace contextRef="#ctx0" brushRef="#br0" timeOffset="79323.6034">11384 12568 97,'19'29'118,"-9"7"0,0 13 1,2 16-43,-3 0-41,13 15-10,-3-3-20,1-7-17,6 3-27,-16-25-74,4-14-4,-14-34-2,0 0-2</inkml:trace>
          <inkml:trace contextRef="#ctx0" brushRef="#br0" timeOffset="80979.9396">12365 12172 124,'34'19'97,"-34"-19"6,48 34-32,-19 2-28,-10 3-5,8 14-10,-15 0-3,2 15-9,-18-3-4,-9 3-12,-13-1-4,-10-9-9,-3-2-5,-9-20-1,7-2-2,-3-19 0,15-3 3,0-15 5,29 3 6,-24-12 7,24 12 7,0 0 6,29-17 2,0 27 4,-2 0 4,14 19 2,-3 0 2,11 19 0,-8 5-2,7 22-2,-9-3-4,2 15-1,-10-2-8,1-5-6,-3-3-10,-10-21-14,7-1-30,-18-31-77,-8-24 2,24 0-4,-12-21 3</inkml:trace>
          <inkml:trace contextRef="#ctx0" brushRef="#br0" timeOffset="81479.9667">13005 12633 122,'0'0'112,"0"0"5,0 0-3,0 0-64,56 5-9,-20 12-11,19 19-8,1 5-6,9 13-5,-2 4-5,0 4-2,-12 8-3,-10 1 0,-12-1-2,-12 0 0,-15-10 0,-12 0 1,-11-6-2,-11-11 3,-7-14-2,-2-14 1,-2-18 0,4-21 0,3-17 1,12-15 0,5-16 1,11-10 0,11-10 1,9 0-1,10 3 2,9 7-3,3 9-3,0 8-10,7 19-21,-15 0-60,10 22-31,-9 9 1,0 11-4</inkml:trace>
          <inkml:trace contextRef="#ctx0" brushRef="#br0" timeOffset="82151.8681">14025 12372 145,'0'0'108,"0"0"7,0 0 0,0 0-68,-3 54-9,3 6-9,15 32-6,-3 17-3,7 26-4,0 7-6,8 11-3,2-4-7,-3-16-13,8-7-21,-14-39-43,6-17-49,-6-34-5,-20-36 6,29 3-5</inkml:trace>
        </inkml:traceGroup>
        <inkml:traceGroup>
          <inkml:annotationXML>
            <emma:emma xmlns:emma="http://www.w3.org/2003/04/emma" version="1.0">
              <emma:interpretation id="{F5B55EBE-7D7C-4C40-8028-7CC0D26D11DA}" emma:medium="tactile" emma:mode="ink">
                <msink:context xmlns:msink="http://schemas.microsoft.com/ink/2010/main" type="inkWord" rotatedBoundingBox="17775,13226 22469,13233 22467,14649 17773,14641"/>
              </emma:interpretation>
            </emma:emma>
          </inkml:annotationXML>
          <inkml:trace contextRef="#ctx0" brushRef="#br0" timeOffset="82983.83">14981 13160 168,'24'-12'107,"10"-19"-3,5-18-3,2-21-78,10-2-7,-5-15-10,-3-5-5,-4 0-2,-13 8 2,-6 9-4,-13 12 3,-10 10-3,-6 12 4,-8 12-4,-10 17 7,-4 14 3,-1 22 3,-6 17 5,4 24 0,-5 18 5,13 28-2,2 17 2,19 22-3,7-5-6,18-1-3,11-15-5,12-18-1,11-24-5,-4-32-1,-1-28-4,-13-32-4,-7-14-5,-22-25-1,-12-2 0,-21-17 1,-8 5 2,-14-4 2,-3 4 8,-5 7 7,1 5 10,11 17 4,3 2 4,19 23 1,22 4 1,0 0-1,25 21-4,25 3-4,16-4-7,11-6-9,15 1-32,-5-20-87,7-5-3,-10-21-4,-1-5-1</inkml:trace>
          <inkml:trace contextRef="#ctx0" brushRef="#br0" timeOffset="83510.9532">16163 12235 122,'-37'-3'110,"16"6"0,-4 9 5,-13 2-66,6 30-5,-11-1-11,7 25-9,-5 7-2,7 21-7,0 8-4,12 10-3,17-1-3,25-1-3,16-4-5,17-18-9,22-8-19,0-31-38,17-13-50,0-23-5,-8-23 1,-9-23-3</inkml:trace>
          <inkml:trace contextRef="#ctx0" brushRef="#br0" timeOffset="83989.4777">16440 12568 195,'0'0'118,"0"0"0,0 0-24,0 0-45,20 32-9,21 4-11,5 2-9,17 13-5,7 2-6,7 8-3,5 4-3,-5 5-1,-11 3-5,-13-3 0,-19 0-4,-17-8-1,-20-8-1,-16-9 2,-13-11-2,-11-22 1,-8-14 1,-7-25 2,-2-14 3,2-12 2,9-7 2,6-5-3,12-3 4,9 0-4,15 10-1,9 3-11,22 14-18,-2-10-25,19 12-61,0 3 1,5 2-4,2 3 3</inkml:trace>
          <inkml:trace contextRef="#ctx0" brushRef="#br0" timeOffset="84223.8647">17088 12273 177,'41'3'115,"-5"11"6,5 15-1,20 22-71,-13 5-11,15 28-16,-10 10-3,0 20-9,-12 2 1,-7 10-7,-12-6-2,-13-9 0,-9-9-7,-16-20-11,1-12-28,-24-29-78,8-19-3,-10-27-1,5-12-1</inkml:trace>
          <inkml:trace contextRef="#ctx0" brushRef="#br0" timeOffset="84536.3838">17912 12720 215,'-24'0'128,"24"0"-3,0 0 1,21 0-82,-21 0-16,54-2-12,-13 4-10,4 3-11,11 10-22,-10-13-38,7 13-60,-9-1-1,-6 3-2,-11-3 0</inkml:trace>
          <inkml:trace contextRef="#ctx0" brushRef="#br0" timeOffset="84739.5155">18006 13039 245,'-27'-7'129,"27"7"0,27-17-4,9 15-85,-2-3-21,19 0-16,5 10-24,-7-10-62,7 12-42,-5-7-3,0 3-2,-4-11-1</inkml:trace>
          <inkml:trace contextRef="#ctx0" brushRef="#br0" timeOffset="85177.0371">19284 12766 94,'15'-34'87,"-18"-11"-2,6 6-3,-11-2-68,-6 0-1,-6 7 2,-9 5 5,-2 10 5,-22 4 6,5 15 4,-25 3 2,15 23 1,-17 1-4,17 21-4,-7-2-6,24 17-2,7-8-7,29 6-3,15-11-3,24-6-2,14-15-3,12-17-6,13-10-8,-3-19-18,17 3-60,-19-20-43,-3-2-3,-17-8 0,-4 1-2</inkml:trace>
          <inkml:trace contextRef="#ctx0" brushRef="#br0" timeOffset="85661.443">19666 12863 233,'-3'29'130,"8"12"0,-5 10 0,7 24-82,-14 2-17,7 17-14,-9 3-14,-4-5-14,11 4-52,-12-23-65,1-20-2,13-53-6,-24 12 0</inkml:trace>
        </inkml:traceGroup>
        <inkml:traceGroup>
          <inkml:annotationXML>
            <emma:emma xmlns:emma="http://www.w3.org/2003/04/emma" version="1.0">
              <emma:interpretation id="{246D749C-D73F-4620-B3D1-37D40C08B9FE}" emma:medium="tactile" emma:mode="ink">
                <msink:context xmlns:msink="http://schemas.microsoft.com/ink/2010/main" type="inkWord" rotatedBoundingBox="23290,13090 27551,13096 27548,14721 23288,14714"/>
              </emma:interpretation>
            </emma:emma>
          </inkml:annotationXML>
          <inkml:trace contextRef="#ctx0" brushRef="#br0" timeOffset="86317.7225">20852 12638 157,'12'-43'107,"-5"-6"-1,3-1-9,-5-1-84,-8 3-10,-1 4-5,-11 15-8,-12 12 7,-9 17 0,-7 12 5,-8 17 5,0 15 0,1 7 8,6 9-4,8 0 3,16 3-7,11-7 0,14-6-6,14-16 2,12-12-2,10-12-1,5-6 1,5-8-1,2-1 0,8 0 1,1 7 1,-1 13 0,2 11 0,2 20 0,-2 12 4,-5 17 1,-5 12 3,-12 5-1,-7 5 3,-20-8-3,-6-7 2,-25-14-1,-5-13-3,-14-23-2,-10-20-4,-5-19 0,-7-20-4,-5-19-1,0-19-6,8-8-4,-1-11-11,20 14-20,-5-10-61,22 8-10,11 4-1,16 12 2</inkml:trace>
          <inkml:trace contextRef="#ctx0" brushRef="#br0" timeOffset="86630.2337">21555 12249 137,'-22'-9'122,"22"9"0,-38 41 4,9-5-56,7 29-25,-14 5-11,7 20-15,2 9-5,10 7-10,8 0-4,13-4-10,18-8-12,5-29-22,31-9-78,0-30-4,12-21-2,-5-27 0</inkml:trace>
          <inkml:trace contextRef="#ctx0" brushRef="#br0" timeOffset="87020.8778">21770 12375 227,'0'0'125,"0"0"1,27 22-3,-27-22-86,62 38-15,-16-9-8,10 8-9,4 6-1,3 10-5,-2 3 1,-6 9-5,-11 3 1,-15-1 2,-15 3-1,-16-4 1,-18-6-1,-11-9 3,-13-13-1,-9-18 2,-2-20 0,2-22 0,4-19 2,11-15-2,6-14 3,13-5-2,14-9 2,12-1-2,15 3-2,2 5-3,15 12-21,-10-3-29,14 15-71,-2 7 0,-2 12-3,-5 5 1</inkml:trace>
          <inkml:trace contextRef="#ctx0" brushRef="#br0" timeOffset="87302.1484">22362 12104 201,'41'-7'130,"-10"12"-2,13 14 4,-3 5-73,17 32-21,-12 12-12,7 19-10,-10 12-3,-1 21-5,-16 4 0,-9 11-5,-12-5-5,-12-6-4,-10-8-9,-22-27-21,12-12-95,-23-31-6,-1-17-1,-12-39-2</inkml:trace>
          <inkml:trace contextRef="#ctx0" brushRef="#br0" timeOffset="87770.9197">23024 12708 221,'-22'17'128,"22"-17"1,0 0-4,17-36-79,14 17-15,8-13-15,12-6-8,7-4-6,2-1-4,5 7-10,-9-8-13,4 20-27,-21-7-69,-3 11-7,-36 20 1,34-19-2</inkml:trace>
          <inkml:trace contextRef="#ctx0" brushRef="#br0" timeOffset="88005.3024">23101 12752 249,'0'0'132,"0"0"-2,34 22-1,5 2-88,-1 0-16,16 12-13,3 5-9,6 0-10,7 15-24,-16-22-56,13 7-44,-9-15-3,0-4-1,-10-15-1</inkml:trace>
          <inkml:trace contextRef="#ctx0" brushRef="#br0" timeOffset="88364.6937">24358 12885 99,'4'-56'98,"4"3"0,-11 0-1,-11-3-67,2 8-5,-17 2-4,0 10 0,-20 7-1,3 14 2,-16 6 2,4 23 1,-12 5-1,12 30-2,-3 4-2,18 24-1,9-4-5,22 4-2,14-9-3,22-8 1,15-14-4,17-17-1,6-19-5,4-22-8,6-8-18,-16-26-47,2 8-57,-15-13-2,-4 5-3,-15-5 0</inkml:trace>
          <inkml:trace contextRef="#ctx0" brushRef="#br0" timeOffset="88701.9299">24674 12856 268,'17'43'137,"7"22"-1,-14 8-4,14 23-94,-24 6-23,2 4-17,3 10-44,-19-24-85,6-7-6,-11-30-3,5-19 2</inkml:trace>
        </inkml:traceGroup>
        <inkml:traceGroup>
          <inkml:annotationXML>
            <emma:emma xmlns:emma="http://www.w3.org/2003/04/emma" version="1.0">
              <emma:interpretation id="{B4A6275B-751A-4305-B395-DDF447DA1EE2}" emma:medium="tactile" emma:mode="ink">
                <msink:context xmlns:msink="http://schemas.microsoft.com/ink/2010/main" type="inkWord" rotatedBoundingBox="28442,13114 32770,13121 32767,15125 28439,15119"/>
              </emma:interpretation>
            </emma:emma>
          </inkml:annotationXML>
          <inkml:trace contextRef="#ctx0" brushRef="#br0" timeOffset="89247.8299">25713 13001 209,'-3'26'122,"3"-26"2,0 0-3,8-43-84,16-8-11,-5-22-9,8-13-9,-1-14-6,3-1 0,-7 0-3,-3 6 2,-4 16-3,-3 9 2,-7 16-3,-5 18 4,0 36 1,-24-19 0,2 36 0,-5 26 2,-7 18 4,-4 26-2,-3 14 3,2 22-1,10 5 0,15 8-1,18-11 0,23-11-3,26-20-6,17-24-5,27-19-18,-3-49-38,20-7-68,-8-24-3,0-9 2,-21-13-5</inkml:trace>
          <inkml:trace contextRef="#ctx0" brushRef="#br0" timeOffset="89779.1032">26474 12600 207,'-7'31'133,"7"-31"4,41 31-1,-15-16-72,25 28-23,-8 1-15,15 9-13,3 7-11,-3-2-15,12 15-48,-17-30-73,3-2-4,-18-21-2,6-11-3</inkml:trace>
          <inkml:trace contextRef="#ctx0" brushRef="#br0" timeOffset="89544.7157">26513 12619 265,'24'-12'132,"7"-10"1,15 3-6,0-15-97,14 5-16,3 0-13,0-2-15,5 9-14,-23-12-25,16 17-76,-27-5-1,0 13-1,-34 9 2</inkml:trace>
          <inkml:trace contextRef="#ctx0" brushRef="#br0" timeOffset="90451.0117">27266 12290 130,'0'0'118,"0"0"6,17-21-3,-17 21-66,32 19-9,6 15-13,3 0-7,15 19-9,4 2-1,10 15-7,-2 5 0,0 7-6,-10 3-4,-10-5 0,-17-1-3,-16-6 1,-20-6-1,-17-11 1,-14-12-1,-15-15 2,-4-13 0,-6-23 2,1-19 2,7-15 2,12-20 2,12-9-2,12-10 3,17-2-3,12-2 1,14-1-3,11 5-6,6 5-3,10 15-13,-4-3-18,16 27-34,-17-3-60,8 18 2,-10 6-1,-3 15 6</inkml:trace>
          <inkml:trace contextRef="#ctx0" brushRef="#br0" timeOffset="91044.7959">28071 12819 241,'-22'27'135,"22"-27"1,34 27 0,-3-18-79,30 25-20,-8 2-17,19 10-11,1 5-12,-6-3-19,13 17-52,-24-21-64,-3-3-1,-19-14-4,-3-10-1</inkml:trace>
          <inkml:trace contextRef="#ctx0" brushRef="#br0" timeOffset="90810.4091">28163 12774 191,'0'0'133,"0"0"0,0 0 2,33-20-60,-20-16-35,25 5-14,-2-13-11,10-2-9,3-2-10,1 2-4,6 7-14,-15-2-15,15 27-33,-27-8-64,2 12-3,-31 10 0,27 8 7</inkml:trace>
          <inkml:trace contextRef="#ctx0" brushRef="#br0" timeOffset="91701.0737">28800 13092 233,'0'0'132,"0"0"-2,37-41-1,-23-12-96,15 5-10,-7-17-9,4-1-9,-4 1-2,-2 2-5,-6 8 2,-4 9-2,-5 14 0,-5 11 1,0 21-1,0 0 0,0 0 0,-32 36 2,20 5-2,0 15 3,0 11-1,5 6 2,4 2-2,8-3 2,10-4 0,9-13 1,5-18-1,9-21 1,6-23 5,7-15-1,-8-19 1,1-12-1,-11-7 0,-4-5 0,-4 2 0,-9 10-1,-6 7-5,-10 10 1,0 11 1,0 25 0,0 0 2,-10 25 0,6 16 0,1 14 0,1 10-1,9 13-2,5 4-5,5-7-5,12 0-12,5-27-10,14 3-21,-4-49-20,14-2-64,-15-29-1,-2-19 1,-7-15 6</inkml:trace>
          <inkml:trace contextRef="#ctx0" brushRef="#br0" timeOffset="92185.479">29549 12138 242,'0'0'138,"-14"34"-3,16 7 2,-7 2-84,20 30-22,-3-3-9,12 7-13,5-7-1,10-4-7,4-13 2,3-19-8,0-15 1,-5-19 0,-7-12-1,-10-12-1,-7-5 1,-17-5 0,-10 5 2,-11 5 0,-3 9 2,-10 13 1,-3 11 3,4 18 2,-1 14 2,7 22 2,5 12-2,13 19 1,9 10-3,14 7 1,18 5-4,4-2 0,5-3-1,7-10-2,1-7 0,-3-9 1,-13-13 1,-11-4 1,-19-10 3,-16 0-1,-20-7 0,-18-8 2,-19-6-3,-12-13-3,-3-3-11,-11-21-37,21 3-89,-10-18-7,20-4-6,9-15 1</inkml:trace>
        </inkml:traceGroup>
      </inkml:traceGroup>
    </inkml:traceGroup>
  </inkml:traceGroup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4:08.4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EFC5836-6745-4D87-BE33-F10D11473220}" emma:medium="tactile" emma:mode="ink">
          <msink:context xmlns:msink="http://schemas.microsoft.com/ink/2010/main" type="writingRegion" rotatedBoundingBox="2394,468 32508,-54 32830,18507 2717,19030"/>
        </emma:interpretation>
      </emma:emma>
    </inkml:annotationXML>
    <inkml:traceGroup>
      <inkml:annotationXML>
        <emma:emma xmlns:emma="http://www.w3.org/2003/04/emma" version="1.0">
          <emma:interpretation id="{8DFEB7B8-2DA6-4F0F-89E5-F3AF061326FC}" emma:medium="tactile" emma:mode="ink">
            <msink:context xmlns:msink="http://schemas.microsoft.com/ink/2010/main" type="paragraph" rotatedBoundingBox="2389,574 20684,45 20741,1996 2446,25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04F7D0B-39E5-4139-8664-49D254B944BE}" emma:medium="tactile" emma:mode="ink">
              <msink:context xmlns:msink="http://schemas.microsoft.com/ink/2010/main" type="line" rotatedBoundingBox="2389,574 20684,45 20741,1996 2446,2525"/>
            </emma:interpretation>
          </emma:emma>
        </inkml:annotationXML>
        <inkml:traceGroup>
          <inkml:annotationXML>
            <emma:emma xmlns:emma="http://www.w3.org/2003/04/emma" version="1.0">
              <emma:interpretation id="{993F1CD1-A43A-4480-8DE2-E7DE34426E3C}" emma:medium="tactile" emma:mode="ink">
                <msink:context xmlns:msink="http://schemas.microsoft.com/ink/2010/main" type="inkWord" rotatedBoundingBox="2402,993 3988,947 4032,2479 2446,2525"/>
              </emma:interpretation>
              <emma:one-of disjunction-type="recognition" id="oneOf0">
                <emma:interpretation id="interp0" emma:lang="en-US" emma:confidence="1">
                  <emma:literal>If</emma:literal>
                </emma:interpretation>
                <emma:interpretation id="interp1" emma:lang="en-US" emma:confidence="0">
                  <emma:literal>It</emma:literal>
                </emma:interpretation>
                <emma:interpretation id="interp2" emma:lang="en-US" emma:confidence="0">
                  <emma:literal>Ito</emma:literal>
                </emma:interpretation>
                <emma:interpretation id="interp3" emma:lang="en-US" emma:confidence="0">
                  <emma:literal>Ifs</emma:literal>
                </emma:interpretation>
                <emma:interpretation id="interp4" emma:lang="en-US" emma:confidence="0">
                  <emma:literal>Its</emma:literal>
                </emma:interpretation>
              </emma:one-of>
            </emma:emma>
          </inkml:annotationXML>
          <inkml:trace contextRef="#ctx0" brushRef="#br0">0 8 93,'0'0'103,"10"-22"5,-10 22-9,0 0-52,9 24-7,1 10-9,-8 7-8,8 19-9,-5 10-4,5 10-10,-1 14-6,-2-2-16,8 14-14,-10-23-37,4-1-41,4-15-1,-6-16-1,0-17 31</inkml:trace>
          <inkml:trace contextRef="#ctx0" brushRef="#br0" timeOffset="220.345">-172 986 101,'0'0'113,"-31"12"3,31-12-1,0 0-63,-12-22-9,12 22-11,19-24-11,-19 24-5,53-19-5,-11 14-4,8 5-6,15 3-9,6-6-16,16 18-37,-8-18-61,1 8-2,-5-10-1,-7 0-2</inkml:trace>
          <inkml:trace contextRef="#ctx0" brushRef="#br0" timeOffset="582.2194">-362 116 116,'0'0'110,"0"0"5,-25 17-5,25-17-62,0 0-19,42 8-6,-9-13-12,20 0-6,13 0-11,4-9-17,19 9-28,-4-7-63,2 4 1,-3-4-3,-6 5 1</inkml:trace>
          <inkml:trace contextRef="#ctx0" brushRef="#br0" timeOffset="1301.9051">826 853 98,'27'-7'104,"-27"7"1,38-60-3,-21 4-72,10-2-10,-13-12-7,8-7-4,-12-5-8,2 4 2,-10 6-4,-9 7 4,-3 7-1,-6 12 5,-9 7 1,-1 17 2,-6 10 6,3 22 2,-7 16 1,14 28-1,-4 16 2,14 29-5,5 21-3,11 23-5,11 12-1,11 4-7,11-7-2,4-14-4,5-15-8,-8-31 0,6-27-5,-18-38-1,-4-22-6,-22-37-1,-10-6 3,-23-23 3,-8 1 8,-17-8 4,-8 5 8,-6 8 8,-5 2 10,6 16 7,4 1 3,21 17 0,7 2 0,39 17-2,0 0-3,27 12-4,19 0-6,24 7-3,12-4-7,7-5-13,13 4-36,-13-21-75,5-5-4,-11-10-1,-6-2-2</inkml:trace>
        </inkml:traceGroup>
        <inkml:traceGroup>
          <inkml:annotationXML>
            <emma:emma xmlns:emma="http://www.w3.org/2003/04/emma" version="1.0">
              <emma:interpretation id="{13A4CB91-DF44-4C01-A67B-EF01F4A87111}" emma:medium="tactile" emma:mode="ink">
                <msink:context xmlns:msink="http://schemas.microsoft.com/ink/2010/main" type="inkWord" rotatedBoundingBox="4733,506 11935,298 11979,1819 4777,2028"/>
              </emma:interpretation>
              <emma:one-of disjunction-type="recognition" id="oneOf1">
                <emma:interpretation id="interp5" emma:lang="en-US" emma:confidence="1">
                  <emma:literal>Threshold</emma:literal>
                </emma:interpretation>
                <emma:interpretation id="interp6" emma:lang="en-US" emma:confidence="0">
                  <emma:literal>threshold</emma:literal>
                </emma:interpretation>
                <emma:interpretation id="interp7" emma:lang="en-US" emma:confidence="0">
                  <emma:literal>Thresholds</emma:literal>
                </emma:interpretation>
                <emma:interpretation id="interp8" emma:lang="en-US" emma:confidence="0">
                  <emma:literal>thresholds</emma:literal>
                </emma:interpretation>
                <emma:interpretation id="interp9" emma:lang="en-US" emma:confidence="0">
                  <emma:literal>Threshed</emma:literal>
                </emma:interpretation>
              </emma:one-of>
            </emma:emma>
          </inkml:annotationXML>
          <inkml:trace contextRef="#ctx0" brushRef="#br0" timeOffset="1871.0274">2314 3 110,'0'0'102,"0"0"4,-7 34-4,14 14-71,-2 12-2,15 25-12,-1 16-5,10 15-10,5 12-9,4-12-18,11 3-17,-11-32-40,3-20-24,-7-26-2,-10-33 0</inkml:trace>
          <inkml:trace contextRef="#ctx0" brushRef="#br0" timeOffset="6715.9849">2010 109 119,'-22'-2'108,"22"2"5,-31-10-2,31 10-69,0 0-5,0 0-8,29-34-10,10 22-5,11-2-4,16 2-6,6 4-8,5-4-11,13 15-23,-15-8-76,7 12-1,-12-2-6,-12 2 1</inkml:trace>
          <inkml:trace contextRef="#ctx0" brushRef="#br0" timeOffset="7231.9636">2935-318 108,'27'29'103,"-10"12"-1,2 21 0,-4 18-65,14 29-11,-3 7-8,10 14-10,-4-2-2,4-4-5,-4-21 1,-1-16-2,-7-29-1,-5-26 1,-19-32 0,25-15 1,-23-28 1,-4-15-1,-1-12-2,-2-10 5,3-7-5,4 5 3,3 7-3,7 10 2,5 16-3,7 23 4,3 26 3,4 29-7,3 22 7,0 24-6,5 24-5,-8 4-29,5 9-70,-2-6-7,-5-19 0,-2-17-4</inkml:trace>
          <inkml:trace contextRef="#ctx0" brushRef="#br0" timeOffset="8104.1247">3728 914 89,'0'0'103,"-5"21"0,5-21-2,22-53-70,12 5-11,-5-25-5,9-11-5,-2-10-8,-4-3 1,-1 3-4,-7 4 3,-7 11-5,-5 16 3,-7 17-3,-5 15-1,0 31 3,0 0 1,-24 4 0,14 21 3,3 13 3,5 6-3,7-1 4,7 3-4,9-7 3,11-8-5,6-9 3,8-12-3,10-15-4,-5-12 2,2-10-7,-7-9 5,-8 0-3,-13 0 3,-11 2 0,-9 10 3,-20 2 2,15 22 3,-46 0 6,20 19 1,-10 13 4,9 18-3,-2 6 3,17 14-6,5 2 3,19 3-5,17-2-1,17-10-3,17-20-1,11-16-1,9-23 1,6-20-3,5-23 2,-7-17 1,-12-14-6,-10-5 2,-16-2-3,-18 2 2,-19 10-2,-12 12 3,-19 17-3,-10 14 3,-7 19 5,-8 25 2,-2 14 3,10 18-2,4 13 2,18 15-3,12 8 2,16-1-7,25-2-5,11-22-18,28-9-23,1-27-76,23-29-4,2-29 1,2-22-4</inkml:trace>
          <inkml:trace contextRef="#ctx0" brushRef="#br0" timeOffset="8723.5772">5262 650 109,'12'22'104,"-12"-22"-4,48 5 2,-11-22-76,-1-22-7,5-11-6,0-18-11,-7-5 1,-8-6-4,-6 1 3,-13 4-4,-10 11 4,-6 10-2,-8 14-2,-5 15 5,0 14 2,-2 10 3,24 0 2,-29 27 0,32-1 3,4 3-2,20 5 2,11 2 0,20 8-6,10-6 0,16 4-5,6-1 3,-1-3-6,-2 6 4,-10 2-5,-19-3 4,-17 3 2,-26 2 0,-22 1 0,-30-3 0,-16-3 2,-19-14-2,-8-10 1,-9-16-3,-1-10-2,8-15-1,12-10-5,24-1-11,8-11-32,33 8-71,12 0 0,22 7-4,10 0-2</inkml:trace>
          <inkml:trace contextRef="#ctx0" brushRef="#br0" timeOffset="9298.8985">6081-340 122,'24'-3'108,"5"15"2,0 17 0,10 32-73,-3 11-1,10 39-9,-7 10-9,2 19-3,-5-2-5,-2-5-4,-3-20-3,-2-18-2,-10-32-2,1-39-1,-20-24 3,34-46 0,-22-15 1,0-14 2,-3-4-4,1-3 2,2 7-2,3 14 1,-1 18-3,-14 43 5,31-15-3,-11 47 0,2 14 4,7 19-3,2 12 1,8 8-4,11-3-4,3-10-17,20-9-19,-10-34-21,14-12-54,-12-24-1,3-20-1,-10-19 2</inkml:trace>
          <inkml:trace contextRef="#ctx0" brushRef="#br0" timeOffset="9995.0554">7526 372 67,'4'-24'105,"-4"24"-1,-7-34 1,-7 6-52,14 28-13,-32-54-11,15 30-9,-14-7-6,0 11-2,-13 8 2,1 15 0,-8 16 0,0 20-4,3 9 2,7 20-3,9 7 0,18 9-4,16-6 0,20-6-3,14-19 0,20-24 0,9-22-2,5-21-1,0-22 0,-7-18-1,-7-16-3,-15-4 0,-12-4-5,-17 3 0,-7 10-4,-18 5 3,-3 14-2,-13 5 4,-3 21 2,-4 13 5,-5 14 5,2 20 5,-2 16 4,10 20-1,4 3 2,17 16-2,10-5 0,17 0-5,12-12 0,17-14-5,17-22 1,10-24-1,4-19 0,5-28-2,-2-20-3,-3-23 0,-4-12-5,-13-16-2,-5-3-6,-16-12 2,-3 7-3,-19 5 4,-2 17 2,-13 7 1,-9 20 6,-8 16 5,-11 20 9,-1 24 4,-11 14 2,-1 25 1,-7 19 2,7 26 2,-11 13-2,13 24-1,1 11-3,19 13-4,12 5-2,15-8-3,19-14 0,19-14-7,23-22-3,11-30-12,22-16-16,-13-46-36,18-17-61,-10-34 3,-2-19-3,-18-24 3</inkml:trace>
          <inkml:trace contextRef="#ctx0" brushRef="#br0" timeOffset="10385.8082">8746-686 225,'-20'39'127,"-4"12"0,12 26-2,-2 8-92,18 23-9,6 6-13,12 11-2,7 1-3,10-5-5,6-10-1,4-19-5,4-22 1,-2-22-5,-3-19 0,-12-31-6,-7-13-4,-22-26 7,-9-7-5,-20-10 8,-14 2 0,-17 6 7,-12 9 2,-13 19 10,-6 12 4,6 27-1,1 14 5,14 20-4,10 7 2,24 12-4,20 3 0,25-1-8,23-11 3,19-16-6,17-13-4,7-25-9,20-9-35,-11-30-81,8-11-6,-14-30 2,-5-2-4</inkml:trace>
        </inkml:traceGroup>
        <inkml:traceGroup>
          <inkml:annotationXML>
            <emma:emma xmlns:emma="http://www.w3.org/2003/04/emma" version="1.0">
              <emma:interpretation id="{30291FA7-C09B-429A-A137-40A2392CB867}" emma:medium="tactile" emma:mode="ink">
                <msink:context xmlns:msink="http://schemas.microsoft.com/ink/2010/main" type="inkWord" rotatedBoundingBox="12764,527 14238,484 14271,1614 12796,1657"/>
              </emma:interpretation>
              <emma:one-of disjunction-type="recognition" id="oneOf2">
                <emma:interpretation id="interp10" emma:lang="en-US" emma:confidence="0">
                  <emma:literal>is</emma:literal>
                </emma:interpretation>
                <emma:interpretation id="interp11" emma:lang="en-US" emma:confidence="0">
                  <emma:literal>us</emma:literal>
                </emma:interpretation>
                <emma:interpretation id="interp12" emma:lang="en-US" emma:confidence="0">
                  <emma:literal>Us</emma:literal>
                </emma:interpretation>
                <emma:interpretation id="interp13" emma:lang="en-US" emma:confidence="0">
                  <emma:literal>Os</emma:literal>
                </emma:interpretation>
                <emma:interpretation id="interp14" emma:lang="en-US" emma:confidence="0">
                  <emma:literal>Vs</emma:literal>
                </emma:interpretation>
              </emma:one-of>
            </emma:emma>
          </inkml:annotationXML>
          <inkml:trace contextRef="#ctx0" brushRef="#br0" timeOffset="10963.9572">9992 46 191,'-5'32'122,"15"21"2,0 5-2,21 17-85,-2-8-11,17-1-19,5-16-9,2-23-16,15-17-14,-18-49-14,11-14-19,-30-41-12,3-3-2,-29-26 6,2 14 6,-26-5 20,-8 18 28,-9 14 22,-5 16 27,7 23 20,-7 9 4,12 27-1,-2 4-2,31 3-15,-27 39-30,27 0-67,7 2-25,13 12-10,1 5-3</inkml:trace>
          <inkml:trace contextRef="#ctx0" brushRef="#br0" timeOffset="11370.3204">10715 534 135,'0'0'116,"14"-58"1,-11 5-5,-1-5-64,-9-9-33,4 1-4,-1 1-11,-4 7-1,-1 10-2,-3 14-2,-1 12 4,13 22 0,0 0 1,-24-2 2,24 2-1,17 46 2,10-15-2,14 8 3,14 7 0,13 0-5,17 0 4,6-1-5,6-4 5,-5-2 0,-8-5 9,-11 5-3,-20-13 4,-17 8 2,-33-10-1,-18 5 1,-26-7-4,-17-3-7,-12-4-14,-19-18-26,7 3-85,-10-9-2,14-3-5,8-10-1</inkml:trace>
        </inkml:traceGroup>
        <inkml:traceGroup>
          <inkml:annotationXML>
            <emma:emma xmlns:emma="http://www.w3.org/2003/04/emma" version="1.0">
              <emma:interpretation id="{0343044A-A43A-4233-8B3F-B6CCDB5A0125}" emma:medium="tactile" emma:mode="ink">
                <msink:context xmlns:msink="http://schemas.microsoft.com/ink/2010/main" type="inkWord" rotatedBoundingBox="14795,398 20689,227 20726,1477 14831,1647"/>
              </emma:interpretation>
              <emma:one-of disjunction-type="recognition" id="oneOf3">
                <emma:interpretation id="interp15" emma:lang="en-US" emma:confidence="1">
                  <emma:literal>reached</emma:literal>
                </emma:interpretation>
                <emma:interpretation id="interp16" emma:lang="en-US" emma:confidence="0">
                  <emma:literal>reached d</emma:literal>
                </emma:interpretation>
                <emma:interpretation id="interp17" emma:lang="en-US" emma:confidence="0">
                  <emma:literal>reache d</emma:literal>
                </emma:interpretation>
                <emma:interpretation id="interp18" emma:lang="en-US" emma:confidence="0">
                  <emma:literal>reach d</emma:literal>
                </emma:interpretation>
                <emma:interpretation id="interp19" emma:lang="en-US" emma:confidence="0">
                  <emma:literal>reaches d</emma:literal>
                </emma:interpretation>
              </emma:one-of>
            </emma:emma>
          </inkml:annotationXML>
          <inkml:trace contextRef="#ctx0" brushRef="#br0" timeOffset="12342.4395">12034 491 96,'0'0'93,"31"-29"0,-7-5-7,3-14-78,0-8-8,-3-9-3,0-3-10,-7-4 2,-5 4-5,-10 8 0,-4 14 4,-8 7 1,0 17 4,10 22 4,-26-7 4,26 7 6,-12 36 4,19-4 3,5-3 1,12 2 1,10-4 0,14-5-2,13-6-3,7-6-4,4-10-3,3-5-3,-5-4-1,-7-6-2,-10-4 1,-10 0 0,-18 2 2,-25 17 6,7-29 4,-7 29 5,-34 2 4,7 17 4,-6 3 2,6 22 3,-4 4 0,16 17-6,1 0-1,23 10-8,8-5 0,22-7-8,12-15 2,14-11-6,12-25 0,10-19 0,0-25-3,0-19 4,-7-14-4,-8-12 3,-11-5-4,-13-3 3,-19 8-3,-12 4 4,-15 18-1,-9 11-1,-15 18 1,-7 18 1,-9 18 2,-1 19 1,-7 12-2,7 15 2,8 7-1,12 14 1,11-2 1,21 0-7,18-8 0,15-11-14,31-5-19,3-32-48,21-7-42,3-29-3,7-7-1,-7-17 0</inkml:trace>
          <inkml:trace contextRef="#ctx0" brushRef="#br0" timeOffset="12796.689">14329 179 146,'0'0'113,"5"27"4,-5-27-4,0 0-60,0 0-27,29-32-11,-24 6-7,-3-1-4,-7-7 0,-4 1-2,-13 1 2,-10 3 2,-14 7 1,-9 18 3,-13 6 0,-2 17 3,-5 13-2,8 16 0,4 12-1,15 13-5,16-1 1,22 1-6,25-10 4,19-10-6,16-17 4,11-21-5,11-20 1,-2-22 3,0-16-6,-7-10 3,-12-10-4,-15 2 5,-9 3-4,-15 12 6,-12 10-4,0 36 3,-12-22 3,12 22 0,-12 42 0,14 1-1,13 5 3,14 8-7,17-1-4,4-9-22,30 8-24,-7-28-71,21-11-2,2-25-3,8-17-2</inkml:trace>
          <inkml:trace contextRef="#ctx0" brushRef="#br0" timeOffset="13338.7785">15131-87 24,'15'-24'80,"-13"-12"5,8 5 0,-8-1-38,-12-2-15,3 10 0,-12-2-4,19 26 2,-58-29 0,26 34 3,-21-1-1,10 28-1,-10 2-4,9 24 0,-4 7-6,19 17-3,2 5-3,25 7-7,11-4-1,28-8-6,18-12 2,23-17-8,18-14-3,6-25-16,14-12-27,-15-31-68,3-12-6,-17-21 1,-17-11-2</inkml:trace>
          <inkml:trace contextRef="#ctx0" brushRef="#br0" timeOffset="13901.3202">15573-579 186,'0'0'119,"-17"26"1,29 37 0,-4 5-77,21 36-4,-8 4-16,16 20-5,-6-2-4,8 0-9,2-18 0,-5-21-6,-2-29 2,-3-29-2,-4-34-3,-6-28-2,1-23-3,-7-14 3,-1-7-4,-4-6 4,2 11-3,-2 9 1,2 25 4,0 13 1,-12 25 2,29 17 3,-10 20 0,8 11 1,4 15 2,10 7-3,5-3 3,12-4-4,7-12 3,5-15-5,3-17 4,-3-21-1,-3-22-4,-9-15 5,-9-16-6,-11-11 5,-13-6-5,-13-1 3,-10 3-3,-14 8-1,-7 8 4,-10 13 1,-8 17 3,-1 22 2,-8 14 3,5 22 1,-3 12 0,13 19 3,9 10 0,17 9-6,17-4 1,20-5-7,16-15-3,15-16-12,19-13-11,-5-38-33,25-12-71,-8-30-1,3-6-2,-15-27 2</inkml:trace>
          <inkml:trace contextRef="#ctx0" brushRef="#br0" timeOffset="14315.653">17470-756 225,'-10'22'126,"10"26"1,-5 13-2,22 30-81,-12 6-15,14 19-10,3 2-9,12 8-1,2-5-5,3-15-5,7-16-1,0-25-5,2-22 2,-10-31-1,-4-19-5,-14-24-3,-13-13-1,-14-11 6,-18-3-1,-18 0 7,-20 2 0,-14 18 4,-15 11 8,3 22 4,-8 12 2,15 22 0,5 15 1,23 16-4,18 8 3,31 4-7,25-2 1,23-7-5,22-14 1,18-16-10,16-13-5,0-30-27,24-2-97,-24-24 0,0-5-3,-19-13-2</inkml:trace>
        </inkml:traceGroup>
      </inkml:traceGroup>
    </inkml:traceGroup>
    <inkml:traceGroup>
      <inkml:annotationXML>
        <emma:emma xmlns:emma="http://www.w3.org/2003/04/emma" version="1.0">
          <emma:interpretation id="{E214556B-8E1C-4972-8764-F7375B61F8BB}" emma:medium="tactile" emma:mode="ink">
            <msink:context xmlns:msink="http://schemas.microsoft.com/ink/2010/main" type="paragraph" rotatedBoundingBox="6231,2920 25858,1641 26022,4154 6395,543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2F1F931-069E-4B00-BBDD-A0AD330F6EFC}" emma:medium="tactile" emma:mode="ink">
              <msink:context xmlns:msink="http://schemas.microsoft.com/ink/2010/main" type="line" rotatedBoundingBox="6231,2920 25858,1641 26022,4154 6395,5434"/>
            </emma:interpretation>
          </emma:emma>
        </inkml:annotationXML>
        <inkml:traceGroup>
          <inkml:annotationXML>
            <emma:emma xmlns:emma="http://www.w3.org/2003/04/emma" version="1.0">
              <emma:interpretation id="{C7D887D3-2D89-4709-BB5B-3AB7999A3182}" emma:medium="tactile" emma:mode="ink">
                <msink:context xmlns:msink="http://schemas.microsoft.com/ink/2010/main" type="inkWord" rotatedBoundingBox="6232,2931 15505,2326 15668,4829 6395,5434"/>
              </emma:interpretation>
              <emma:one-of disjunction-type="recognition" id="oneOf4">
                <emma:interpretation id="interp20" emma:lang="en-US" emma:confidence="0">
                  <emma:literal>office))</emma:literal>
                </emma:interpretation>
                <emma:interpretation id="interp21" emma:lang="en-US" emma:confidence="0">
                  <emma:literal>officer))</emma:literal>
                </emma:interpretation>
                <emma:interpretation id="interp22" emma:lang="en-US" emma:confidence="0">
                  <emma:literal>81fke,u))</emma:literal>
                </emma:interpretation>
                <emma:interpretation id="interp23" emma:lang="en-US" emma:confidence="0">
                  <emma:literal>recede))</emma:literal>
                </emma:interpretation>
                <emma:interpretation id="interp24" emma:lang="en-US" emma:confidence="0">
                  <emma:literal>recedes)</emma:literal>
                </emma:interpretation>
              </emma:one-of>
            </emma:emma>
          </inkml:annotationXML>
          <inkml:trace contextRef="#ctx0" brushRef="#br0" timeOffset="25917.3134">7620 1895 95,'-34'29'111,"-2"16"2,-8 21 1,1 28-67,-13 7-13,18 27-5,1 5-14,20 7 0,15-7-16,17-12-11,23-10-19,8-29-31,27-16-53,14-23 0,4-26-3,6-17 0</inkml:trace>
          <inkml:trace contextRef="#ctx0" brushRef="#br0" timeOffset="26312.469">8209 2941 142,'3'26'109,"-3"-26"11,34 12-10,2-17-81,5-33-5,12-8-13,3-24 1,2-15-11,-5-14 5,-5-2-10,-9-6 8,-8 4-5,-14 6 4,-10 12-5,-9 13 3,-15 16-2,-7 15 3,-12 20 1,-13 13 3,1 20 3,-8 15 0,3 21 2,0 15 0,12 22 1,5 14-2,19 12-1,14 5-5,20 5 0,24-8-2,15-9-1,21-17-14,1-31-24,25-15-85,-11-29-2,7-22-3,-12-19-5</inkml:trace>
          <inkml:trace contextRef="#ctx0" brushRef="#br0" timeOffset="26546.8517">9355 2880 180,'0'0'129,"19"49"-2,-14-6-2,-13 10-90,13 17-25,3 17-41,-8-2-87,2-5-5,-2-18-2,-2-21-7</inkml:trace>
          <inkml:trace contextRef="#ctx0" brushRef="#br0" timeOffset="27234.3863">10009 2912 106,'34'-8'100,"-17"-18"2,12-13-4,2-4-81,-4-20-2,2-2-13,-2-8 2,-3-2-1,-7-2 5,-3 9-1,-12 8 3,1 12 0,-10 7 3,7 41 0,-25-15 2,9 42-3,-6 16-2,3 22 0,-1 13-3,6 11-1,6 10-2,8-2 4,13-10-9,8-15 6,13-19-6,7-26 4,10-22-6,7-22 2,-3-24 1,-1-12-6,-9-10 8,-3-7-5,-11 4 6,-7 11-5,-17 7 9,-4 16-1,-3 32 3,0 0-1,-24-2 1,14 38 0,3 12-2,7 15 0,7 10-3,12 6 0,15-1-2,14-11-7,18-4-11,6-27-13,22-4-25,-9-32-67,9-24-2,-4-20-6,-13-21 1</inkml:trace>
          <inkml:trace contextRef="#ctx0" brushRef="#br0" timeOffset="27543.4056">11142 1820 76,'24'-20'112,"3"23"4,14 11 1,5 8-39,17 31-40,-5 8-7,17 28-10,-3 12-9,5 20-1,-6 10-6,-9 9 2,-13 5-1,-13-5 0,-17-7-1,-19-10-3,-17-14-5,-19-27-18,2-10-40,-16-36-62,4-23-4,0-23 0,5-24-3</inkml:trace>
          <inkml:trace contextRef="#ctx0" brushRef="#br0" timeOffset="27965.3791">12133 1636 153,'38'31'116,"16"18"2,6 18-3,13 13-69,9 31-29,-3 12-6,4 18-3,-11 11-1,-9 12 4,-17 3-1,-15 7 2,-26 0-2,-20-8-5,-26-4-17,-29-24-49,-17-17-59,-12-20-8,-17-31-4,-7-24-1</inkml:trace>
          <inkml:trace contextRef="#ctx0" brushRef="#br0" timeOffset="23194.0511">3455 2095 81,'0'0'100,"0"0"4,0 0-2,-7-27-65,7 27-4,36 0-9,0 15-4,3 2-3,11 19-3,6 10-4,12 14-4,2 13-5,5 11-2,-1 11-5,-8 1 0,-13 15-1,-12-2 1,-10 2-1,-23-7 0,-13 0 4,-19-15-1,-15-11 5,-7-18-2,-5-31 3,-2-26 1,0-30 3,7-29 7,10-28-5,14-13 4,12-19-1,15-2 1,10-5-2,14 9-2,7 1-6,10 11-15,9 20-7,-9-5-25,15 24-71,-13 10-2,-2 12-2,-12 14 0</inkml:trace>
          <inkml:trace contextRef="#ctx0" brushRef="#br0" timeOffset="23530.0392">4706 1853 70,'-14'32'107,"-8"11"-1,-2 20 0,2 24-60,-12 7-14,13 25-8,1 18-10,13 13-11,14 12-13,8-10-22,28 3-75,13-13-4,11-28-3,16-15-1</inkml:trace>
          <inkml:trace contextRef="#ctx0" brushRef="#br0" timeOffset="25174.6766">5537 2858 97,'-9'46'103,"9"-46"9,14 27-11,-14-27-62,44-19-13,-3-10-14,-7-25 0,7-11-9,-3-17 3,-1-7-8,-9-10 6,-6 4-8,-10 4 5,-12 11-1,-9 10 2,-11 14-3,-6 15 1,-10 17 1,-10 19 1,-3 25 5,-9 21-1,10 24 3,-3 22-1,15 29 3,7 22-1,19 19-1,15 12-4,17 2-7,24 3-8,2-24-10,22-8-11,-12-42-5,10-23-8,-25-48-5,-2-24-2,-36-42 5,-14-18 13,-28-18 14,-16-6 17,-12 1 11,-15 1 9,8 17 15,-8 4 5,24 20 6,1 0-5,26 19 1,7-5-10,22 22 1,32-24-7,16 14-2,17-2-8,22 0-1,10-5-11,9-2-23,10 11-56,-12-4-42,-10-2 2,-9 11-11</inkml:trace>
          <inkml:trace contextRef="#ctx0" brushRef="#br0" timeOffset="25417.2953">6608 3064 216,'21'34'125,"-1"12"-4,-8 14-1,0 20-105,-7 7-25,-8-8-58,3 11-54,-5-8-2,-2-14-3,0-15-1</inkml:trace>
        </inkml:traceGroup>
        <inkml:traceGroup>
          <inkml:annotationXML>
            <emma:emma xmlns:emma="http://www.w3.org/2003/04/emma" version="1.0">
              <emma:interpretation id="{16D3DF29-29C7-44CF-A607-3EBA12EDC226}" emma:medium="tactile" emma:mode="ink">
                <msink:context xmlns:msink="http://schemas.microsoft.com/ink/2010/main" type="inkWord" rotatedBoundingBox="18981,2721 23446,2430 23565,4253 19100,4544"/>
              </emma:interpretation>
              <emma:one-of disjunction-type="recognition" id="oneOf5">
                <emma:interpretation id="interp25" emma:lang="en-US" emma:confidence="0">
                  <emma:literal>there's</emma:literal>
                </emma:interpretation>
                <emma:interpretation id="interp26" emma:lang="en-US" emma:confidence="0">
                  <emma:literal>Therein</emma:literal>
                </emma:interpretation>
                <emma:interpretation id="interp27" emma:lang="en-US" emma:confidence="0">
                  <emma:literal>There's</emma:literal>
                </emma:interpretation>
                <emma:interpretation id="interp28" emma:lang="en-US" emma:confidence="0">
                  <emma:literal>therein</emma:literal>
                </emma:interpretation>
                <emma:interpretation id="interp29" emma:lang="en-US" emma:confidence="0">
                  <emma:literal>There'll</emma:literal>
                </emma:interpretation>
              </emma:one-of>
            </emma:emma>
          </inkml:annotationXML>
          <inkml:trace contextRef="#ctx0" brushRef="#br1" timeOffset="117544.0106">16279 2924 192,'-15'-37'107,"15"4"-1,15-18-15,14 7-69,9-11 1,18-3-10,9-10-2,8-2-4,-1-2 1,8 6-5,-3 8 4,0 15-2,-9 12 0,-5 19 0,-10 21 1,-5 32-1,-7 24-3,-12 22 3,-5 25-1,-11 11 1,-4 7-2,-6-2-1,-1-14-1,-2-22 0,2-30 1,1-28 0,-3-34-6,22-41 5,-3-17-3,0-12 0,3-7 0,2 0 0,-4 9 0,1 15-1,-4 24 2,-17 29-4,22 14 3,-15 27 4,0 12 0,3 13 0,5 1 0,6-4 1,8-12 1,12-15-1,5-26 1,5-25-4,7-19-3,-5-19 1,-2-14-1,-10-13-3,-7-2 2,-15-5-1,-7 5 1,-14 12-2,-10 9 6,-10 18 0,-5 16 1,-6 25 3,-6 19-1,3 19 1,2 19-1,7 13 1,13 12 1,9 2-1,15-5-2,14-11-6,22-16-10,4-26-14,20-2-28,-4-29-59,1-24-5,-4-11-3,-10-11 3</inkml:trace>
          <inkml:trace contextRef="#ctx0" brushRef="#br1" timeOffset="116903.3481">16646 2631 104,'-22'-24'109,"22"24"0,0 0 3,0 0-50,-12 41-28,10-2-7,16 26-11,1 15 1,9 14-6,2 8-7,3 1-10,10 9-22,-8-23-38,1-7-46,-6-19 0,-14-27-6,-12-36 0</inkml:trace>
          <inkml:trace contextRef="#ctx0" brushRef="#br1" timeOffset="118215.9191">18033 2919 215,'-5'24'122,"5"-24"-9,21 7 2,-4-31-95,15-7-13,-1-18-7,3-11-5,-3-5-3,-6-3-4,-4 0 3,-9-4-4,-4 12 3,-8 2-2,-3 14 1,-4 8 1,7 36 4,-19-29 2,19 29 4,0 0 4,-24 43 0,24-14 1,4 0 0,8 3-3,8-10-1,2-6-1,6-6-3,1-10 1,3-7-1,-6-8 0,1-6 1,-8-6 1,-2 0 2,-5 1 0,-7 4 2,-5 22 0,0 0 4,0 0 2,-34 7 4,17 27 0,-7 5 3,5 16 1,0 1-2,11 12 0,4-13-4,16 1-2,7-15-4,12-10-1,15-19-4,5-16-1,7-23-1,0-19-2,2-14 0,-9-13-2,0-4 1,-12-5-1,-13 4 4,-9 6 0,-12 12 5,-8 18 2,-11 16 4,14 26 2,-44 7 2,23 27 0,-6 12 0,13 17-2,6 7-3,13 2-2,19-2-10,13-14-13,30 2-49,3-27-62,20-21-1,4-27-4,10-27-1</inkml:trace>
          <inkml:trace contextRef="#ctx0" brushRef="#br1" timeOffset="118731.5669">19625 1800 193,'5'34'119,"-3"5"-4,0 14 0,6 17-84,-1 2-14,15 6-13,4 2-18,1-23-15,19 1-26,-13-36-58,6-19-2,-5-32 1,-7-25 3</inkml:trace>
          <inkml:trace contextRef="#ctx0" brushRef="#br1" timeOffset="118872.1956">19801 1583 187,'-24'-39'109,"7"10"1,17 29-5,-7-22-80,7 22-17,17 25-43,7-1-69,5 10-6,0-1 0,5 11-4</inkml:trace>
          <inkml:trace contextRef="#ctx0" brushRef="#br1" timeOffset="119450.3483">20079 2228 160,'0'0'105,"14"-24"-1,8-10-2,7-12-79,0-22-7,5-7-9,-3-2-3,-4-5-2,-8 2-7,-7 8 4,-9 14-6,-11 12 6,-4 17-5,12 29 5,-38-10 5,38 10 1,-36 44 10,28-3-4,3 5 6,13 9-4,11-2 4,17 10-7,8-7-4,11-1 0,8-1-5,5-6 1,-3-7-2,-7 0 0,-10-5 1,-16-4 3,-15-1-1,-15-2 1,-21-2-2,-8-10-8,-7 4-23,-16-18-81,1-8-6,-1-7-3,1-10-2</inkml:trace>
        </inkml:traceGroup>
        <inkml:traceGroup>
          <inkml:annotationXML>
            <emma:emma xmlns:emma="http://www.w3.org/2003/04/emma" version="1.0">
              <emma:interpretation id="{EA2EB48B-0082-4799-A40F-9793317FAB27}" emma:medium="tactile" emma:mode="ink">
                <msink:context xmlns:msink="http://schemas.microsoft.com/ink/2010/main" type="inkWord" rotatedBoundingBox="24103,1755 25858,1641 25931,2756 24175,2870"/>
              </emma:interpretation>
              <emma:one-of disjunction-type="recognition" id="oneOf6">
                <emma:interpretation id="interp30" emma:lang="en-US" emma:confidence="1">
                  <emma:literal>one</emma:literal>
                </emma:interpretation>
                <emma:interpretation id="interp31" emma:lang="en-US" emma:confidence="0">
                  <emma:literal>ore</emma:literal>
                </emma:interpretation>
                <emma:interpretation id="interp32" emma:lang="en-US" emma:confidence="0">
                  <emma:literal>once</emma:literal>
                </emma:interpretation>
                <emma:interpretation id="interp33" emma:lang="en-US" emma:confidence="0">
                  <emma:literal>ane</emma:literal>
                </emma:interpretation>
                <emma:interpretation id="interp34" emma:lang="en-US" emma:confidence="0">
                  <emma:literal>owe</emma:literal>
                </emma:interpretation>
              </emma:one-of>
            </emma:emma>
          </inkml:annotationXML>
          <inkml:trace contextRef="#ctx0" brushRef="#br1" timeOffset="120653.2283">21775 1520 31,'2'-22'88,"-2"22"-4,-5-34 3,5 8-52,-4 4-15,-8-4-7,-1 1-6,-8 4 4,-1 9 2,-12 2 4,0 15 3,-9 7 3,4 22 2,-9 4 6,12 20-4,-5 3-3,14 11-7,8-2-2,14-2-7,12-13 1,15-11-7,14-20-2,10-19-1,10-20-1,2-18-1,-1-13-7,-6-15 0,-7 1-5,-10-13 3,-10 11-3,-19-4 3,-8 13-1,-14 5 3,-5 14 9,-9 8 3,-5 9 5,0 14 2,-6 8 0,14 19 3,-1 5-2,14 15 1,5 6 1,15 4-7,10-1 2,11-12-6,13-10 3,7-19-6,5-17 1,2-21-2,5-20-3,-5-12 3,0-12-3,-5-5 3,-4 0-4,-8 5 4,-5 14 1,-2 11-1,-4 23 0,-25 22 1,36 12 0,-22 19 2,1 18-2,-1 4 2,1 2-1,-1-1-1,3-16 0,0-14 0,5-16 1,0-23-1,-1-14 1,-1-14 0,-1-13 0,0-7-1,-2 0 2,0 5-3,-2 13 2,-6 16 0,-9 29 0,0 0 1,24 19 0,-16 22 1,-1 12 1,3 5 0,7-2 1,2-6-1,7-16 0,6-14 1,2-23 1,2-19 1,0-19 1,0-12 0,-7-15-1,-2-4 0,-8-8 0,-2 5-1,-5 3 1,-2 12 2,-10 6 1,0 18 1,-12 10 2,12 26 1,-32 4 2,11 30 0,-8 19-1,5 17-1,-3 10-4,12 7-1,11-2-5,8-8-4,18-12-10,7-24-18,32-9-49,-3-40-51,14-13 0,-7-23-1,8-11 1</inkml:trace>
        </inkml:traceGroup>
      </inkml:traceGroup>
    </inkml:traceGroup>
    <inkml:traceGroup>
      <inkml:annotationXML>
        <emma:emma xmlns:emma="http://www.w3.org/2003/04/emma" version="1.0">
          <emma:interpretation id="{CB01D0DD-EAE6-48B4-AE4F-4043657CCB04}" emma:medium="tactile" emma:mode="ink">
            <msink:context xmlns:msink="http://schemas.microsoft.com/ink/2010/main" type="paragraph" rotatedBoundingBox="6455,5570 13184,5359 13248,7380 6519,759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79D290E-50EA-4CC8-B4B8-ECFFDF99E945}" emma:medium="tactile" emma:mode="ink">
              <msink:context xmlns:msink="http://schemas.microsoft.com/ink/2010/main" type="inkBullet" rotatedBoundingBox="6471,6060 8738,5989 8764,6819 6497,6890"/>
            </emma:interpretation>
            <emma:one-of disjunction-type="recognition" id="oneOf7">
              <emma:interpretation id="interp35" emma:lang="en-US" emma:confidence="0">
                <emma:literal>a=</emma:literal>
              </emma:interpretation>
              <emma:interpretation id="interp36" emma:lang="en-US" emma:confidence="0">
                <emma:literal>a.</emma:literal>
              </emma:interpretation>
              <emma:interpretation id="interp37" emma:lang="en-US" emma:confidence="0">
                <emma:literal>an</emma:literal>
              </emma:interpretation>
              <emma:interpretation id="interp38" emma:lang="en-US" emma:confidence="0">
                <emma:literal>at</emma:literal>
              </emma:interpretation>
              <emma:interpretation id="interp39" emma:lang="en-US" emma:confidence="0">
                <emma:literal>A=</emma:literal>
              </emma:interpretation>
            </emma:one-of>
          </emma:emma>
        </inkml:annotationXML>
        <inkml:trace contextRef="#ctx0" brushRef="#br0" timeOffset="29514.1603">4235 5405 1,'34'-12'37,"-27"-15"49,10 5-2,-17-14-50,-5-7-6,0-3-5,-11-2-3,-1 4-2,-15 5 1,-4 15 1,-15 10 2,-2 21-1,-12 12 0,4 30 2,-6 1-3,6 28-5,6 9 3,14 9-6,14 1 0,22 2-4,15-12 0,19-12-6,19-20 2,15-18-3,5-35-2,12-19-2,-1-29-3,-1-21 3,-6-16-3,-14-8 2,-7 1-1,-17 3 5,-13 15-2,-13 16 6,-13 22 1,5 34 2,-29 3 1,14 31 3,1 16 0,14 16-3,9 4 1,20 7-6,15-5-9,9-14-29,29-7-80,3-15-9,11-23-2,3-18 2</inkml:trace>
        <inkml:trace contextRef="#ctx0" brushRef="#br0" timeOffset="29748.5532">5308 5161 159,'0'0'128,"0"0"1,0 0-4,12 34-90,22-27-17,14 3-21,22 7-34,-5-8-82,17-2-7,1 1-2,-6-3 0</inkml:trace>
        <inkml:trace contextRef="#ctx0" brushRef="#br0" timeOffset="29967.311">5356 5550 184,'0'0'132,"29"-15"-5,12 8 1,10-5-106,21 12-12,13 10-33,-5-8-101,9 3-1,-4 2-5,-10-7 1</inkml:trace>
      </inkml:traceGroup>
      <inkml:traceGroup>
        <inkml:annotationXML>
          <emma:emma xmlns:emma="http://www.w3.org/2003/04/emma" version="1.0">
            <emma:interpretation id="{73070956-AAC7-4899-9B9D-B0CC910407AB}" emma:medium="tactile" emma:mode="ink">
              <msink:context xmlns:msink="http://schemas.microsoft.com/ink/2010/main" type="line" rotatedBoundingBox="9529,5473 13184,5359 13248,7380 9593,7495"/>
            </emma:interpretation>
          </emma:emma>
        </inkml:annotationXML>
        <inkml:traceGroup>
          <inkml:annotationXML>
            <emma:emma xmlns:emma="http://www.w3.org/2003/04/emma" version="1.0">
              <emma:interpretation id="{C979DA93-FE3A-460C-A1EB-E7933801EFC6}" emma:medium="tactile" emma:mode="ink">
                <msink:context xmlns:msink="http://schemas.microsoft.com/ink/2010/main" type="inkWord" rotatedBoundingBox="9529,5473 13184,5359 13248,7380 9593,7495"/>
              </emma:interpretation>
              <emma:one-of disjunction-type="recognition" id="oneOf8">
                <emma:interpretation id="interp40" emma:lang="en-US" emma:confidence="0">
                  <emma:literal>g(8)</emma:literal>
                </emma:interpretation>
                <emma:interpretation id="interp41" emma:lang="en-US" emma:confidence="0">
                  <emma:literal>go)</emma:literal>
                </emma:interpretation>
                <emma:interpretation id="interp42" emma:lang="en-US" emma:confidence="0">
                  <emma:literal>geo)</emma:literal>
                </emma:interpretation>
                <emma:interpretation id="interp43" emma:lang="en-US" emma:confidence="0">
                  <emma:literal>got)</emma:literal>
                </emma:interpretation>
                <emma:interpretation id="interp44" emma:lang="en-US" emma:confidence="0">
                  <emma:literal>goo)</emma:literal>
                </emma:interpretation>
              </emma:one-of>
            </emma:emma>
          </inkml:annotationXML>
          <inkml:trace contextRef="#ctx0" brushRef="#br0" timeOffset="30749.3066">7325 5137 47,'15'-44'97,"2"3"-2,-13-17 0,-11 7-79,-3 3-4,-11 7 0,-13 10-4,-17 19 3,-9 16 1,-13 16 0,-2 21 0,-2 10 0,12 19 0,2-3-3,22 13-1,19-10-3,22-2 0,20-18-3,21-11 0,19-22-2,10-19-2,7-18 0,1-14-1,-8-9 1,-10-10 0,-12 0 1,-11 2 0,-20 12 3,-13 10 1,-4 29 2,-21-22 1,21 22 0,-37 25 0,23 8 1,9 11 1,10 9-2,19 12 0,15 13 1,19 9-4,17 7 2,14 7-3,3 6 2,2 1-5,-7 1 4,-12 0-3,-19-10-2,-20-7 4,-27-10-3,-23-15 2,-22-21-2,-20-22 1,-14-26 1,-12-25-2,-5-26 2,2-14-1,10-18 2,13-2-2,16-5 1,19 3-12,25 9-19,7 1-49,24 4-37,17 5-1,7-1-3</inkml:trace>
          <inkml:trace contextRef="#ctx0" brushRef="#br0" timeOffset="31125.2507">8502 4593 157,'0'0'125,"-44"-7"-1,10 17-33,1 35-39,-21 11-15,13 31-8,-9 14-10,13 20-4,11 10-5,19 4-8,19-2-6,19-20-21,39-6-53,7-32-53,18-29-1,1-22-2,6-29-2</inkml:trace>
          <inkml:trace contextRef="#ctx0" brushRef="#br0" timeOffset="31703.4034">9045 4905 75,'24'7'111,"-24"-7"2,46 19 1,-5 3-66,-2 2-10,21 17-9,-2 5-11,10 17-2,-10 7-8,-2 7 0,-10 6 0,-15 4-7,-17-8 3,-16-6-4,-17-15 3,-15-12-5,-10-20 6,-4-16-5,-10-27 0,7-14 6,5-18-3,10-4 5,7-7-4,15-6 4,9-1-4,15-1 3,14 3-2,10 0-6,11 4-7,4-14-18,18 13-29,-9-11-67,8-2-3,-6 3 1,-2 2 0</inkml:trace>
          <inkml:trace contextRef="#ctx0" brushRef="#br0" timeOffset="31969.0352">9985 4376 62,'27'9'112,"11"18"8,3 9 0,3 10-53,14 39-18,-12-1-6,9 30-12,-11 4-7,-3 20-2,-15 4-6,-9 11-6,-19-6-3,-10-7-8,-17-7-18,-22-29-54,-2-12-58,-10-22-6,-4-32-1,-4-21 1</inkml:trace>
        </inkml:traceGroup>
      </inkml:traceGroup>
    </inkml:traceGroup>
    <inkml:traceGroup>
      <inkml:annotationXML>
        <emma:emma xmlns:emma="http://www.w3.org/2003/04/emma" version="1.0">
          <emma:interpretation id="{FEB7CD4C-D492-4ECF-A089-F595BCB19CB3}" emma:medium="tactile" emma:mode="ink">
            <msink:context xmlns:msink="http://schemas.microsoft.com/ink/2010/main" type="paragraph" rotatedBoundingBox="6472,7970 20457,7713 20499,10046 6515,1030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29DB1A-C905-4BFB-A93B-BB6E4FD4507E}" emma:medium="tactile" emma:mode="ink">
              <msink:context xmlns:msink="http://schemas.microsoft.com/ink/2010/main" type="line" rotatedBoundingBox="6472,7970 20457,7713 20499,10046 6515,10303"/>
            </emma:interpretation>
          </emma:emma>
        </inkml:annotationXML>
        <inkml:traceGroup>
          <inkml:annotationXML>
            <emma:emma xmlns:emma="http://www.w3.org/2003/04/emma" version="1.0">
              <emma:interpretation id="{621D99A0-41EE-43B8-BCD3-B3C081E620B7}" emma:medium="tactile" emma:mode="ink">
                <msink:context xmlns:msink="http://schemas.microsoft.com/ink/2010/main" type="inkWord" rotatedBoundingBox="6472,7970 20457,7713 20499,10046 6515,10303"/>
              </emma:interpretation>
              <emma:one-of disjunction-type="recognition" id="oneOf9">
                <emma:interpretation id="interp45" emma:lang="en-US" emma:confidence="0">
                  <emma:literal>Talilg,ftil,u)):</emma:literal>
                </emma:interpretation>
                <emma:interpretation id="interp46" emma:lang="en-US" emma:confidence="0">
                  <emma:literal>TaG(giftil,u)):</emma:literal>
                </emma:interpretation>
                <emma:interpretation id="interp47" emma:lang="en-US" emma:confidence="0">
                  <emma:literal>Tangibility</emma:literal>
                </emma:interpretation>
                <emma:interpretation id="interp48" emma:lang="en-US" emma:confidence="0">
                  <emma:literal>tangibility</emma:literal>
                </emma:interpretation>
                <emma:interpretation id="interp49" emma:lang="en-US" emma:confidence="0">
                  <emma:literal>tangibility)</emma:literal>
                </emma:interpretation>
              </emma:one-of>
            </emma:emma>
          </inkml:annotationXML>
          <inkml:trace contextRef="#ctx0" brushRef="#br0" timeOffset="49912.0145">10161 8186 117,'29'-17'105,"-12"-22"2,10-17-3,-5-18-65,-1-21-19,6-6-7,-8-8-5,-2 5-4,-12 3 2,-3 16-3,-9 13 1,-7 19 1,-6 12 0,-6 21 1,-3 15 1,-5 22 3,-2 17 0,0 29 4,-1 24-1,6 36 2,-1 22-1,13 24-2,12 8-2,17 1-4,6-11-3,13-17-4,10-29-3,0-42-5,4-33-4,-11-38-4,-8-28 0,-17-31 1,-14-11 0,-15-13 4,-9 0 2,-13-2 5,-4 9 5,-5 8 9,2 9 0,7 22 4,11 5 2,33 24 1,-27-8 1,27 8-1,46 25-1,7-6-3,10-5-3,14 1-4,8-3-7,-1-12-19,8 5-44,-14-10-62,-6-2 1,-14 2-5,-10 0 3</inkml:trace>
          <inkml:trace contextRef="#ctx0" brushRef="#br0" timeOffset="52719.6441">11031 7937 41,'0'0'95,"0"0"-1,22-12 3,-22 12-52,0 0-9,19-32-9,-19 32-6,3-26-3,-3 26-4,-10-34-1,10 34 0,-22-29-1,22 29 0,-34-5-3,34 5-1,-31 22-1,17 2-2,1 3-2,4 4 0,4 0-2,5-4-1,7-5 0,-7-22-1,24 17 0,-24-17 0,32-20 0,-32 20-1,22-46 1,-18 20 0,-8-1 1,-6 5 0,10 22-3,-29-19-7,29 19-22,-34 27-78,34-27-1,-12 48-3,14-24 0</inkml:trace>
          <inkml:trace contextRef="#ctx0" brushRef="#br0" timeOffset="50146.3948">11060 8396 183,'0'0'128,"34"24"-1,-22 12 2,0 8-68,-7 21-44,2 17-35,-14-5-100,7-4-6,-7-5-4,2-15-4</inkml:trace>
          <inkml:trace contextRef="#ctx0" brushRef="#br0" timeOffset="50896.4312">11993 7106 53,'0'0'105,"-24"-12"3,2 19 6,-5 27-54,-14 0-9,3 33-6,-11 10-11,6 35-5,-6 6-11,11 22-4,6 12-7,25 1-5,26-1-8,18-17-15,28-7-30,12-26-69,15-28-2,12-25-2,0-30-2</inkml:trace>
          <inkml:trace contextRef="#ctx0" brushRef="#br0" timeOffset="51430.3579">12841 8268 79,'19'-41'99,"10"-5"-3,-7-27 3,4-16-64,1 0-15,-10-6-2,5 1-10,-10-3 0,-5 10-2,-7 3 1,-3 14 0,-9 5 4,-2 16 2,-10 6 3,-3 24 1,-7 9 3,1 32 1,-6 14 0,5 29-2,-5 20-5,10 23 0,5 16-6,10 6 1,11 3-3,11-3-4,11-9 1,10-12-4,10-22 2,2-22-5,7-19 1,-2-19-7,7-11-9,-12-25-20,10 2-86,-13-10 2,-6 2-4,-6-2 3</inkml:trace>
          <inkml:trace contextRef="#ctx0" brushRef="#br0" timeOffset="53282.178">13553 8273 200,'27'24'125,"-8"14"-1,-4 13-2,4 17-83,-24 2-11,3 10-18,-8-1-24,-12-9-32,8-14-75,-5-17-1,19-39-3,-27 7 1</inkml:trace>
          <inkml:trace contextRef="#ctx0" brushRef="#br0" timeOffset="34724.3332">3733 7589 55,'-17'-34'103,"-3"5"6,20 29 4,0 0-58,-7-24-6,29 36-10,-22-12-11,58 14-7,-15-11-4,20-1-7,10-7-4,9-4-7,17-3-8,2-8-17,13 16-31,-10-6-61,-3 3-5,-7 12 2,-11 4-4</inkml:trace>
          <inkml:trace contextRef="#ctx0" brushRef="#br0" timeOffset="34457.3792">4119 7437 57,'-9'-22'104,"9"22"4,0 0 5,0 0-57,0 0-7,0 0-9,-13 22-9,26 21-4,-6 18-6,7 28-4,-4 20-7,4 28-5,-2 13-6,1 10-10,1 2-14,-4-22-19,14-7-34,-10-47-48,-2-37 1,-12-49 2,10-22 19</inkml:trace>
          <inkml:trace contextRef="#ctx0" brushRef="#br0" timeOffset="35208.7336">5284 8345 12,'-3'-36'86,"-11"-17"0,2 2-1,-5 10-48,-7-10-1,-8 20 2,-9-3-4,0 24 1,-17 8-1,7 24-2,-9 9-9,4 27-5,6 10-4,13 19-7,13 2 0,15 5-6,16-9 0,12-10-6,20-20 3,12-23-3,4-23 1,5-28 0,1-15 2,-6-24-1,-6-7 2,-8-8 4,-12 3-2,-7 10 6,-13 14-1,-4 17 5,-5 29-3,0 0 1,-2 51 0,6 4-3,6 8-2,7 7-13,17 3-24,-3-13-89,22-19-3,5-14 1,10-20-6</inkml:trace>
          <inkml:trace contextRef="#ctx0" brushRef="#br0" timeOffset="42183.4179">6313 8103 58,'14'-21'96,"13"4"0,-8-10 1,-2-2-67,5-2-8,-15-15-2,0-7-8,-7-12 0,-2-10-3,-8-10-1,-7-2-2,-9-5 2,-3 3-3,-10 7 3,1 12 0,-18 21 1,0 30 3,-19 17 1,1 33 2,-9 25-1,11 40 0,2 30-4,19 24 2,13 14-5,25 8-5,30-11 1,27-8-4,21-28 3,12-26-4,13-38 2,2-32-7,4-32 2,-9-31-3,-12-11-5,-17-21-6,-10 3-22,-21-14-18,-10 12-57,-10 9 1,-21 8-1,-8 19 11</inkml:trace>
          <inkml:trace contextRef="#ctx0" brushRef="#br0" timeOffset="42422.4618">6033 8181 139,'0'0'120,"-5"22"-3,5-22 4,19 38-76,12 3-13,1-2-8,11 14-16,11 3-13,-1-1-33,10-2-79,-10 5-6,-5-14 0,-9-8-1</inkml:trace>
          <inkml:trace contextRef="#ctx0" brushRef="#br0" timeOffset="48060.3128">7419 7376 1,'-7'-29'25,"7"29"56,-7-50 0,2 21-39,3 0-2,-6-3 2,8 8-1,-7 2 0,7 22-6,-12-21 1,12 21 0,-22 24-4,10 10-4,-14-3-5,4 29-4,-12 6-4,0 33-1,-2 14-7,5 20 1,6 17-6,16 4-6,16 8-12,12-19-33,30-3-75,9-26-2,14-30-2,5-24-3</inkml:trace>
          <inkml:trace contextRef="#ctx0" brushRef="#br0" timeOffset="48806.5035">8424 7864 95,'5'-34'103,"2"-4"0,-4-15 1,-13-3-71,13 5-5,-18-2-5,5 17-6,-16 2 2,-1 25-2,-14 11-2,0 24-1,-10 20-3,8 22-1,-5 14-4,9 15 1,10 2-5,12-2 2,12-11-3,12-18 1,15-22-2,10-29 0,6-22-1,6-19 0,2-17 1,-5-12-3,-5-5 3,-5 0-1,-4 0 1,-8 7 0,-2 15 1,-5 7 0,-12 29 0,24-10 0,-24 10 0,37 53 0,-11 0 0,11 18 1,4 15-1,7 16-2,5 7 0,0 7-3,-2 4 2,-5-1-1,-10-1 1,-9-4-1,-18-15 1,-14-15 2,-14-14 0,-12-16 2,-15-25 1,-7-22 1,-5-24 1,0-22 0,2-16 1,10-11-1,10-11 2,14-5-2,13-3-3,9 3-5,17 10-12,2-10-23,17 19-33,-2-5-52,0 8-1,-3 12 0,-2 9 0</inkml:trace>
          <inkml:trace contextRef="#ctx0" brushRef="#br0" timeOffset="49109.8003">9282 8328 147,'0'0'127,"34"29"-1,-20 10-3,1 24-45,-10 4-63,-3 13-32,5 5-97,-7 6-8,-4-18-4,-6-10-1</inkml:trace>
          <inkml:trace contextRef="#ctx0" brushRef="#br0" timeOffset="53880.8565">14218 8074 90,'5'22'109,"4"0"0,-9-22 3,0 0-55,34-10-22,-24-21-6,9-10-11,-4-17-3,4-3-6,-7-9-2,3 3-4,-6 2 2,1 9-3,-5 8 2,-3 16-1,-2 32 2,0 0 0,-22 10 1,8 31 2,-3 17-3,0 14 3,0 8-2,5 7 0,7-2-3,10-8 1,7-17-3,10-16 0,12-22-1,7-25-1,5-21 1,0-19-1,-3-13 1,-2-12-1,-7-4 1,-3 4-1,-11 5 2,-6 8-1,-4 11 2,-5 18 0,-5 26 3,0 0 1,0 0 0,-5 51 3,0 2-2,7 14 2,3 11-3,12 4 0,7-3-4,13-8-8,13-13-12,3-27-20,25-9-33,-8-32-60,2-19 1,-4-19-3,-5-18 1</inkml:trace>
          <inkml:trace contextRef="#ctx0" brushRef="#br0" timeOffset="54255.8751">15054 6879 138,'29'12'112,"5"0"3,16 22-2,8 16-64,5 8-18,12 27-9,-3 9-11,3 22-3,-12 12-6,-12 10 1,-15-3-2,-12 0 3,-16 3 0,-8-10-3,-15-12-2,-9-19-12,-3-15-21,-14-24-73,3-27-9,1-21-4,1-27-1</inkml:trace>
          <inkml:trace contextRef="#ctx0" brushRef="#br0" timeOffset="54927.7825">15856 6751 200,'0'0'120,"36"9"4,-7 13-4,19 21-77,-2 13-14,22 21-14,0 18-4,-1 21-4,3 12-3,-5 17-2,-7 9 0,-12 6 1,-14 1-2,-13 1 0,-16-5-3,-11-9-7,-11-3-16,-25-32-38,-6-2-60,-13-9-4,-10-25-1,-4-9-1</inkml:trace>
          <inkml:trace contextRef="#ctx0" brushRef="#br0" timeOffset="56236.6149">17090 7555 172,'0'0'113,"0"0"0,0 0 0,0 0-70,0 0-7,0 0-14,39-14-7,0 18-5,4 1-8,10-2-13,13 9-23,-8-15-36,12 6-48,-5-1-1,-5-4-1,-9 2 0</inkml:trace>
          <inkml:trace contextRef="#ctx0" brushRef="#br0" timeOffset="56597.3607">17218 7983 152,'-21'5'116,"21"-5"1,0 0 4,0 0-71,0 0-6,0 0-11,36-8-10,-7 3-6,12 8-5,2-3-7,6-3-7,4 8-11,-5-10-26,10 5-81,-9 0-6,-4-2 2,-6-3-4</inkml:trace>
        </inkml:traceGroup>
      </inkml:traceGroup>
    </inkml:traceGroup>
    <inkml:traceGroup>
      <inkml:annotationXML>
        <emma:emma xmlns:emma="http://www.w3.org/2003/04/emma" version="1.0">
          <emma:interpretation id="{A4510247-3534-413B-BC19-4AE980A2D7D2}" emma:medium="tactile" emma:mode="ink">
            <msink:context xmlns:msink="http://schemas.microsoft.com/ink/2010/main" type="paragraph" rotatedBoundingBox="13274,10276 32716,10068 32770,15119 13328,1532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D192B394-6F22-4DCD-9628-88E7ECD281E7}" emma:medium="tactile" emma:mode="ink">
              <msink:context xmlns:msink="http://schemas.microsoft.com/ink/2010/main" type="line" rotatedBoundingBox="13274,10276 32567,10069 32589,12106 13296,12313"/>
            </emma:interpretation>
          </emma:emma>
        </inkml:annotationXML>
        <inkml:traceGroup>
          <inkml:annotationXML>
            <emma:emma xmlns:emma="http://www.w3.org/2003/04/emma" version="1.0">
              <emma:interpretation id="{6BD5DF8C-9050-4D78-B01A-07342E828A97}" emma:medium="tactile" emma:mode="ink">
                <msink:context xmlns:msink="http://schemas.microsoft.com/ink/2010/main" type="inkWord" rotatedBoundingBox="13276,10503 14111,10494 14120,11331 13285,11340"/>
              </emma:interpretation>
              <emma:one-of disjunction-type="recognition" id="oneOf10">
                <emma:interpretation id="interp50" emma:lang="en-US" emma:confidence="0">
                  <emma:literal>*</emma:literal>
                </emma:interpretation>
                <emma:interpretation id="interp51" emma:lang="en-US" emma:confidence="0">
                  <emma:literal>#</emma:literal>
                </emma:interpretation>
                <emma:interpretation id="interp52" emma:lang="en-US" emma:confidence="0">
                  <emma:literal>☺</emma:literal>
                </emma:interpretation>
                <emma:interpretation id="interp53" emma:lang="en-US" emma:confidence="0">
                  <emma:literal>¥</emma:literal>
                </emma:interpretation>
                <emma:interpretation id="interp54" emma:lang="en-US" emma:confidence="0">
                  <emma:literal>&amp;</emma:literal>
                </emma:interpretation>
              </emma:one-of>
            </emma:emma>
          </inkml:annotationXML>
          <inkml:trace contextRef="#ctx0" brushRef="#br0" timeOffset="59962.6249">10744 9555 105,'0'0'109,"2"-26"7,-2 26 0,0 0-52,-5-24-20,5 24-8,0 0-10,15 26-6,-13 8-6,5 17-6,1 12-2,-1 19-4,0 12-3,0 8-4,5 1-7,-4-11-6,9-7-8,-13-27-12,16-12-16,-20-46-28,0 0-40,24-44 3,-17-7 5,3-7 40</inkml:trace>
          <inkml:trace contextRef="#ctx0" brushRef="#br0" timeOffset="60447.0309">10543 9889 161,'-26'-5'125,"26"5"6,-29 2-4,29-2-72,0 0-13,0 0-14,26 25-10,1-21-6,16 1-3,10-10-3,15-2-3,7-2-3,5-6-7,9 5-7,-12-4-17,10 14-30,-29-5-68,0 7-3,-17 3 0,-7 7 0</inkml:trace>
          <inkml:trace contextRef="#ctx0" brushRef="#br0" timeOffset="60181.3906">11002 9592 112,'0'0'109,"10"-34"-1,-10 34-11,0 0-42,0 0-8,0 0-12,29 24-6,-22 12-8,8 22-6,-1 10-4,3 9-8,5 10-9,-8-7-15,13 4-20,-15-23-29,5-13-53,-10-19 1,-7-29-2,0 0 2</inkml:trace>
          <inkml:trace contextRef="#ctx0" brushRef="#br0" timeOffset="60697.036">10751 10210 168,'0'0'127,"-29"-26"3,29 26-1,2-34-64,20 31-28,-22 3-13,60-9-10,-16 9-4,14 5-4,5-1-8,0 1-10,9 10-39,-9-13-79,-3 1-3,-9-8-2,-5 0-2</inkml:trace>
        </inkml:traceGroup>
        <inkml:traceGroup>
          <inkml:annotationXML>
            <emma:emma xmlns:emma="http://www.w3.org/2003/04/emma" version="1.0">
              <emma:interpretation id="{1FF62CEB-1F0F-4A1D-9F71-3B01D9B27BAC}" emma:medium="tactile" emma:mode="ink">
                <msink:context xmlns:msink="http://schemas.microsoft.com/ink/2010/main" type="inkWord" rotatedBoundingBox="14523,10263 21842,10184 21861,11997 14542,12076"/>
              </emma:interpretation>
              <emma:one-of disjunction-type="recognition" id="oneOf11">
                <emma:interpretation id="interp55" emma:lang="en-US" emma:confidence="0">
                  <emma:literal>{01840=9,</emma:literal>
                </emma:interpretation>
                <emma:interpretation id="interp56" emma:lang="en-US" emma:confidence="0">
                  <emma:literal>{01840=0,</emma:literal>
                </emma:interpretation>
                <emma:interpretation id="interp57" emma:lang="en-US" emma:confidence="0">
                  <emma:literal>{018400=9,</emma:literal>
                </emma:interpretation>
                <emma:interpretation id="interp58" emma:lang="en-US" emma:confidence="0">
                  <emma:literal>{018409=9,</emma:literal>
                </emma:interpretation>
                <emma:interpretation id="interp59" emma:lang="en-US" emma:confidence="0">
                  <emma:literal>{018408=9,</emma:literal>
                </emma:interpretation>
              </emma:one-of>
            </emma:emma>
          </inkml:annotationXML>
          <inkml:trace contextRef="#ctx0" brushRef="#br0" timeOffset="63542.1608">14720 10370 124,'49'-32'100,"-18"-4"-3,13-3-1,-1-9-74,3-15-9,0-9-12,0-6-4,-12-4-2,-5 3-2,-10 4 2,-14 7 3,-8 8 5,-9 6 3,-7 16 5,-13 9 3,1 14 2,-12 6 2,2 21 2,-8 7 0,11 29-1,-8 18 0,14 28-1,-2 19-3,20 28-3,11 11-3,18 10-1,14-5-6,12-12-1,15-20-7,2-28-1,7-22-5,-12-37-5,-5-23-8,-24-32-4,-9-10 0,-30-19 2,-6-2 4,-20-15 6,-8 5 7,-4-9 8,-7 4 12,11 15 8,-1-6 7,16 23 1,0-3 1,34 34-1,-19-26-4,19 26-2,36 17-4,5-5-6,10 7-17,7-14-32,17 9-77,2-6-5,-2-11-3,-3-2-3</inkml:trace>
          <inkml:trace contextRef="#ctx0" brushRef="#br0" timeOffset="63932.9087">15711 9657 146,'-39'29'112,"15"2"5,-7 10-2,6 25-57,-16-4-12,15 30-12,-6 0-11,18 17-7,7-3-5,16 0-5,15-7-10,13-16-14,23-6-32,-2-29-74,12-19-2,-2-26-2,-3-20 0</inkml:trace>
          <inkml:trace contextRef="#ctx0" brushRef="#br0" timeOffset="64434.075">15989 9911 177,'0'0'113,"0"0"-2,0 0-35,43 29-33,-21-12-11,21 14-11,3 3-5,10 12-5,-1 4-4,1 11-2,-5 2-3,-8 2 1,-11 5-4,-11 0 3,-16-5-2,-14-4 0,-16-11-2,-4-11 2,-12-15-2,0-17 0,-2-19 2,-1-22-2,6-11 3,6-13-1,10-12 4,13-5-1,4-5 2,12 5-3,8 5-1,6 5-11,13 12-21,-7-3-48,12 15-41,-1 5 0,-2 7-3</inkml:trace>
          <inkml:trace contextRef="#ctx0" brushRef="#br0" timeOffset="64699.7176">16535 9589 206,'48'-5'115,"-14"20"7,4 14-7,13 22-76,-15 11-10,10 28-10,-14 4-5,-1 22-4,-16 5-2,-6 5-8,-9-3-13,-21-19-32,1-5-76,-14-22-6,-4-14-1,-8-22-2</inkml:trace>
          <inkml:trace contextRef="#ctx0" brushRef="#br0" timeOffset="65184.1164">17221 10014 144,'0'0'122,"0"0"2,0 0-2,0 0-44,24 5-43,3-7-18,18 4-22,13 10-34,-4 0-78,6 3-6,-4 2-1,-1 2-2</inkml:trace>
          <inkml:trace contextRef="#ctx0" brushRef="#br0" timeOffset="65387.2469">17330 10399 222,'0'0'126,"0"0"-1,0 0-2,50-10-87,-9 0-21,12-4-28,20 9-57,-3-10-50,7 3-4,1-5-3,1 1 0</inkml:trace>
          <inkml:trace contextRef="#ctx0" brushRef="#br0" timeOffset="65746.6424">18530 10094 164,'5'-36'107,"5"2"4,-10-4-2,-12-4-78,4 13-7,-13-4-7,-1 11-1,-19 3-2,-5 11 0,-14 8-2,-6 17 0,-6 12-1,2 17 2,-3 12-1,13 15 0,14 1-2,27 1 1,16-2-2,30-15-1,14-17-2,22-15-3,9-23-6,6-20-6,6-2-23,-21-25-64,2 1-36,-14-6 1,-8 6-4</inkml:trace>
          <inkml:trace contextRef="#ctx0" brushRef="#br0" timeOffset="66027.9069">19047 10256 271,'8'39'131,"-1"19"-2,-7 12-3,0 17-106,-7 12-34,-13-7-61,8 2-53,-5-5-1,-5-19-5,-2-21-6</inkml:trace>
          <inkml:trace contextRef="#ctx0" brushRef="#br0" timeOffset="61557.6824">11870 9266 96,'0'0'105,"0"0"3,24 9 2,-15 13-59,18 21-9,-15 8-9,10 26-9,-15 8-6,-2 14-4,-10 0-7,-10 3-6,-4-13-4,-12-14-3,-3-17 1,0-24-1,5-17 1,3-17 2,4-10 2,22 10 2,-22-36 3,22 36 1,24-27 2,3 27 3,2 10 0,7 14 2,3 12 1,4 20 1,-2 14 0,3 17 1,-10 7-4,-1 10-1,1-3-9,-2-6-10,6-1-37,-11-24-81,7-17-7,-3-22 0,0-18 0</inkml:trace>
          <inkml:trace contextRef="#ctx0" brushRef="#br0" timeOffset="62213.9703">12606 9879 103,'-19'-29'106,"19"29"4,0 0-1,0 0-63,39-5-7,-13 13-10,20 13-8,5 4-6,12 16-4,2 9-3,0 16-1,-2 6-3,-7 8-2,-11 4-4,-20-2-1,-13-2-3,-15-12 0,-16-10-4,-12-20 2,-8-13-1,-7-23 2,-2-21 2,2-15 3,5-17 4,7-12 3,10-9 2,12-8 0,9-7 3,15 7-2,8-2 1,13 0-3,6 7-4,2 3-10,12 19-22,-14-3-53,7 17-30,-5 15-4,-10 7 0</inkml:trace>
          <inkml:trace contextRef="#ctx0" brushRef="#br0" timeOffset="62479.6021">13459 9464 209,'27'4'127,"-20"18"-2,0 17 4,-9 16-82,9 37-10,-9 15-17,9 23-9,-5 15-11,6 5-14,13 9-39,-6-21-76,11-22 0,1-27-4,2-33 0</inkml:trace>
        </inkml:traceGroup>
        <inkml:traceGroup>
          <inkml:annotationXML>
            <emma:emma xmlns:emma="http://www.w3.org/2003/04/emma" version="1.0">
              <emma:interpretation id="{644B228B-1344-4CDA-A19C-8EBE100DD637}" emma:medium="tactile" emma:mode="ink">
                <msink:context xmlns:msink="http://schemas.microsoft.com/ink/2010/main" type="inkWord" rotatedBoundingBox="22383,10453 24835,10427 24852,12067 22401,12093"/>
              </emma:interpretation>
              <emma:one-of disjunction-type="recognition" id="oneOf12">
                <emma:interpretation id="interp60" emma:lang="en-US" emma:confidence="0">
                  <emma:literal>go)</emma:literal>
                </emma:interpretation>
                <emma:interpretation id="interp61" emma:lang="en-US" emma:confidence="0">
                  <emma:literal>geo)</emma:literal>
                </emma:interpretation>
                <emma:interpretation id="interp62" emma:lang="en-US" emma:confidence="0">
                  <emma:literal>got)</emma:literal>
                </emma:interpretation>
                <emma:interpretation id="interp63" emma:lang="en-US" emma:confidence="0">
                  <emma:literal>goo)</emma:literal>
                </emma:interpretation>
                <emma:interpretation id="interp64" emma:lang="en-US" emma:confidence="0">
                  <emma:literal>god)</emma:literal>
                </emma:interpretation>
              </emma:one-of>
            </emma:emma>
          </inkml:annotationXML>
          <inkml:trace contextRef="#ctx0" brushRef="#br0" timeOffset="67610.6715">19987 9763 1,'-5'-24'75,"-17"-10"6,10 13 7,-9 6-40,-11 1-2,6 16-3,-18 10-5,10 27-1,-16 4-7,11 25-5,-4 2-6,11 17-5,10-3-7,15-1-3,12-21-3,12-16-2,9-19-3,11-25-1,11-16-1,-7-22-1,5-10 2,-12-8-1,0-1 3,-10 7-2,-5 4 3,-9 10-1,-8 10 2,-2 24 0,0-24 2,0 24 0,0 0 2,0 0 2,10 43 1,9-6 3,5 6 0,13 18 2,6 9-3,13 12 1,2 12-4,0 7 2,0 3-4,-13 3 1,-6-6-3,-15-4-2,-14-15 1,-15-10-1,-17-21 2,-9-19-3,-10-20 4,-3-22-1,-2-24 1,1-14 2,-1-17-3,7-13 3,8-6-3,9 2 1,10-1-8,5 6-12,14 17-22,0 2-71,15 12-1,4 7-2,6 8-1</inkml:trace>
          <inkml:trace contextRef="#ctx0" brushRef="#br0" timeOffset="68516.973">20741 9618 142,'0'0'114,"-15"-21"0,15 21 6,-38-5-63,38 5-8,-44 41-13,27 0-11,-14 5-5,4 19-5,-2 7-5,8 15-3,4 3-5,12 2-5,17-3-7,7-12-13,27 5-33,-2-26-69,18-20-2,4-24-2,1-16 0</inkml:trace>
          <inkml:trace contextRef="#ctx0" brushRef="#br0" timeOffset="69188.8809">20980 9732 135,'0'0'106,"0"0"1,-10-22-35,10 22-18,0 0-14,0 0-5,0 0-9,29 7-5,-29-7-5,49 34-4,-13-2-2,7 11-6,8 10-4,2 5-5,3 5-1,-8 2-1,-2 5-2,-10-4 1,-14 1-1,-15-9 2,-7-2 2,-14-10 6,-10-10 1,-10-12 3,-7-17 1,-3-12 1,1-24 1,4-14 0,3-17 2,12-8 0,2-9 0,20 4-2,2-4 0,12 9-2,7 8-3,3 2-10,9 22-28,-7-6-85,8 11-1,-3 2-3,0 5 2</inkml:trace>
          <inkml:trace contextRef="#ctx0" brushRef="#br0" timeOffset="69470.1406">21483 9461 186,'31'-21'119,"-2"18"1,7 13-2,8 21-67,-1 5-20,18 27-11,-3 10-7,2 21-4,-5 10-3,-4 12 0,-12 5-1,-5 2 0,-13-7-2,-13-10 0,-13-7-14,-17-29-35,-4-7-78,-16-20-3,-3-18-2,-11-18-3</inkml:trace>
        </inkml:traceGroup>
        <inkml:traceGroup>
          <inkml:annotationXML>
            <emma:emma xmlns:emma="http://www.w3.org/2003/04/emma" version="1.0">
              <emma:interpretation id="{3A8B56E1-F8AB-4756-B3D4-E05DE0E74954}" emma:medium="tactile" emma:mode="ink">
                <msink:context xmlns:msink="http://schemas.microsoft.com/ink/2010/main" type="inkWord" rotatedBoundingBox="25153,10544 27012,10524 27028,11956 25168,11976"/>
              </emma:interpretation>
              <emma:one-of disjunction-type="recognition" id="oneOf13">
                <emma:interpretation id="interp65" emma:lang="en-US" emma:confidence="0">
                  <emma:literal>&gt;0,</emma:literal>
                </emma:interpretation>
                <emma:interpretation id="interp66" emma:lang="en-US" emma:confidence="0">
                  <emma:literal>70,</emma:literal>
                </emma:interpretation>
                <emma:interpretation id="interp67" emma:lang="en-US" emma:confidence="0">
                  <emma:literal>so,</emma:literal>
                </emma:interpretation>
                <emma:interpretation id="interp68" emma:lang="en-US" emma:confidence="0">
                  <emma:literal>700,</emma:literal>
                </emma:interpretation>
                <emma:interpretation id="interp69" emma:lang="en-US" emma:confidence="0">
                  <emma:literal>790,</emma:literal>
                </emma:interpretation>
              </emma:one-of>
            </emma:emma>
          </inkml:annotationXML>
          <inkml:trace contextRef="#ctx0" brushRef="#br0" timeOffset="70142.0516">22360 9548 225,'0'0'115,"0"0"4,0 0-37,4 29-40,-4-29-13,41 51-10,0-20-4,17 13-6,5-6 0,10 6-4,2-3-1,4-2-3,1-3-1,-3-7 0,-16-5-2,-10-2 0,-13-5 0,-14-3 0,-24-14 2,5 34 1,-27-15 0,-11 6 1,-11 4 0,-9 7 1,-5 5-1,0 0 0,0 5 0,2-5-1,8 0-5,10-10-10,18 1-27,-2-20-68,22-12-14,0 0-2,39-27-2</inkml:trace>
          <inkml:trace contextRef="#ctx0" brushRef="#br0" timeOffset="70548.3229">23722 9923 116,'19'-29'108,"-4"-10"-2,-3 10 5,-5 2-64,-9-6-17,2 11-6,-15-5-6,15 27 2,-43-36-4,9 31 3,-17-4-2,-7 18 1,-14 11 0,-1 16-4,-6 12 0,6 20-3,3 7-1,17 9-3,22 1-1,23-5-1,25-15-4,24-14 0,20-25-3,11-21-1,10-22-3,0-19-4,-2-8-8,-17-21-18,0 12-31,-27-15-62,-7 8-3,-14-1 0,-8 16 2</inkml:trace>
          <inkml:trace contextRef="#ctx0" brushRef="#br0" timeOffset="71017.1535">24184 10145 255,'14'27'133,"1"26"-3,-8 12-2,2 27-102,-16 16-30,-7-1-44,-6 9-78,-4-12-6,-2-15 1,-8-33-9</inkml:trace>
        </inkml:traceGroup>
        <inkml:traceGroup>
          <inkml:annotationXML>
            <emma:emma xmlns:emma="http://www.w3.org/2003/04/emma" version="1.0">
              <emma:interpretation id="{9B90BB14-C51C-4513-BE70-38D269237958}" emma:medium="tactile" emma:mode="ink">
                <msink:context xmlns:msink="http://schemas.microsoft.com/ink/2010/main" type="inkWord" rotatedBoundingBox="28037,10197 32568,10149 32589,12106 28058,12154"/>
              </emma:interpretation>
              <emma:one-of disjunction-type="recognition" id="oneOf14">
                <emma:interpretation id="interp70" emma:lang="en-US" emma:confidence="0">
                  <emma:literal>career}</emma:literal>
                </emma:interpretation>
                <emma:interpretation id="interp71" emma:lang="en-US" emma:confidence="0">
                  <emma:literal>eerie}</emma:literal>
                </emma:interpretation>
                <emma:interpretation id="interp72" emma:lang="en-US" emma:confidence="0">
                  <emma:literal>little]</emma:literal>
                </emma:interpretation>
                <emma:interpretation id="interp73" emma:lang="en-US" emma:confidence="0">
                  <emma:literal>eerier}</emma:literal>
                </emma:interpretation>
                <emma:interpretation id="interp74" emma:lang="en-US" emma:confidence="0">
                  <emma:literal>eerie]</emma:literal>
                </emma:interpretation>
              </emma:one-of>
            </emma:emma>
          </inkml:annotationXML>
          <inkml:trace contextRef="#ctx0" brushRef="#br0" timeOffset="73262.5553">25263 9993 86,'-9'26'100,"9"3"3,2-7-3,-2-22-56,27 24-9,-5-33-11,11-11-6,-1-18-5,4-13-3,-5-17-6,8-9 2,-5-5-4,-3-5 0,-2 2-2,-2 8 0,-8 9-2,-4 13 1,-8 14 1,-9 9-1,2 32 2,-22-17 0,-2 27 2,-3 17 4,-9 6 0,2 18 5,-5 7 3,3 15-1,0 1 0,12 13-1,12-4 0,19 1-5,17-4 0,17-5-6,17-15-11,15-16-17,21-1-48,-2-26-47,-1-12-5,-6-17 0,-8-10-2</inkml:trace>
          <inkml:trace contextRef="#ctx0" brushRef="#br0" timeOffset="73918.8401">26078 9889 176,'0'0'128,"0"0"-1,0 0 3,43 2-70,-43-2-25,61 46-12,-18-7-12,8 9-9,7 10-20,-10-17-41,10 12-69,-7-14-3,2-10-3,-7-17-1</inkml:trace>
          <inkml:trace contextRef="#ctx0" brushRef="#br0" timeOffset="73653.2017">26126 9785 151,'-29'10'121,"29"-10"2,0 0-4,2-37-72,35 18-9,-4-15-17,21 3-5,1-8-11,8-2-6,5 7-13,-8-4-19,5 21-36,-16-5-53,-11 12 2,-14 3-4,-24 7 2</inkml:trace>
          <inkml:trace contextRef="#ctx0" brushRef="#br0" timeOffset="74621.9941">27013 9534 125,'0'0'118,"-37"-20"-3,37 20 4,-26-24-71,26 24-7,0 0-13,0 0-7,29 20-7,0 1-5,7 6-3,12 9-2,10 8-1,5 9-4,2 10 0,-2 4-4,-7 11 1,-13-1-2,-11 0 2,-20-4-3,-15-13 1,-16-9 2,-10-15 1,-7-19 2,-3-19 2,-2-15 1,0-20 1,7-11-1,5-8 2,12-9-2,12-7 2,5-1-3,12 1-2,8 2 2,11 7-4,8 5 1,4 5-8,6 4-4,6 13-16,-9-5-21,10 15-65,-8 4-6,-4 7 2,-8 8-2</inkml:trace>
          <inkml:trace contextRef="#ctx0" brushRef="#br0" timeOffset="75320.0124">27776 9826 143,'0'0'124,"-22"-2"5,22 2-2,0 0-69,39 26-16,-39-26-11,58 49-10,-22-16-11,8 11-8,4 7-19,-7-15-28,19 7-82,-14-6 0,0-11-7,-12-14-1</inkml:trace>
          <inkml:trace contextRef="#ctx0" brushRef="#br0" timeOffset="74956.5364">27791 9746 118,'0'0'127,"14"-24"1,-14 24 2,44-31-49,-3 19-38,-10-10-18,20 3-11,-3-3-11,0-2-15,8 9-20,-22-11-25,14 14-66,-21 2-6,-1 7 3,-26 3-3</inkml:trace>
          <inkml:trace contextRef="#ctx0" brushRef="#br0" timeOffset="75866.9147">28614 10130 148,'27'-38'119,"0"-13"-5,-1-7 2,8-2-85,-17-10-12,7 4-8,-12 4-9,3 4 2,-11 9-3,1 11 6,-7 9-2,2 29 4,-15-27-1,15 27 1,-24 29 2,12 7-3,-7 13 0,2 9-3,0 4 2,10 8-4,4-4 3,11-6-4,6-12 1,13-11-1,6-18 0,9-17-1,-1-14-1,2-17-2,-2-7 0,-5-10-2,-4-2-4,-8-5 3,-5 9-3,-7 1 4,-4 11-2,-8 6 5,0 26 0,0 0 7,0 0 4,-27 7-2,15 20 7,7 16-2,-2 5 1,9 15-4,1-2 0,11 1-6,8-1-5,7-8-5,12-5-6,0-24-21,17 5-40,-7-24-58,-5-10-2,-8-14 2,-6-7 1</inkml:trace>
          <inkml:trace contextRef="#ctx0" brushRef="#br0" timeOffset="77116.9701">29421 9157 73,'8'36'111,"-4"8"5,4 11-1,4 13-40,0-8-33,12 17-13,0-14-14,12 0-10,-2-15-4,2-14-7,1-12 2,-4-12-4,-6-8 3,-27-2 0,27-14 2,-27 14 4,0 0 2,-15-25 4,15 25 0,-36 10 1,12 2 4,7 12 0,-7 5 4,7 17-1,0 3 0,10 16-3,4 2-2,8 16 1,10 1-6,6 8-1,3 2-4,8-4 0,-1-3-2,1-5 1,-3-5 0,-12-5 4,-13-9 1,-4-2 5,-24-11 4,-5-1-3,-17-11 4,-4-1-3,-13-13 1,2-7-10,-4-5-9,-5-17-42,29 0-87,-15-7-9,13 0-2,2-5-3</inkml:trace>
        </inkml:traceGroup>
      </inkml:traceGroup>
      <inkml:traceGroup>
        <inkml:annotationXML>
          <emma:emma xmlns:emma="http://www.w3.org/2003/04/emma" version="1.0">
            <emma:interpretation id="{25EA3202-6627-4D1F-B23D-F323BB8A1CC4}" emma:medium="tactile" emma:mode="ink">
              <msink:context xmlns:msink="http://schemas.microsoft.com/ink/2010/main" type="line" rotatedBoundingBox="13632,12802 32771,12831 32767,15125 13629,15096"/>
            </emma:interpretation>
          </emma:emma>
        </inkml:annotationXML>
        <inkml:traceGroup>
          <inkml:annotationXML>
            <emma:emma xmlns:emma="http://www.w3.org/2003/04/emma" version="1.0">
              <emma:interpretation id="{E561E4F1-D53C-4231-AEF4-B7A487196781}" emma:medium="tactile" emma:mode="ink">
                <msink:context xmlns:msink="http://schemas.microsoft.com/ink/2010/main" type="inkWord" rotatedBoundingBox="13677,12783 20438,13100 20355,14869 13595,14553"/>
              </emma:interpretation>
              <emma:one-of disjunction-type="recognition" id="oneOf15">
                <emma:interpretation id="interp75" emma:lang="en-US" emma:confidence="0">
                  <emma:literal>#301800)</emma:literal>
                </emma:interpretation>
                <emma:interpretation id="interp76" emma:lang="en-US" emma:confidence="0">
                  <emma:literal>#30180)</emma:literal>
                </emma:interpretation>
                <emma:interpretation id="interp77" emma:lang="en-US" emma:confidence="0">
                  <emma:literal>#301880)</emma:literal>
                </emma:interpretation>
                <emma:interpretation id="interp78" emma:lang="en-US" emma:confidence="0">
                  <emma:literal>#3301800)</emma:literal>
                </emma:interpretation>
                <emma:interpretation id="interp79" emma:lang="en-US" emma:confidence="0">
                  <emma:literal>#1301800)</emma:literal>
                </emma:interpretation>
              </emma:one-of>
            </emma:emma>
          </inkml:annotationXML>
          <inkml:trace contextRef="#ctx0" brushRef="#br0" timeOffset="78335.7877">11297 11807 119,'-27'12'122,"27"-12"2,0 0 0,0 0-48,25 15-35,1-23-9,22 11-12,8-6-7,19 6-5,7 2-3,7 2-2,3 5-3,0 0-1,-3 7-5,-9-4-6,-3 7-17,-28-17-64,-1 9-32,-19-9-4,-7 0 1</inkml:trace>
          <inkml:trace contextRef="#ctx0" brushRef="#br0" timeOffset="79526.7381">10838 12790 169,'0'0'125,"0"0"1,26-7-2,18 17-73,2-15-23,26 10-8,8-10-12,7 3-5,5-1-9,-8-6-14,13 11-27,-27-7-72,0 5-5,-19 0 0,-15 10-1</inkml:trace>
          <inkml:trace contextRef="#ctx0" brushRef="#br0" timeOffset="79057.9595">10985 12544 121,'0'0'113,"0"0"-1,0 0 0,15 46-71,-18-3-11,8 23-9,0 11-11,5 12-6,2 15-22,-7-10-23,19-2-66,-5-12-5,8-15 0,-6-24-3</inkml:trace>
          <inkml:trace contextRef="#ctx0" brushRef="#br0" timeOffset="79761.1299">10971 13107 200,'0'0'129,"0"0"-1,26-5 0,20 5-84,5-12-14,21 5-10,6-3-12,6 0-5,1 3-15,-10-10-27,9 17-86,-18-7-4,-8 9-2,-15 1-1</inkml:trace>
          <inkml:trace contextRef="#ctx0" brushRef="#br0" timeOffset="79323.6034">11384 12568 97,'19'29'118,"-9"7"0,0 13 1,2 16-43,-3 0-41,13 15-10,-3-3-20,1-7-17,6 3-27,-16-25-74,4-14-4,-14-34-2,0 0-2</inkml:trace>
          <inkml:trace contextRef="#ctx0" brushRef="#br0" timeOffset="80979.9396">12365 12172 124,'34'19'97,"-34"-19"6,48 34-32,-19 2-28,-10 3-5,8 14-10,-15 0-3,2 15-9,-18-3-4,-9 3-12,-13-1-4,-10-9-9,-3-2-5,-9-20-1,7-2-2,-3-19 0,15-3 3,0-15 5,29 3 6,-24-12 7,24 12 7,0 0 6,29-17 2,0 27 4,-2 0 4,14 19 2,-3 0 2,11 19 0,-8 5-2,7 22-2,-9-3-4,2 15-1,-10-2-8,1-5-6,-3-3-10,-10-21-14,7-1-30,-18-31-77,-8-24 2,24 0-4,-12-21 3</inkml:trace>
          <inkml:trace contextRef="#ctx0" brushRef="#br0" timeOffset="81479.9667">13005 12633 122,'0'0'112,"0"0"5,0 0-3,0 0-64,56 5-9,-20 12-11,19 19-8,1 5-6,9 13-5,-2 4-5,0 4-2,-12 8-3,-10 1 0,-12-1-2,-12 0 0,-15-10 0,-12 0 1,-11-6-2,-11-11 3,-7-14-2,-2-14 1,-2-18 0,4-21 0,3-17 1,12-15 0,5-16 1,11-10 0,11-10 1,9 0-1,10 3 2,9 7-3,3 9-3,0 8-10,7 19-21,-15 0-60,10 22-31,-9 9 1,0 11-4</inkml:trace>
          <inkml:trace contextRef="#ctx0" brushRef="#br0" timeOffset="82151.8681">14025 12372 145,'0'0'108,"0"0"7,0 0 0,0 0-68,-3 54-9,3 6-9,15 32-6,-3 17-3,7 26-4,0 7-6,8 11-3,2-4-7,-3-16-13,8-7-21,-14-39-43,6-17-49,-6-34-5,-20-36 6,29 3-5</inkml:trace>
          <inkml:trace contextRef="#ctx0" brushRef="#br0" timeOffset="82983.83">14981 13160 168,'24'-12'107,"10"-19"-3,5-18-3,2-21-78,10-2-7,-5-15-10,-3-5-5,-4 0-2,-13 8 2,-6 9-4,-13 12 3,-10 10-3,-6 12 4,-8 12-4,-10 17 7,-4 14 3,-1 22 3,-6 17 5,4 24 0,-5 18 5,13 28-2,2 17 2,19 22-3,7-5-6,18-1-3,11-15-5,12-18-1,11-24-5,-4-32-1,-1-28-4,-13-32-4,-7-14-5,-22-25-1,-12-2 0,-21-17 1,-8 5 2,-14-4 2,-3 4 8,-5 7 7,1 5 10,11 17 4,3 2 4,19 23 1,22 4 1,0 0-1,25 21-4,25 3-4,16-4-7,11-6-9,15 1-32,-5-20-87,7-5-3,-10-21-4,-1-5-1</inkml:trace>
          <inkml:trace contextRef="#ctx0" brushRef="#br0" timeOffset="83510.9532">16163 12235 122,'-37'-3'110,"16"6"0,-4 9 5,-13 2-66,6 30-5,-11-1-11,7 25-9,-5 7-2,7 21-7,0 8-4,12 10-3,17-1-3,25-1-3,16-4-5,17-18-9,22-8-19,0-31-38,17-13-50,0-23-5,-8-23 1,-9-23-3</inkml:trace>
          <inkml:trace contextRef="#ctx0" brushRef="#br0" timeOffset="83989.4777">16440 12568 195,'0'0'118,"0"0"0,0 0-24,0 0-45,20 32-9,21 4-11,5 2-9,17 13-5,7 2-6,7 8-3,5 4-3,-5 5-1,-11 3-5,-13-3 0,-19 0-4,-17-8-1,-20-8-1,-16-9 2,-13-11-2,-11-22 1,-8-14 1,-7-25 2,-2-14 3,2-12 2,9-7 2,6-5-3,12-3 4,9 0-4,15 10-1,9 3-11,22 14-18,-2-10-25,19 12-61,0 3 1,5 2-4,2 3 3</inkml:trace>
          <inkml:trace contextRef="#ctx0" brushRef="#br0" timeOffset="84223.8647">17088 12273 177,'41'3'115,"-5"11"6,5 15-1,20 22-71,-13 5-11,15 28-16,-10 10-3,0 20-9,-12 2 1,-7 10-7,-12-6-2,-13-9 0,-9-9-7,-16-20-11,1-12-28,-24-29-78,8-19-3,-10-27-1,5-12-1</inkml:trace>
        </inkml:traceGroup>
        <inkml:traceGroup>
          <inkml:annotationXML>
            <emma:emma xmlns:emma="http://www.w3.org/2003/04/emma" version="1.0">
              <emma:interpretation id="{12267369-F8DF-423E-9E48-A6C23F86ADB9}" emma:medium="tactile" emma:mode="ink">
                <msink:context xmlns:msink="http://schemas.microsoft.com/ink/2010/main" type="inkWord" rotatedBoundingBox="20738,13300 22568,13551 22417,14653 20586,14402"/>
              </emma:interpretation>
              <emma:one-of disjunction-type="recognition" id="oneOf16">
                <emma:interpretation id="interp80" emma:lang="en-US" emma:confidence="0">
                  <emma:literal>=a,</emma:literal>
                </emma:interpretation>
                <emma:interpretation id="interp81" emma:lang="en-US" emma:confidence="0">
                  <emma:literal>£9</emma:literal>
                </emma:interpretation>
                <emma:interpretation id="interp82" emma:lang="en-US" emma:confidence="0">
                  <emma:literal>£9,</emma:literal>
                </emma:interpretation>
                <emma:interpretation id="interp83" emma:lang="en-US" emma:confidence="0">
                  <emma:literal>=^,</emma:literal>
                </emma:interpretation>
                <emma:interpretation id="interp84" emma:lang="en-US" emma:confidence="0">
                  <emma:literal>==,</emma:literal>
                </emma:interpretation>
              </emma:one-of>
            </emma:emma>
          </inkml:annotationXML>
          <inkml:trace contextRef="#ctx0" brushRef="#br0" timeOffset="84536.3838">17912 12720 215,'-24'0'128,"24"0"-3,0 0 1,21 0-82,-21 0-16,54-2-12,-13 4-10,4 3-11,11 10-22,-10-13-38,7 13-60,-9-1-1,-6 3-2,-11-3 0</inkml:trace>
          <inkml:trace contextRef="#ctx0" brushRef="#br0" timeOffset="84739.5155">18006 13039 245,'-27'-7'129,"27"7"0,27-17-4,9 15-85,-2-3-21,19 0-16,5 10-24,-7-10-62,7 12-42,-5-7-3,0 3-2,-4-11-1</inkml:trace>
          <inkml:trace contextRef="#ctx0" brushRef="#br0" timeOffset="85177.0371">19284 12766 94,'15'-34'87,"-18"-11"-2,6 6-3,-11-2-68,-6 0-1,-6 7 2,-9 5 5,-2 10 5,-22 4 6,5 15 4,-25 3 2,15 23 1,-17 1-4,17 21-4,-7-2-6,24 17-2,7-8-7,29 6-3,15-11-3,24-6-2,14-15-3,12-17-6,13-10-8,-3-19-18,17 3-60,-19-20-43,-3-2-3,-17-8 0,-4 1-2</inkml:trace>
          <inkml:trace contextRef="#ctx0" brushRef="#br0" timeOffset="85661.443">19666 12863 233,'-3'29'130,"8"12"0,-5 10 0,7 24-82,-14 2-17,7 17-14,-9 3-14,-4-5-14,11 4-52,-12-23-65,1-20-2,13-53-6,-24 12 0</inkml:trace>
        </inkml:traceGroup>
        <inkml:traceGroup>
          <inkml:annotationXML>
            <emma:emma xmlns:emma="http://www.w3.org/2003/04/emma" version="1.0">
              <emma:interpretation id="{DA3E662A-B04E-4AB4-814E-E61B6C212B15}" emma:medium="tactile" emma:mode="ink">
                <msink:context xmlns:msink="http://schemas.microsoft.com/ink/2010/main" type="inkWord" rotatedBoundingBox="23265,13188 25559,13074 25632,14538 23338,14652"/>
              </emma:interpretation>
              <emma:one-of disjunction-type="recognition" id="oneOf17">
                <emma:interpretation id="interp85" emma:lang="en-US" emma:confidence="0">
                  <emma:literal>g(0)</emma:literal>
                </emma:interpretation>
                <emma:interpretation id="interp86" emma:lang="en-US" emma:confidence="0">
                  <emma:literal>810)</emma:literal>
                </emma:interpretation>
                <emma:interpretation id="interp87" emma:lang="en-US" emma:confidence="0">
                  <emma:literal>800)</emma:literal>
                </emma:interpretation>
                <emma:interpretation id="interp88" emma:lang="en-US" emma:confidence="0">
                  <emma:literal>sir)</emma:literal>
                </emma:interpretation>
                <emma:interpretation id="interp89" emma:lang="en-US" emma:confidence="0">
                  <emma:literal>840)</emma:literal>
                </emma:interpretation>
              </emma:one-of>
            </emma:emma>
          </inkml:annotationXML>
          <inkml:trace contextRef="#ctx0" brushRef="#br0" timeOffset="86317.7225">20852 12638 157,'12'-43'107,"-5"-6"-1,3-1-9,-5-1-84,-8 3-10,-1 4-5,-11 15-8,-12 12 7,-9 17 0,-7 12 5,-8 17 5,0 15 0,1 7 8,6 9-4,8 0 3,16 3-7,11-7 0,14-6-6,14-16 2,12-12-2,10-12-1,5-6 1,5-8-1,2-1 0,8 0 1,1 7 1,-1 13 0,2 11 0,2 20 0,-2 12 4,-5 17 1,-5 12 3,-12 5-1,-7 5 3,-20-8-3,-6-7 2,-25-14-1,-5-13-3,-14-23-2,-10-20-4,-5-19 0,-7-20-4,-5-19-1,0-19-6,8-8-4,-1-11-11,20 14-20,-5-10-61,22 8-10,11 4-1,16 12 2</inkml:trace>
          <inkml:trace contextRef="#ctx0" brushRef="#br0" timeOffset="86630.2337">21555 12249 137,'-22'-9'122,"22"9"0,-38 41 4,9-5-56,7 29-25,-14 5-11,7 20-15,2 9-5,10 7-10,8 0-4,13-4-10,18-8-12,5-29-22,31-9-78,0-30-4,12-21-2,-5-27 0</inkml:trace>
          <inkml:trace contextRef="#ctx0" brushRef="#br0" timeOffset="87020.8778">21770 12375 227,'0'0'125,"0"0"1,27 22-3,-27-22-86,62 38-15,-16-9-8,10 8-9,4 6-1,3 10-5,-2 3 1,-6 9-5,-11 3 1,-15-1 2,-15 3-1,-16-4 1,-18-6-1,-11-9 3,-13-13-1,-9-18 2,-2-20 0,2-22 0,4-19 2,11-15-2,6-14 3,13-5-2,14-9 2,12-1-2,15 3-2,2 5-3,15 12-21,-10-3-29,14 15-71,-2 7 0,-2 12-3,-5 5 1</inkml:trace>
          <inkml:trace contextRef="#ctx0" brushRef="#br0" timeOffset="87302.1484">22362 12104 201,'41'-7'130,"-10"12"-2,13 14 4,-3 5-73,17 32-21,-12 12-12,7 19-10,-10 12-3,-1 21-5,-16 4 0,-9 11-5,-12-5-5,-12-6-4,-10-8-9,-22-27-21,12-12-95,-23-31-6,-1-17-1,-12-39-2</inkml:trace>
        </inkml:traceGroup>
        <inkml:traceGroup>
          <inkml:annotationXML>
            <emma:emma xmlns:emma="http://www.w3.org/2003/04/emma" version="1.0">
              <emma:interpretation id="{A51FDEC9-05C6-479E-9815-49D70157456C}" emma:medium="tactile" emma:mode="ink">
                <msink:context xmlns:msink="http://schemas.microsoft.com/ink/2010/main" type="inkWord" rotatedBoundingBox="26003,13137 27828,13790 27494,14721 25670,14068"/>
              </emma:interpretation>
              <emma:one-of disjunction-type="recognition" id="oneOf18">
                <emma:interpretation id="interp90" emma:lang="en-US" emma:confidence="0">
                  <emma:literal>to,</emma:literal>
                </emma:interpretation>
                <emma:interpretation id="interp91" emma:lang="en-US" emma:confidence="0">
                  <emma:literal>and,</emma:literal>
                </emma:interpretation>
                <emma:interpretation id="interp92" emma:lang="en-US" emma:confidence="0">
                  <emma:literal>no,</emma:literal>
                </emma:interpretation>
                <emma:interpretation id="interp93" emma:lang="en-US" emma:confidence="0">
                  <emma:literal>toy</emma:literal>
                </emma:interpretation>
                <emma:interpretation id="interp94" emma:lang="en-US" emma:confidence="0">
                  <emma:literal>xo,</emma:literal>
                </emma:interpretation>
              </emma:one-of>
            </emma:emma>
          </inkml:annotationXML>
          <inkml:trace contextRef="#ctx0" brushRef="#br0" timeOffset="87770.9197">23024 12708 221,'-22'17'128,"22"-17"1,0 0-4,17-36-79,14 17-15,8-13-15,12-6-8,7-4-6,2-1-4,5 7-10,-9-8-13,4 20-27,-21-7-69,-3 11-7,-36 20 1,34-19-2</inkml:trace>
          <inkml:trace contextRef="#ctx0" brushRef="#br0" timeOffset="88005.3024">23101 12752 249,'0'0'132,"0"0"-2,34 22-1,5 2-88,-1 0-16,16 12-13,3 5-9,6 0-10,7 15-24,-16-22-56,13 7-44,-9-15-3,0-4-1,-10-15-1</inkml:trace>
          <inkml:trace contextRef="#ctx0" brushRef="#br0" timeOffset="88364.6937">24358 12885 99,'4'-56'98,"4"3"0,-11 0-1,-11-3-67,2 8-5,-17 2-4,0 10 0,-20 7-1,3 14 2,-16 6 2,4 23 1,-12 5-1,12 30-2,-3 4-2,18 24-1,9-4-5,22 4-2,14-9-3,22-8 1,15-14-4,17-17-1,6-19-5,4-22-8,6-8-18,-16-26-47,2 8-57,-15-13-2,-4 5-3,-15-5 0</inkml:trace>
          <inkml:trace contextRef="#ctx0" brushRef="#br0" timeOffset="88701.9299">24674 12856 268,'17'43'137,"7"22"-1,-14 8-4,14 23-94,-24 6-23,2 4-17,3 10-44,-19-24-85,6-7-6,-11-30-3,5-19 2</inkml:trace>
        </inkml:traceGroup>
        <inkml:traceGroup>
          <inkml:annotationXML>
            <emma:emma xmlns:emma="http://www.w3.org/2003/04/emma" version="1.0">
              <emma:interpretation id="{43245B0F-41C4-48A9-AD0B-FC78FC02970A}" emma:medium="tactile" emma:mode="ink">
                <msink:context xmlns:msink="http://schemas.microsoft.com/ink/2010/main" type="inkWord" rotatedBoundingBox="28442,13114 32770,13121 32767,15125 28439,15119"/>
              </emma:interpretation>
              <emma:one-of disjunction-type="recognition" id="oneOf19">
                <emma:interpretation id="interp95" emma:lang="en-US" emma:confidence="0">
                  <emma:literal>erring</emma:literal>
                </emma:interpretation>
                <emma:interpretation id="interp96" emma:lang="en-US" emma:confidence="0">
                  <emma:literal>living</emma:literal>
                </emma:interpretation>
                <emma:interpretation id="interp97" emma:lang="en-US" emma:confidence="0">
                  <emma:literal>tiring</emma:literal>
                </emma:interpretation>
                <emma:interpretation id="interp98" emma:lang="en-US" emma:confidence="0">
                  <emma:literal>cirrus</emma:literal>
                </emma:interpretation>
                <emma:interpretation id="interp99" emma:lang="en-US" emma:confidence="0">
                  <emma:literal>cereus</emma:literal>
                </emma:interpretation>
              </emma:one-of>
            </emma:emma>
          </inkml:annotationXML>
          <inkml:trace contextRef="#ctx0" brushRef="#br0" timeOffset="90451.0117">27266 12290 130,'0'0'118,"0"0"6,17-21-3,-17 21-66,32 19-9,6 15-13,3 0-7,15 19-9,4 2-1,10 15-7,-2 5 0,0 7-6,-10 3-4,-10-5 0,-17-1-3,-16-6 1,-20-6-1,-17-11 1,-14-12-1,-15-15 2,-4-13 0,-6-23 2,1-19 2,7-15 2,12-20 2,12-9-2,12-10 3,17-2-3,12-2 1,14-1-3,11 5-6,6 5-3,10 15-13,-4-3-18,16 27-34,-17-3-60,8 18 2,-10 6-1,-3 15 6</inkml:trace>
          <inkml:trace contextRef="#ctx0" brushRef="#br0" timeOffset="91044.7959">28071 12819 241,'-22'27'135,"22"-27"1,34 27 0,-3-18-79,30 25-20,-8 2-17,19 10-11,1 5-12,-6-3-19,13 17-52,-24-21-64,-3-3-1,-19-14-4,-3-10-1</inkml:trace>
          <inkml:trace contextRef="#ctx0" brushRef="#br0" timeOffset="90810.4091">28163 12774 191,'0'0'133,"0"0"0,0 0 2,33-20-60,-20-16-35,25 5-14,-2-13-11,10-2-9,3-2-10,1 2-4,6 7-14,-15-2-15,15 27-33,-27-8-64,2 12-3,-31 10 0,27 8 7</inkml:trace>
          <inkml:trace contextRef="#ctx0" brushRef="#br0" timeOffset="91701.0737">28800 13092 233,'0'0'132,"0"0"-2,37-41-1,-23-12-96,15 5-10,-7-17-9,4-1-9,-4 1-2,-2 2-5,-6 8 2,-4 9-2,-5 14 0,-5 11 1,0 21-1,0 0 0,0 0 0,-32 36 2,20 5-2,0 15 3,0 11-1,5 6 2,4 2-2,8-3 2,10-4 0,9-13 1,5-18-1,9-21 1,6-23 5,7-15-1,-8-19 1,1-12-1,-11-7 0,-4-5 0,-4 2 0,-9 10-1,-6 7-5,-10 10 1,0 11 1,0 25 0,0 0 2,-10 25 0,6 16 0,1 14 0,1 10-1,9 13-2,5 4-5,5-7-5,12 0-12,5-27-10,14 3-21,-4-49-20,14-2-64,-15-29-1,-2-19 1,-7-15 6</inkml:trace>
          <inkml:trace contextRef="#ctx0" brushRef="#br0" timeOffset="92185.479">29549 12138 242,'0'0'138,"-14"34"-3,16 7 2,-7 2-84,20 30-22,-3-3-9,12 7-13,5-7-1,10-4-7,4-13 2,3-19-8,0-15 1,-5-19 0,-7-12-1,-10-12-1,-7-5 1,-17-5 0,-10 5 2,-11 5 0,-3 9 2,-10 13 1,-3 11 3,4 18 2,-1 14 2,7 22 2,5 12-2,13 19 1,9 10-3,14 7 1,18 5-4,4-2 0,5-3-1,7-10-2,1-7 0,-3-9 1,-13-13 1,-11-4 1,-19-10 3,-16 0-1,-20-7 0,-18-8 2,-19-6-3,-12-13-3,-3-3-11,-11-21-37,21 3-89,-10-18-7,20-4-6,9-15 1</inkml:trace>
          <inkml:trace contextRef="#ctx0" brushRef="#br0" timeOffset="89247.8299">25713 13001 209,'-3'26'122,"3"-26"2,0 0-3,8-43-84,16-8-11,-5-22-9,8-13-9,-1-14-6,3-1 0,-7 0-3,-3 6 2,-4 16-3,-3 9 2,-7 16-3,-5 18 4,0 36 1,-24-19 0,2 36 0,-5 26 2,-7 18 4,-4 26-2,-3 14 3,2 22-1,10 5 0,15 8-1,18-11 0,23-11-3,26-20-6,17-24-5,27-19-18,-3-49-38,20-7-68,-8-24-3,0-9 2,-21-13-5</inkml:trace>
          <inkml:trace contextRef="#ctx0" brushRef="#br0" timeOffset="89779.1032">26474 12600 207,'-7'31'133,"7"-31"4,41 31-1,-15-16-72,25 28-23,-8 1-15,15 9-13,3 7-11,-3-2-15,12 15-48,-17-30-73,3-2-4,-18-21-2,6-11-3</inkml:trace>
          <inkml:trace contextRef="#ctx0" brushRef="#br0" timeOffset="89544.7157">26513 12619 265,'24'-12'132,"7"-10"1,15 3-6,0-15-97,14 5-16,3 0-13,0-2-15,5 9-14,-23-12-25,16 17-76,-27-5-1,0 13-1,-34 9 2</inkml:trace>
        </inkml:traceGroup>
      </inkml:traceGroup>
    </inkml:traceGroup>
    <inkml:traceGroup>
      <inkml:annotationXML>
        <emma:emma xmlns:emma="http://www.w3.org/2003/04/emma" version="1.0">
          <emma:interpretation id="{9B2E44C1-A8CC-4645-B33A-043E4514E890}" emma:medium="tactile" emma:mode="ink">
            <msink:context xmlns:msink="http://schemas.microsoft.com/ink/2010/main" type="paragraph" rotatedBoundingBox="2661,15610 24472,15231 24531,18626 2720,1900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11F5B25-C997-4078-BDA6-74B6FCC25CA0}" emma:medium="tactile" emma:mode="ink">
              <msink:context xmlns:msink="http://schemas.microsoft.com/ink/2010/main" type="line" rotatedBoundingBox="2661,15610 24472,15231 24531,18626 2720,19005"/>
            </emma:interpretation>
          </emma:emma>
        </inkml:annotationXML>
        <inkml:traceGroup>
          <inkml:annotationXML>
            <emma:emma xmlns:emma="http://www.w3.org/2003/04/emma" version="1.0">
              <emma:interpretation id="{3A9CBB36-4109-4049-84D6-16013BA2CF52}" emma:medium="tactile" emma:mode="ink">
                <msink:context xmlns:msink="http://schemas.microsoft.com/ink/2010/main" type="inkWord" rotatedBoundingBox="2691,15893 15720,16126 15684,18142 2655,17909"/>
              </emma:interpretation>
              <emma:one-of disjunction-type="recognition" id="oneOf20">
                <emma:interpretation id="interp100" emma:lang="en-US" emma:confidence="0">
                  <emma:literal>TaG(gif;(e,a))=</emma:literal>
                </emma:interpretation>
                <emma:interpretation id="interp101" emma:lang="en-US" emma:confidence="0">
                  <emma:literal>Tastiest.</emma:literal>
                </emma:interpretation>
                <emma:interpretation id="interp102" emma:lang="en-US" emma:confidence="0">
                  <emma:literal>Targeting)).</emma:literal>
                </emma:interpretation>
                <emma:interpretation id="interp103" emma:lang="en-US" emma:confidence="0">
                  <emma:literal>TaG(gif;(e,a)):</emma:literal>
                </emma:interpretation>
                <emma:interpretation id="interp104" emma:lang="en-US" emma:confidence="0">
                  <emma:literal>TaG(gif;(l,a)):</emma:literal>
                </emma:interpretation>
              </emma:one-of>
            </emma:emma>
          </inkml:annotationXML>
          <inkml:trace contextRef="#ctx0" brushRef="#br1" timeOffset="141649.0928">159 15470 50,'0'0'106,"-2"-27"7,2 27 0,0 0-53,0 0-12,22 36-8,-5 22-9,-12 15-11,9 26-5,-4 12-12,-1 7-10,3 15-19,-12-26-38,10-6-55,-5-33 0,0-27-3,-5-41-3</inkml:trace>
          <inkml:trace contextRef="#ctx0" brushRef="#br1" timeOffset="141852.2306">-85 15658 93,'-16'-29'118,"3"0"4,13 29-2,22-48-51,12 38-35,7-7-8,19 12-10,13 1-8,9 1-10,10 10-18,-5-11-34,7 11-67,-9-2-1,-1 9-4,-11-4-1</inkml:trace>
          <inkml:trace contextRef="#ctx0" brushRef="#br1" timeOffset="142336.6323">1143 16313 124,'5'-29'109,"-3"-5"-5,0-9-1,-4-13-83,0-4-8,-8-3-7,-5 0-4,-9 7 2,-12 3-3,-7 15 4,-6 16 3,-6 12 1,1 27 2,-1 15 1,11 21 2,6 12-2,23 17 4,10-2-7,18 4 0,11-11-3,17-13 0,7-21-3,8-17-1,-1-22 0,1-15-1,-8-16 2,-4-8-1,-8-2 2,-10 0-2,-6 5 2,-8 9 0,-12 27 1,0 0 0,0 0 0,0 0 0,26 51-2,-11-10-2,4 10-11,8-15-15,16 12-50,3-24-44,15-4-3,-1-23-5,10-9 2</inkml:trace>
          <inkml:trace contextRef="#ctx0" brushRef="#br1" timeOffset="142805.3988">2534 16042 82,'34'-29'111,"-17"0"0,0-7-2,-3 0-48,-6-15-41,-1 3-8,-5-10-7,-6 2-3,-9-4 0,-3 9 0,-13-2 3,-13 9 1,-13 3 4,-5 17 0,-20 7 5,-5 25 1,-11 18 1,4 30 1,-5 19-2,25 21 1,14 11-5,26 11 1,30-5-6,28-9 1,28-19-4,28-20 3,12-24-5,12-19 1,1-20-5,-6-19-5,-4-4-11,-25-30-24,5 12-69,-38-19-23,-3 10 1,-26-10-3</inkml:trace>
          <inkml:trace contextRef="#ctx0" brushRef="#br1" timeOffset="143055.4112">2230 15984 169,'0'0'132,"5"-36"1,-5 36 1,0 0-81,53 7-14,-24 15-13,14 22-7,1 6-7,7 15-2,2 6-8,5-1-6,-3 5-14,-11-32-69,16 8-49,-16-25-5,-1-11-2,-11-20-6</inkml:trace>
          <inkml:trace contextRef="#ctx0" brushRef="#br1" timeOffset="144008.5842">3704 15182 68,'0'0'105,"-27"-17"6,27 17 1,-41 15-56,22 16-8,-20-7-8,12 27-8,-18 2-7,8 32-5,-4 2-5,5 24-2,2 10-8,17 7 1,17 2-7,20-2-2,21-5-3,12-21-18,27-3-29,2-36-70,14-15-2,-1-29-3,4-11 1</inkml:trace>
          <inkml:trace contextRef="#ctx0" brushRef="#br1" timeOffset="144805.5057">4764 15890 50,'-2'-43'92,"-1"4"-1,-6-2 4,-8-5-62,0 15-7,-19-1 2,-3 22-2,-17 8 3,1 26 0,-13 10-1,8 26-2,-5 8-9,14 12-1,10-3-7,24 0 0,12-14-6,22-12 0,14-22-2,15-22-2,10-21 0,2-18-1,-3-11 0,-4-10-1,-5-3 0,-7-4-3,-13 9 4,-6 10-1,-11 7 2,-6 10 0,-3 24 2,0 0 1,0 0 1,-5 27 2,5 6-3,9 11 3,8 9-3,10 12 1,7 8-3,7 9 1,5 2 3,5 6-5,-6 2 4,-4-3-2,-7-4 5,-17-6-4,-10-6 8,-14-13-5,-17-14 2,-5-12 0,-14-17 0,-6-15-2,-4-21 0,2-15-1,1-17-2,4-12 1,7-4-11,13-10-3,16 14-28,-2-10-86,24 22-4,5 3-2,14 17-2</inkml:trace>
          <inkml:trace contextRef="#ctx0" brushRef="#br1" timeOffset="145008.6338">5429 16320 219,'4'44'133,"-8"6"-2,4 23-4,-8-6-90,4 16-47,11 16-57,-10-29-60,8-5-1,-5-29-4,0-36-4</inkml:trace>
          <inkml:trace contextRef="#ctx0" brushRef="#br1" timeOffset="145649.2943">6050 16228 78,'2'-34'105,"12"-11"1,3-11-3,0-9-50,-2-17-30,4-1-5,-7-8-6,-2 4-3,-10 0 2,-5 17-1,-12 4 3,-2 21-1,-10 11 2,0 24-1,-7 17 1,2 30 0,-5 21-2,8 31 0,4 24-2,13 20 1,9 15-3,14 6-4,13-4 0,7-12-4,7-20-1,3-28-4,0-28 2,-8-30-7,-7-25-2,-17-31 3,-7-15-7,-16-19 6,-9-9-3,-16-6 6,-5 1 1,-7 4 10,-2 3 3,9 21 3,2 6 5,18 18 1,26 20 1,0 0-3,22 0-1,28 17-5,13 3-3,10-4-5,14 4-16,-5-23-36,7 11-74,-14-18-4,-3 0-1,-16-9-3</inkml:trace>
          <inkml:trace contextRef="#ctx0" brushRef="#br1" timeOffset="146106.3026">6731 15999 228,'-5'-22'126,"5"22"-1,-5-22-3,5 22-89,0 0-23,7-31-20,-7 31-38,0 0-74,0 0-3,22-22-2,-22 22 0</inkml:trace>
          <inkml:trace contextRef="#ctx0" brushRef="#br1" timeOffset="146308.4499">6849 16373 237,'34'-7'137,"-34"7"-4,36 43-1,-33-6-91,14 26-20,-10 7-10,-5 14-17,-4 18-40,-22-18-88,-1-2-1,-16-21-4,3-15-5</inkml:trace>
          <inkml:trace contextRef="#ctx0" brushRef="#br1" timeOffset="146857.3743">7857 15344 195,'-22'5'117,"-10"5"2,-4 28-26,-14 6-52,8 31-4,-13 9-16,9 22-3,0 10-8,17 12-4,17-2-8,14-10-12,37 2-32,7-31-75,29-12-3,9-31-2,18-15 0</inkml:trace>
          <inkml:trace contextRef="#ctx0" brushRef="#br1" timeOffset="147154.2649">8335 16250 195,'-19'24'122,"19"-24"2,41 3-6,0-11-79,0-25-21,14-13-6,1-22-6,0-9-4,-8-5 0,-7-8-5,-10 3 1,-11 5-2,-11 12 1,-9 7-1,-12 15 0,-9 9 1,-11 13 4,-11 11 2,-13 18 3,1 21 3,-11 17 2,6 26 1,2 18-2,12 19 3,15 12-5,21 2 1,24-7-6,20-12-2,24-14-11,7-27-15,25-10-50,-8-38-55,7-13 2,-9-18-6,0-6 3</inkml:trace>
          <inkml:trace contextRef="#ctx0" brushRef="#br1" timeOffset="147341.7772">9154 16359 214,'-5'46'130,"8"14"-2,-6 3-7,3 9-84,3 8-77,-1-17-81,8-10-4,-3-29-3,-7-24-5</inkml:trace>
          <inkml:trace contextRef="#ctx0" brushRef="#br1" timeOffset="147841.8043">9649 16356 148,'0'0'112,"22"-14"-5,-8-10 2,-1-15-84,6-4-6,-2-13-6,-3-4-6,-4-3 1,-3 7 0,-9 1 1,-1 14 3,-9 4 2,12 37-2,-29-17 2,17 39-1,-12 12 0,7 19 1,-2 15-4,7 9-1,5 3-5,7-3 0,9-7-3,11-17 0,8-16-2,11-18 0,5-22-1,2-16 0,-1-17 0,-1-15-2,-5-4 2,-8-8-2,-2 0 2,-12 0 0,-3 10 2,-6 12 2,-6 14 3,-2 27 2,0 0 1,-2 32 1,-3 11-1,7 18 1,3 6-5,5 3-3,9-2-8,3-12-12,16 2-30,-13-32-78,21-7-4,-10-28-4,12-8 3</inkml:trace>
          <inkml:trace contextRef="#ctx0" brushRef="#br1" timeOffset="148513.7183">10562 15361 114,'0'0'120,"29"24"1,-9 0 1,9 29-48,-5 1-31,22 25-12,-7 11-14,6 21-3,-4 7-6,-4 8-1,-13 4-1,-7 1-3,-15-10-1,-14-10-14,-10-3-37,-21-25-78,-5-16-2,-13-26-5,-2-24-4</inkml:trace>
          <inkml:trace contextRef="#ctx0" brushRef="#br1" timeOffset="149404.381">11311 15131 139,'0'0'116,"0"0"6,5-29 1,-5 29-63,17 27-14,12 12-13,0 9-9,19 22-7,3 17-3,14 27-7,1 11-3,-1 13 0,-5 9-4,-11 8 1,-11 0 1,-16-6-2,-17-4 1,-20-17-5,-11-7-6,-20-31-28,7-8-88,-21-34-4,2-17-6,-7-33 0</inkml:trace>
          <inkml:trace contextRef="#ctx0" brushRef="#br1" timeOffset="149873.1537">12367 16100 240,'-26'15'131,"26"-15"-1,0 0-3,55 9-94,-19-11-13,18 4-12,4 1-13,2-6-19,15 18-43,-12-15-60,-3 7-1,-16-4-3,-11 6 2</inkml:trace>
          <inkml:trace contextRef="#ctx0" brushRef="#br1" timeOffset="150045.0327">12418 16364 302,'0'0'125,"46"-3"2,-8-4-44,16 5-78,13 11-51,6-14-77,-1 5 0,-4-12-7,2-2 0</inkml:trace>
        </inkml:traceGroup>
        <inkml:traceGroup>
          <inkml:annotationXML>
            <emma:emma xmlns:emma="http://www.w3.org/2003/04/emma" version="1.0">
              <emma:interpretation id="{B2D317F0-79B3-4058-9F16-0C653A82B10A}" emma:medium="tactile" emma:mode="ink">
                <msink:context xmlns:msink="http://schemas.microsoft.com/ink/2010/main" type="inkWord" rotatedBoundingBox="18193,15154 18753,18524 16825,18845 16265,15475"/>
              </emma:interpretation>
              <emma:one-of disjunction-type="recognition" id="oneOf21">
                <emma:interpretation id="interp105" emma:lang="en-US" emma:confidence="0">
                  <emma:literal>{e</emma:literal>
                </emma:interpretation>
                <emma:interpretation id="interp106" emma:lang="en-US" emma:confidence="0">
                  <emma:literal>do</emma:literal>
                </emma:interpretation>
                <emma:interpretation id="interp107" emma:lang="en-US" emma:confidence="0">
                  <emma:literal>{.</emma:literal>
                </emma:interpretation>
                <emma:interpretation id="interp108" emma:lang="en-US" emma:confidence="0">
                  <emma:literal>{'</emma:literal>
                </emma:interpretation>
                <emma:interpretation id="interp109" emma:lang="en-US" emma:confidence="0">
                  <emma:literal>{"</emma:literal>
                </emma:interpretation>
              </emma:one-of>
            </emma:emma>
          </inkml:annotationXML>
          <inkml:trace contextRef="#ctx0" brushRef="#br1" timeOffset="151873.2479">14182 14503 1,'0'0'35,"21"-17"36,-21 17 2,24 3-38,-24-3-4,0 0-2,25-10 0,-25 10 0,0 0-3,24-17-2,-24 17-4,0 0-4,7-31-5,-7 31-2,0 0-2,-10-29-2,10 29 0,0 0-1,-31-24 3,31 24-1,-31-8 3,31 8 0,-39-4 1,39 4 0,-44 4 2,44-4 0,-43 10 0,21 0-1,0-8-3,1 8 1,-1-3-3,0 3 0,0 2-2,22-12 0,-41 19 0,41-19-1,-33 29 0,33-29 0,-27 32 1,17-11-1,10-21-1,-9 41 1,6-19-1,6 7 1,-1 0 0,3 10 1,5 2-1,2 10 3,2 4-1,3 18 1,0 2 0,0 11-4,-3 4 4,-4 7-5,-8-3 3,-6 0-6,-8-7 4,-8-17-5,-4-7 0,-5-17 1,0-12-1,-2-13-1,7-11 1,-1-10-1,25 0 0,-26-7-1,26 7 1,0 0 0,0 0 1,22-22 0,2 22-1,0-2 1,7 2 2,1 7 0,1 0 0,1 8 0,-5 4 1,-2 5 2,-5 7 0,-1 6 1,-4 6-1,-2 3 2,-6 5-2,-1 4 3,-6 1-3,-4 4 1,-6 8 1,-4 7-4,-5 2 3,-4 13-4,-3 4 4,-1 12-4,1 3 5,7 2-5,8 0-1,9-2 3,12-5-2,14-10 2,15-7-2,13-17 2,8-7-3,6-10-1,7-10-7,0-18-2,4 11-41,-13-19-62,-6-5-7,-4-10 3,-10-9-7</inkml:trace>
          <inkml:trace contextRef="#ctx0" brushRef="#br1" timeOffset="169689.0909">15607 15781 128,'2'-31'103,"1"4"0,-3-4 3,-10-8-66,8 15-9,-18-12-2,3 14-2,-16-4 0,-1 18-2,-17-1-1,3 23-4,-13 8-3,8 24-4,-2 7-6,9 15-1,7 2-3,17 2 0,22-2-3,17-12 1,22-12-2,12-17 1,9-14-3,8-13-2,4-9-6,-7-17-12,1 4-23,-28-23-75,3 2-5,-16-12-2,-6-1 1</inkml:trace>
        </inkml:traceGroup>
        <inkml:traceGroup>
          <inkml:annotationXML>
            <emma:emma xmlns:emma="http://www.w3.org/2003/04/emma" version="1.0">
              <emma:interpretation id="{72B67E80-5A63-489C-97BE-1B2B111A81B3}" emma:medium="tactile" emma:mode="ink">
                <msink:context xmlns:msink="http://schemas.microsoft.com/ink/2010/main" type="inkWord" rotatedBoundingBox="20514,16272 24489,16203 24508,17315 20533,17384"/>
              </emma:interpretation>
              <emma:one-of disjunction-type="recognition" id="oneOf22">
                <emma:interpretation id="interp110" emma:lang="en-US" emma:confidence="0">
                  <emma:literal>g(0)=0</emma:literal>
                </emma:interpretation>
                <emma:interpretation id="interp111" emma:lang="en-US" emma:confidence="0">
                  <emma:literal>g(0)=o</emma:literal>
                </emma:interpretation>
                <emma:interpretation id="interp112" emma:lang="en-US" emma:confidence="0">
                  <emma:literal>g(0)=a</emma:literal>
                </emma:interpretation>
                <emma:interpretation id="interp113" emma:lang="en-US" emma:confidence="0">
                  <emma:literal>g(8)=o</emma:literal>
                </emma:interpretation>
                <emma:interpretation id="interp114" emma:lang="en-US" emma:confidence="0">
                  <emma:literal>gl0)=o</emma:literal>
                </emma:interpretation>
              </emma:one-of>
            </emma:emma>
          </inkml:annotationXML>
          <inkml:trace contextRef="#ctx0" brushRef="#br1" timeOffset="170595.3799">18211 15484 83,'-26'-31'91,"-3"4"9,-12 1 2,-10-1-49,7 20-2,-16 0-7,9 26-5,-9 5-5,14 24-6,3 6-9,21 13-5,12 6-9,13-6-3,21-6-6,10-15 1,16-17-3,6-20-1,4-11-2,-4-25-2,-1-7-1,-11-9-1,-8 2 1,-17-5 0,-6 10 2,-13-1 1,-5 11 5,5 26 3,-29-34 4,29 34 5,-34-12 1,34 12 2,-22 12 2,22-12 0,-2 34-1,19-5-1,2 2-2,17 13-2,5 7-2,10 4-1,7 8-2,0 5-1,-2-1-1,-6 3 0,-9-4 0,-16-6 1,-13-7 0,-12-5 3,-20-9-1,-6-8 3,-13-9-1,-4-7 0,-8-13 0,0-14-1,0-12-1,3-15-2,7-12 0,5-7-4,12-4-6,4-13-15,23 17-37,1-7-61,16 11 0,4-1-3,10 7-1</inkml:trace>
          <inkml:trace contextRef="#ctx0" brushRef="#br1" timeOffset="171127.6556">18798 15301 188,'-29'-8'120,"29"8"0,-41 32 2,27 6-66,-15 1-16,12 21-11,-5 8-12,13 9-6,6 6-12,8-6-12,17 5-32,-5-24-76,19-5-2,0-26-3,10-15 0</inkml:trace>
          <inkml:trace contextRef="#ctx0" brushRef="#br1" timeOffset="171380.7847">18912 15482 223,'0'0'122,"0"0"2,0 0-2,0 0-72,43 5-18,-14 2-12,10 10-9,2 2-4,7 5-3,1 8-2,-3 4-1,-5 3-1,-7 2 0,-8 5-1,-9-3 1,-12 1-2,-12-1 1,-10-9 1,-5-3 1,-7-9 0,-5-10 2,-2-14 0,0-15-1,4-12 1,6-12 1,6-12-1,6-5-3,9-3-1,5-4-5,10 4-7,-1 1-14,20 19-25,-17-7-70,15 11-5,-5-1 2,7 9-2</inkml:trace>
          <inkml:trace contextRef="#ctx0" brushRef="#br1" timeOffset="171584.4827">19424 15247 191,'39'20'109,"-15"-3"-1,5 0-12,5 24-52,-10-3-10,7 25-9,-9 0-5,2 14-1,-12 3-3,0 7-1,-12-5-5,-4-2-3,-8-5-14,-13-22-28,8 0-84,-12-22-5,3-9-1,-3-22-4</inkml:trace>
          <inkml:trace contextRef="#ctx0" brushRef="#br1" timeOffset="171938.9199">20180 15820 188,'0'0'125,"0"0"2,0 0 0,5 24-57,-5-24-27,36 12-14,-7-12-13,15 5-7,2-5-8,5-2-8,9 4-14,-12-14-30,15 14-75,-22-9-2,0 12-2,-19-7-1</inkml:trace>
          <inkml:trace contextRef="#ctx0" brushRef="#br1" timeOffset="172132.7803">20316 16047 250,'-29'5'127,"29"-5"0,24-12-4,7 12-80,5-12-26,15 0-20,14 9-30,-9-9-76,12 5-14,-3-3-2,3 5-2</inkml:trace>
          <inkml:trace contextRef="#ctx0" brushRef="#br1" timeOffset="172632.8678">21637 15822 92,'24'-21'93,"-9"-13"5,-1 0 1,1 0-63,-18-7 2,3 12-2,-19-10 2,19 39-2,-53-43-2,19 36-5,-17 0 0,3 21-2,-15 5-4,10 22-3,-5 13-5,10 16 0,9 5-5,15 2 0,14-2-6,18-8 0,16-11-4,12-17 0,12-20-3,5-19-2,5-12-4,-4-12-6,-1-5-17,-24-24-41,5 11-61,-18-8-2,-1 6 2,-15-4-2</inkml:trace>
        </inkml:traceGroup>
      </inkml:traceGroup>
    </inkml:traceGroup>
    <inkml:traceGroup>
      <inkml:annotationXML>
        <emma:emma xmlns:emma="http://www.w3.org/2003/04/emma" version="1.0">
          <emma:interpretation id="{40BA227B-F7A0-4177-9F6B-601A68768000}" emma:medium="tactile" emma:mode="ink">
            <msink:context xmlns:msink="http://schemas.microsoft.com/ink/2010/main" type="paragraph" rotatedBoundingBox="18162,17536 24847,17660 24827,18774 18142,186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A651F49B-295D-4AEC-9248-7C47002F165E}" emma:medium="tactile" emma:mode="ink">
              <msink:context xmlns:msink="http://schemas.microsoft.com/ink/2010/main" type="inkBullet" rotatedBoundingBox="18161,17597 18528,17604 18515,18327 18148,18320"/>
            </emma:interpretation>
            <emma:one-of disjunction-type="recognition" id="oneOf23">
              <emma:interpretation id="interp115" emma:lang="en-US" emma:confidence="0">
                <emma:literal>•</emma:literal>
              </emma:interpretation>
            </emma:one-of>
          </emma:emma>
        </inkml:annotationXML>
        <inkml:trace contextRef="#ctx0" brushRef="#br1" timeOffset="173820.4217">15380 16888 149,'0'0'101,"0"-36"0,7 11-5,-2-8-72,12 6-11,-7-7-7,2 0-6,-3 3 4,-4 9 6,-2 1-2,-3 21 1,-5-22 1,5 22 2,0 0 2,-17 36 3,7-7-4,8 10-6,-1 7 1,8 9 1,2 3-3,10 3-1,3-1-4,4-2-2,5-3-2,0-6 1,-3-6-3,-4-9 0,-5-5-2,-10-5 0,-7-24 1,-12 34 2,-10-24 1,-4-5 4,-8-5 4,0-3 2,-2-4 5,5 2 2,2-9 2,29 14-1,-34-20-1,34 20-2,0 0-4,0 0-2,46-9-2,-13 13-4,11 8-12,-3-14-39,10 17-73,-3-15-4,8 4-2,-8-11 0</inkml:trace>
      </inkml:traceGroup>
      <inkml:traceGroup>
        <inkml:annotationXML>
          <emma:emma xmlns:emma="http://www.w3.org/2003/04/emma" version="1.0">
            <emma:interpretation id="{9826CD0B-2841-440C-8EF9-9EBE9B3C4B9B}" emma:medium="tactile" emma:mode="ink">
              <msink:context xmlns:msink="http://schemas.microsoft.com/ink/2010/main" type="line" rotatedBoundingBox="20605,17581 24847,17660 24827,18774 20584,18695"/>
            </emma:interpretation>
          </emma:emma>
        </inkml:annotationXML>
        <inkml:traceGroup>
          <inkml:annotationXML>
            <emma:emma xmlns:emma="http://www.w3.org/2003/04/emma" version="1.0">
              <emma:interpretation id="{DC4E631C-295E-4AA1-B39E-45163D6B2E18}" emma:medium="tactile" emma:mode="ink">
                <msink:context xmlns:msink="http://schemas.microsoft.com/ink/2010/main" type="inkWord" rotatedBoundingBox="20605,17581 24847,17660 24827,18774 20584,18695"/>
              </emma:interpretation>
              <emma:one-of disjunction-type="recognition" id="oneOf24">
                <emma:interpretation id="interp116" emma:lang="en-US" emma:confidence="0">
                  <emma:literal>goad</emma:literal>
                </emma:interpretation>
                <emma:interpretation id="interp117" emma:lang="en-US" emma:confidence="0">
                  <emma:literal>q (00 70</emma:literal>
                </emma:interpretation>
                <emma:interpretation id="interp118" emma:lang="en-US" emma:confidence="0">
                  <emma:literal>q (87&gt;0</emma:literal>
                </emma:interpretation>
                <emma:interpretation id="interp119" emma:lang="en-US" emma:confidence="0">
                  <emma:literal>gourd</emma:literal>
                </emma:interpretation>
                <emma:interpretation id="interp120" emma:lang="en-US" emma:confidence="0">
                  <emma:literal>q {87&gt;0</emma:literal>
                </emma:interpretation>
              </emma:one-of>
            </emma:emma>
          </inkml:annotationXML>
          <inkml:trace contextRef="#ctx0" brushRef="#br1" timeOffset="174695.4663">18252 16767 112,'-4'-22'99,"-8"1"0,-5-1 5,17 22-62,-58-27-1,21 30-7,-13-3-4,4 19-3,-12 5-5,12 17-3,0 5-6,10 7-3,9 0-5,17 1-2,15-6-4,15-12-1,13-4-4,11-16-1,9-8-4,-2-16-4,9-4 0,-9-12 0,-5 2 1,-12-7 0,-10 3 5,-12-3 4,-10 2 6,-2 27 5,-14-36 4,14 36 1,-32-19 3,32 19 0,-29 5 0,29-5 0,-12 31-3,20 0-1,4 6-3,12 13-1,7 11-2,8 4-1,7 8-2,0-1 0,4 0 0,-1-1 1,-11-6 0,-6-7 3,-13-12 0,-14-5 0,-12-15 1,-10-4 0,-15-12-2,-4-10 1,-7-10-2,-3-9-1,-5-10-2,5-10-1,5-4 0,5-6-5,12 3-8,2-12-21,24 25-39,1-13-52,14 12 1,4-5-2,16 5 0</inkml:trace>
          <inkml:trace contextRef="#ctx0" brushRef="#br1" timeOffset="174992.3556">18900 16753 149,'-41'7'119,"14"5"4,3 14-1,-7 1-36,11 24-40,-11-3-14,12 20-12,2 2-10,9 5-6,11 2-15,4-9-17,25 2-36,-3-24-60,16-10-1,1-22-2,12-14 0</inkml:trace>
          <inkml:trace contextRef="#ctx0" brushRef="#br1" timeOffset="175383.0052">19151 16825 227,'-22'-7'122,"22"7"4,0 0-3,0 0-76,20 46-14,-1-20-14,15 13-6,2 0-6,5 4-4,5 5-4,-5 1 0,3 1-2,-11 1 1,-6 0-1,-12-3 2,-11-2-2,-8-2 4,-13-6 0,-10-4 1,-7-15 1,-2-9 1,-5-17 0,0-12 0,5-18 0,4-6-1,10-13 0,8-2-1,12-7-2,4 0-5,17 4-6,-2 1-12,19 19-21,-14-15-37,17 18-46,-8-6 0,6 10-1,-6-2 5</inkml:trace>
          <inkml:trace contextRef="#ctx0" brushRef="#br1" timeOffset="175617.3939">19649 16620 184,'34'34'111,"-15"-6"8,5 18-1,-7 3-67,17 28-7,-15-4-14,8 18-5,-10-4-5,0 8-4,-10-9-10,-7-6-11,-3-5-27,-18-27-62,6-4-32,-11-22-4,-3-13-1</inkml:trace>
          <inkml:trace contextRef="#ctx0" brushRef="#br1" timeOffset="176242.4176">20417 16818 247,'0'0'124,"0"0"3,0 0-2,0 0-82,27 22-10,-1-8-13,18 8-6,9 2-7,7 3-2,6-1-3,1 1-1,1-1-1,-3-2 0,-9-4 0,-10-3-1,-13-3 1,-11 1-1,-22-15 1,7 31 2,-24-9 0,-9 7 0,-15 5 1,-8 9 0,-9 3 1,-4 0-1,-1 2 0,5 1-1,5-13-3,12-5-3,16-7-5,25-24-15,0 0-34,34-7-72,15-12-1,1-17-2,23-1 1</inkml:trace>
          <inkml:trace contextRef="#ctx0" brushRef="#br1" timeOffset="176633.0622">21939 17192 143,'27'-17'112,"-6"-4"0,-1-8 2,-1 4-38,-12-16-46,8 10-8,-15-10-3,0 9-1,-17-1-2,-2 9 2,-15-3-2,-5 12-1,-19 6 0,0 16 0,-14 8-2,2 18 0,0 13-2,9 19-1,6 6-4,18 11 1,20 0-3,20-5 0,19-12-3,21-16-1,13-23-2,9-18-2,7-21-2,-2-20-6,3-11-8,-20-21-26,10 7-88,-32-12-1,-7 7-2,-14-2 1</inkml:trace>
        </inkml:traceGroup>
      </inkml:traceGroup>
    </inkml:traceGroup>
  </inkml:traceGroup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6:02.32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771E298-4C85-45F7-8A82-096A10F32EF7}" emma:medium="tactile" emma:mode="ink">
          <msink:context xmlns:msink="http://schemas.microsoft.com/ink/2010/main" type="writingRegion" rotatedBoundingBox="14666,6470 29072,341 30370,3390 15963,9520"/>
        </emma:interpretation>
      </emma:emma>
    </inkml:annotationXML>
    <inkml:traceGroup>
      <inkml:annotationXML>
        <emma:emma xmlns:emma="http://www.w3.org/2003/04/emma" version="1.0">
          <emma:interpretation id="{2E26DF3C-1346-4D67-BDF6-C70BB80E3FC8}" emma:medium="tactile" emma:mode="ink">
            <msink:context xmlns:msink="http://schemas.microsoft.com/ink/2010/main" type="paragraph" rotatedBoundingBox="14666,6470 29072,341 29981,2477 15575,860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13D6187-D645-4CE0-9424-FE01BA3BB6E5}" emma:medium="tactile" emma:mode="ink">
              <msink:context xmlns:msink="http://schemas.microsoft.com/ink/2010/main" type="line" rotatedBoundingBox="14666,6470 29072,341 29981,2477 15575,8606"/>
            </emma:interpretation>
          </emma:emma>
        </inkml:annotationXML>
        <inkml:traceGroup>
          <inkml:annotationXML>
            <emma:emma xmlns:emma="http://www.w3.org/2003/04/emma" version="1.0">
              <emma:interpretation id="{DD90BAC4-CCDC-4CA6-A5B3-99FD7AD4B30D}" emma:medium="tactile" emma:mode="ink">
                <msink:context xmlns:msink="http://schemas.microsoft.com/ink/2010/main" type="inkWord" rotatedBoundingBox="14666,6470 18869,4682 19778,6818 15575,8606"/>
              </emma:interpretation>
              <emma:one-of disjunction-type="recognition" id="oneOf0">
                <emma:interpretation id="interp0" emma:lang="en-US" emma:confidence="0">
                  <emma:literal>t</emma:literal>
                </emma:interpretation>
                <emma:interpretation id="interp1" emma:lang="en-US" emma:confidence="0">
                  <emma:literal>☺</emma:literal>
                </emma:interpretation>
                <emma:interpretation id="interp2" emma:lang="en-US" emma:confidence="0">
                  <emma:literal>5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&amp;</emma:literal>
                </emma:interpretation>
              </emma:one-of>
            </emma:emma>
          </inkml:annotationXML>
          <inkml:trace contextRef="#ctx0" brushRef="#br0">12225 6168 1,'-29'-12'46,"29"12"41,-32-14 1,32 14-39,0 0-9,-19-29 0,19 29-5,0 0-3,36-27-6,-9 8-4,14 2-3,14-12-5,18 0-3,9-5-2,12 0-4,5 0-1,3 3-3,-1 5 1,-4 6-2,-17 8 1,-13 10-1,-18 11 0,-16 8 0,-16 15 1,-12 6 1,-7 8 0,-6 5 3,4 0-2,6-3 4,10-7-2,15-12 2,9-12-2,19-15 1,13-14-2,7-9-2,5-11-2,2-4-3,2-3-2,-9 1 0,-2 4-2,-15 7 0,-10 8 0,-7 7 1,-12 12 1,-29 0 2,29 22 1,-29-22 1,15 43 2,-8-21 0,-7-22 0,34 31 1,-5-24-1,12-9 2,14-10-1,13-5-1,7-12 0,14 0 0,8-7 1,9 4-2,5 1 2,1 12-2,-6 11 4,-7 16 0,-10 16-1,-9 19 2,-17 15-2,-15 15 2,-12 14-7,-14 0-12,-7 5-58,-13-10-40,-9-24-3,-3-12-3,10-46-1</inkml:trace>
          <inkml:trace contextRef="#ctx0" brushRef="#br0" timeOffset="1218.8102">14691 5067 58,'0'0'101,"-36"21"4,36-21 2,0 0-57,-5-36-6,32 0-8,9-29-5,29-8-7,15-36-4,26-9-5,18-22-1,13 0-4,8-5-1,3 10-5,-11 16-6,-16 13-11,-12 33-9,-32 15-14,-9 39-18,-32 12-61,-14 12-3,-22-5 0,5 38 4</inkml:trace>
          <inkml:trace contextRef="#ctx0" brushRef="#br0" timeOffset="1875.0933">14790 4712 11,'0'0'84,"0"-29"5,0 29 5,0 0-48,-31 4-4,14 21-3,-12 3-3,2 18-2,-11 5-5,-1 19-6,-9 0-7,7 12-2,2-4-6,5-6-1,10-11-4,12-11 0,14-21-3,-2-29-2,51-5 0,-10-26-3,12-15-1,3-9-2,7-1 0,0 3-2,-1 7 0,-8 10 0,-4 14 1,-6 8 3,-8 14 2,-9 4 3,-27-4 4,24 20 2,-24-20 5,0 0 1,-34 19 1,7-14 3,-9-12-2,-5 4-1,-5-6-2,0 1-4,-4-6-8,4-3-15,14 10-48,3-5-51,29 12-3,-26-39-1,26 12-4</inkml:trace>
        </inkml:traceGroup>
        <inkml:traceGroup>
          <inkml:annotationXML>
            <emma:emma xmlns:emma="http://www.w3.org/2003/04/emma" version="1.0">
              <emma:interpretation id="{476340A4-5E04-4653-A015-D7AC35770FA0}" emma:medium="tactile" emma:mode="ink">
                <msink:context xmlns:msink="http://schemas.microsoft.com/ink/2010/main" type="inkWord" rotatedBoundingBox="19338,5088 23934,3132 24538,4551 19941,6506"/>
              </emma:interpretation>
              <emma:one-of disjunction-type="recognition" id="oneOf1">
                <emma:interpretation id="interp5" emma:lang="en-US" emma:confidence="0">
                  <emma:literal>etc.</emma:literal>
                </emma:interpretation>
                <emma:interpretation id="interp6" emma:lang="en-US" emma:confidence="0">
                  <emma:literal>andante</emma:literal>
                </emma:interpretation>
                <emma:interpretation id="interp7" emma:lang="en-US" emma:confidence="0">
                  <emma:literal>ere</emma:literal>
                </emma:interpretation>
                <emma:interpretation id="interp8" emma:lang="en-US" emma:confidence="0">
                  <emma:literal>ere.</emma:literal>
                </emma:interpretation>
                <emma:interpretation id="interp9" emma:lang="en-US" emma:confidence="0">
                  <emma:literal>etc..</emma:literal>
                </emma:interpretation>
              </emma:one-of>
            </emma:emma>
          </inkml:annotationXML>
          <inkml:trace contextRef="#ctx0" brushRef="#br0" timeOffset="8096.1369">17170 4277 40,'-2'-41'82,"4"7"-1,-9-5 3,-8-2-51,8 17 0,-15 2-6,1 17 0,-16 10-3,4 22 1,-11 11-1,1 25-1,-6 5-5,8 16-5,5 1-3,12 2-4,17-10-1,14-12-3,17-19-2,15-24-3,9-20-2,7-23-1,11-18-3,-8-19-2,0-2-6,-12-13 0,-5 1 0,-12 4 4,-12 13 5,-13 6 5,-8 13 4,4 36 6,-32-29 6,32 29 5,-46 41 1,27 5-2,-3 5 0,15 14-4,-3-2-1,13 2-4,9-7 0,7-10-3,5-24-2,5-19-1,3-19 0,1-25 0,1-14-2,-2-12 1,-6-8 0,1-4 0,-5 4-1,-1 6 1,-1 11-2,-6 18 2,-14 38 1,29-25-2,-29 25 1,22 46 0,-12 3 0,-1 11 0,3 8 1,0-3-3,3-7 1,-1-10-1,3-19 2,-17-29-2,37 3-2,-21-35 4,4-16-1,2-12 2,-6-8 0,6-5 1,-3 3-1,1 8 0,-3 11 2,2 17-2,-19 34 1,27-12-2,-15 36-2,-7 15-5,7 24-12,-12-1-22,17 6-75,-5 0-1,0-18-2,5-6 1</inkml:trace>
          <inkml:trace contextRef="#ctx0" brushRef="#br0" timeOffset="8893.0564">18463 3276 208,'19'22'115,"-14"14"-1,-8 13-27,8 28-45,-14 15-14,9 17-10,-8 4-10,8 1-4,0-8-8,5-14 0,7-20-4,0-23-2,8-28-5,-20-21-2,33-24-1,-25-14-1,-1-4 3,-12-11 1,-7 7 3,-12 3 5,-8 9 8,-1 12 6,-13 10 8,5 19 4,-8 6 3,15 18 2,1 0 1,18 18-2,8-6-5,19 3-2,15-5-8,11-5-9,23-2-20,-1-24-49,15-8-49,2-19-5,1-9 1,-6-15-4</inkml:trace>
          <inkml:trace contextRef="#ctx0" brushRef="#br0" timeOffset="9877.4818">19441 3656 204,'0'0'110,"31"-5"-1,-31 5-32,27-34-44,-8 12-11,-7-16-11,1 4-5,-9-5-3,-4 5-3,-9 5 1,-11 5-2,-6 12 1,-15 10 1,-10 16 0,-2 18 2,-8 11 1,3 15 1,3 10-1,9 7 3,12 0-2,20-3 2,14-14-4,17-15 0,16-21 0,16-22-2,6-24 1,6-17-2,-1-19-1,-7-13-4,-2-4-1,-12-5-3,-13 2 1,-14 7-1,-9 11 1,-11 11 0,-6 15 3,-8 14 4,-4 15 5,-3 19 2,0 14 1,0 20 1,5 12-1,7 12 2,7 8-4,10-1 1,7-9-3,13-15-1,6-19 0,10-25 1,3-26-1,4-19-1,1-24 3,-1-8-2,-1-12 1,-6 1-2,-2 4-1,-3 9-2,-4 13 0,-3 15 0,2 16-2,-26 22 0,39 10 0,-27 19 0,3 14 1,-8 13 1,5 2 0,-2-3-1,-1-4 1,3-12 0,0-18 1,-12-21-1,37-12 2,-16-19-2,-4-13 2,0-4 1,2-8 0,-4 3 0,2 7-1,-5 13 1,-2 11-1,-10 22-1,0 0 0,0 0 1,24 38-2,-17-1 1,0 6 0,3-2 0,7-5 0,2-7 1,8-12-3,2-14-2,5-13-3,-5-19-11,7-5-23,-14-14-65,2-12-6,-3-3 1,-11-5 0</inkml:trace>
          <inkml:trace contextRef="#ctx0" brushRef="#br0" timeOffset="10440.0096">20506 3274 40,'25'-36'82,"-16"-27"-3,18 5-1,-13-12-52,1-7-6,2-1-8,-5 1-2,-2 7-6,-6 5 0,1 12 0,-5 7 6,0 9 3,-9 6 3,9 31 4,-32-22 7,32 22 5,-48 39 1,21 12 3,-19 11 1,15 28-6,-13 4-6,20 20-5,0-6-7,17 3-5,14-14-5,15-17-6,21-20-15,6-36-20,21-4-41,-3-35-44,-1-16-3,-6-13 1,-7-11 0</inkml:trace>
          <inkml:trace contextRef="#ctx0" brushRef="#br0" timeOffset="10940.0277">21313 2540 173,'0'0'130,"0"0"1,0 0 4,-9 45-63,16 26-27,-21 11-13,6 31-10,-9 18-8,3 11-10,2 10-14,-5-16-31,22-8-91,-13-24-2,18-22-5,-3-39-2</inkml:trace>
          <inkml:trace contextRef="#ctx0" brushRef="#br0" timeOffset="10674.3892">20908 2866 158,'7'34'114,"0"-10"4,8 5-5,9 5-77,-3-8-28,4-4-31,16 0-46,-8-5-37,4-22-10,-3-7 1</inkml:trace>
        </inkml:traceGroup>
        <inkml:traceGroup>
          <inkml:annotationXML>
            <emma:emma xmlns:emma="http://www.w3.org/2003/04/emma" version="1.0">
              <emma:interpretation id="{6D53D9F3-8C58-4557-9084-06D7A7EE1A5B}" emma:medium="tactile" emma:mode="ink">
                <msink:context xmlns:msink="http://schemas.microsoft.com/ink/2010/main" type="inkWord" rotatedBoundingBox="24542,3461 26176,2357 26592,2972 24958,4077"/>
              </emma:interpretation>
              <emma:one-of disjunction-type="recognition" id="oneOf2">
                <emma:interpretation id="interp10" emma:lang="en-US" emma:confidence="0">
                  <emma:literal>one</emma:literal>
                </emma:interpretation>
                <emma:interpretation id="interp11" emma:lang="en-US" emma:confidence="0">
                  <emma:literal>of</emma:literal>
                </emma:interpretation>
                <emma:interpretation id="interp12" emma:lang="en-US" emma:confidence="0">
                  <emma:literal>on</emma:literal>
                </emma:interpretation>
                <emma:interpretation id="interp13" emma:lang="en-US" emma:confidence="0">
                  <emma:literal>o</emma:literal>
                </emma:interpretation>
                <emma:interpretation id="interp14" emma:lang="en-US" emma:confidence="0">
                  <emma:literal>or</emma:literal>
                </emma:interpretation>
              </emma:one-of>
            </emma:emma>
          </inkml:annotationXML>
          <inkml:trace contextRef="#ctx0" brushRef="#br0" timeOffset="17394.3931">22405 2472 37,'-7'-48'71,"12"4"-5,-7-2-20,-1 3-4,1 4-7,-8-4-5,0 14-4,-9-5 1,-3 14-1,-11 8-3,-6 24-2,-9 13-2,-3 23 0,-5 17-5,8 20-2,0 7-8,9 4-3,20 1-5,14-17-2,22-8-4,14-26-1,17-22 0,6-29 0,8-19 1,1-27 3,-5-14 2,-9-17 0,-11-10 3,-9 0-1,-17 8 2,-12 6-1,-12 16 0,-7 13 0,-8 23 2,-7 19 2,-2 21 2,-2 22 2,4 15-1,2 17 1,6 7-2,9 2 0,10-7-2,11-10 0,11-19-2,9-21 0,12-32 1,8-27 0,2-24 3,4-12 0,-1-14 2,-1-1-1,-2 4 1,-3 8-3,-4 13 2,-3 24-3,-4 19-1,-6 22 0,-6 22-2,-3 21 0,-10 20-4,2 15-2,-6 6-7,-3-7-2,5-7-2,0-21 2,7-20 0,-12-29 1,33-34 3,-13-19 5,6-17 8,-1-10 3,-1-5 2,-3 8 1,-4 5 3,0 23 2,-9 13 2,-8 36-1,0 0 0,0 0-2,7 39-1,-2 7-2,2 4-5,5-4-3,12-5-4,7-16-1,11-13 0,1-24 0,8-17 1,-3-20 0,0-16 3,-4-12 2,-3-8-3,-5-9 4,-7-3-1,-5 10 5,-16 8 1,-4 16 4,-18 14-2,-8 28 6,-14 16 3,-3 34 2,-16 17 4,6 31-5,-4 12-1,15 20-4,11-3-3,25 1-12,21-3-18,12-29-55,30-15-45,11-29-1,18-28-3,1-35-1</inkml:trace>
        </inkml:traceGroup>
        <inkml:traceGroup>
          <inkml:annotationXML>
            <emma:emma xmlns:emma="http://www.w3.org/2003/04/emma" version="1.0">
              <emma:interpretation id="{E5248F34-A35E-49DD-B3D7-954D1CADB326}" emma:medium="tactile" emma:mode="ink">
                <msink:context xmlns:msink="http://schemas.microsoft.com/ink/2010/main" type="inkWord" rotatedBoundingBox="26648,2152 29224,750 29548,1343 26972,2746"/>
              </emma:interpretation>
              <emma:one-of disjunction-type="recognition" id="oneOf3">
                <emma:interpretation id="interp15" emma:lang="en-US" emma:confidence="0">
                  <emma:literal>act</emma:literal>
                </emma:interpretation>
                <emma:interpretation id="interp16" emma:lang="en-US" emma:confidence="0">
                  <emma:literal>cat</emma:literal>
                </emma:interpretation>
                <emma:interpretation id="interp17" emma:lang="en-US" emma:confidence="0">
                  <emma:literal>ret</emma:literal>
                </emma:interpretation>
                <emma:interpretation id="interp18" emma:lang="en-US" emma:confidence="0">
                  <emma:literal>pet</emma:literal>
                </emma:interpretation>
                <emma:interpretation id="interp19" emma:lang="en-US" emma:confidence="0">
                  <emma:literal>pct</emma:literal>
                </emma:interpretation>
              </emma:one-of>
            </emma:emma>
          </inkml:annotationXML>
          <inkml:trace contextRef="#ctx0" brushRef="#br0" timeOffset="18331.9402">24167 1728 105,'0'0'89,"0"0"-2,41-34-4,-17-14-73,5-18-3,2-11-2,6-10-4,-6-7-1,-2 0 0,-10 4 0,-4 8 3,-10 17-2,-10 12 2,-5 17 0,-9 11 1,19 25 1,-39 8 2,20 16 2,2 12 0,10 8 0,2-1 0,12 1-1,10-6-1,12-11-1,10-13-3,9-19-1,10-14 0,2-17-1,1-10 1,-1-10-1,-9 1 1,-8-1-1,-11 3 4,-13 12 2,-17 7 1,-2 34 3,-33-12 1,-1 34 2,-15 17 0,-1 21 2,-6 12-4,8 15-1,0-2-3,19-1-3,16-6-6,21-18-6,30-11-10,11-33-17,30-3-28,4-33-52,11-9 0,-5-14-1,-2-8 4</inkml:trace>
          <inkml:trace contextRef="#ctx0" brushRef="#br0" timeOffset="18675.7131">25276 1025 116,'14'36'107,"-14"-36"1,24 10 0,-24-10-62,20-29-13,-1 2-9,-9-16-7,2-1-5,-8-7-5,1 3 1,-12 0-3,-7 9-1,-13 10-2,-9 12-1,-8 15-1,-6 14 0,-4 14-1,-1 16-1,6 11 0,11 5 2,16 2-1,15-7 2,16-12-1,20-14 0,17-17-1,12-23-4,10-13-8,-8-20-21,10-7-75,-14-5-2,-8-5-2,-14 3-1</inkml:trace>
          <inkml:trace contextRef="#ctx0" brushRef="#br0" timeOffset="19035.1002">25846 655 124,'36'-43'101,"-22"11"-2,-4-4 2,5-3-70,-15-9-4,2 7-9,-9-3-7,-5 6 3,-12 4-4,-5 10 7,-13 5-6,1 16 5,-9 15-2,1 20-2,-4 4 5,12 17-6,7 5 3,15 7-7,14-2 1,17-5-4,20-15-5,11-14-4,20-12-9,0-29-15,16 0-29,-11-26-60,0-11-4,-13-18 1,-4-3 2</inkml:trace>
          <inkml:trace contextRef="#ctx0" brushRef="#br0" timeOffset="19285.1119">26201-87 140,'0'0'118,"22"10"4,-22-10-1,0 48-55,-15-21-17,18 24-14,-16 4-10,13 13-12,0 0-4,8-1-6,11-4-1,8-10-6,11-7-1,8-19-9,7-13-11,-9-21-25,11-3-72,-23-19-3,-6-5-2,-18-7 2</inkml:trace>
          <inkml:trace contextRef="#ctx0" brushRef="#br0" timeOffset="19472.6243">26085 155 188,'0'0'125,"19"-31"-4,25 14 3,6-10-61,18 5-38,-5-7-15,2-2-16,-2 14-41,-20-9-73,-11 9-2,-32 17-5,0 0-2</inkml:trace>
        </inkml:traceGroup>
      </inkml:traceGroup>
    </inkml:traceGroup>
    <inkml:traceGroup>
      <inkml:annotationXML>
        <emma:emma xmlns:emma="http://www.w3.org/2003/04/emma" version="1.0">
          <emma:interpretation id="{BF2DCC69-4589-4BAB-BE7A-48DF46616A7B}" emma:medium="tactile" emma:mode="ink">
            <msink:context xmlns:msink="http://schemas.microsoft.com/ink/2010/main" type="paragraph" rotatedBoundingBox="20368,5716 28271,2582 28917,4210 21014,73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CBF1B19-4E11-4B0E-AE43-911D620F282E}" emma:medium="tactile" emma:mode="ink">
              <msink:context xmlns:msink="http://schemas.microsoft.com/ink/2010/main" type="line" rotatedBoundingBox="20368,5716 28271,2582 28917,4210 21014,7344"/>
            </emma:interpretation>
          </emma:emma>
        </inkml:annotationXML>
        <inkml:traceGroup>
          <inkml:annotationXML>
            <emma:emma xmlns:emma="http://www.w3.org/2003/04/emma" version="1.0">
              <emma:interpretation id="{A173D9B9-9536-402A-A6CA-8B9D50177B23}" emma:medium="tactile" emma:mode="ink">
                <msink:context xmlns:msink="http://schemas.microsoft.com/ink/2010/main" type="inkWord" rotatedBoundingBox="25474,3691 28271,2582 28846,4030 26049,5139"/>
              </emma:interpretation>
              <emma:one-of disjunction-type="recognition" id="oneOf4">
                <emma:interpretation id="interp20" emma:lang="en-US" emma:confidence="0">
                  <emma:literal>offices)</emma:literal>
                </emma:interpretation>
                <emma:interpretation id="interp21" emma:lang="en-US" emma:confidence="0">
                  <emma:literal>of f incline)</emma:literal>
                </emma:interpretation>
                <emma:interpretation id="interp22" emma:lang="en-US" emma:confidence="0">
                  <emma:literal>of f incest)</emma:literal>
                </emma:interpretation>
                <emma:interpretation id="interp23" emma:lang="en-US" emma:confidence="0">
                  <emma:literal>offices'</emma:literal>
                </emma:interpretation>
                <emma:interpretation id="interp24" emma:lang="en-US" emma:confidence="0">
                  <emma:literal>of f indene)</emma:literal>
                </emma:interpretation>
              </emma:one-of>
            </emma:emma>
          </inkml:annotationXML>
          <inkml:trace contextRef="#ctx0" brushRef="#br0" timeOffset="23486.7272">23319 2880 71,'-3'-24'104,"-4"2"9,7 22 0,-29-12-43,-5 17-19,12 29-9,-21 9-8,9 27-10,-9 15-5,9 24-8,7 14-5,13 3-6,21-1-5,15-23-9,33-8-20,11-41-21,28-17-65,5-33-3,7-27 1,-7-20 3</inkml:trace>
          <inkml:trace contextRef="#ctx0" brushRef="#br0" timeOffset="23855.0759">23749 3547 179,'-5'22'117,"5"-22"-1,0 0-1,31-20-82,3-16-5,0-24-10,12-10-4,-3-22-8,3-10-1,-12-1-2,-3 4 0,-9 4-2,-7 8-1,-15 12-3,-10 10 0,-12 19 4,-7 12-2,-7 22 2,-7 17 1,-6 22-1,1 21 4,-3 25 4,13 21-1,6 15 1,15 9-1,22-2-2,17-10-4,24-16-4,16-23-11,23-18-28,-5-42-46,16-17-39,-9-19 0,-7-12-1</inkml:trace>
          <inkml:trace contextRef="#ctx0" brushRef="#br0" timeOffset="24058.2167">24331 3247 184,'0'0'128,"2"42"0,3-6-3,-7 2-51,4 23-52,-4 6-22,-1-4-20,15 7-31,-16-19-71,16-20-3,-12-31 0,29-9-1</inkml:trace>
          <inkml:trace contextRef="#ctx0" brushRef="#br0" timeOffset="24558.2348">24725 3064 193,'12'-36'108,"5"-8"-3,-5-4-28,-3-20-54,8 3-5,-9-8-9,1 13 0,-6-5 1,-1 16-4,-9 8 3,4 17 0,3 24 1,0 0-2,-33 8 1,21 25-2,-5 16 0,2 11-1,-2 10 2,10 7-4,5-7 1,6-4-2,11-18-1,9-12 0,7-24-4,6-21 0,4-20-4,-3-17 4,-1-10-1,-4-7 1,-6-4-2,-3 2 2,-7 7 4,-7 9-1,-3 11 2,-2 13 2,-5 25 0,0 0 3,0 0 0,-22 54 2,17-11-3,5 15 0,8 2-4,6 1 0,13-6-6,6-18-11,16-1-21,-6-36-46,13-10-43,-5-19-5,-3-17 4,-12-19-5</inkml:trace>
          <inkml:trace contextRef="#ctx0" brushRef="#br0" timeOffset="24823.8798">25242 1680 226,'41'4'127,"2"8"2,13 17-5,-1 10-88,15 29-12,-2 11-11,-5 23-3,-7 14-8,-13 9 0,-9 8-7,-17-2-1,-10 7-19,-26-25-43,-5-2-59,-20-26-1,-7-22-2,-14-22-2</inkml:trace>
          <inkml:trace contextRef="#ctx0" brushRef="#br0" timeOffset="20566.4309">18291 5371 1,'15'-77'51,"4"7"16,-14-12 0,2 14-38,-9 5-11,-8 12 0,-7 13 0,-12 11 1,-5 25 1,-12 19-1,-4 24 3,-6 14 0,3 30 1,2 9-2,10 22-5,17 0-4,19-5-6,20-14-3,16-20-7,15-29 0,12-31-6,5-34-5,-1-29 0,-4-19-11,-9-22-5,-13-7-17,-12-3-10,-14 6-8,-15 11 6,-12 10 5,-10 17 16,-11 16 27,-8 16 23,-7 16 26,-3 17 20,8 12 14,2 12 3,10 8-2,19 9-11,12-7-18,29 7-11,15-19-10,26-8-10,15-14-24,7-19-38,7-17-49,5-5-2,-12-17-3,-7 0-2</inkml:trace>
          <inkml:trace contextRef="#ctx0" brushRef="#br0" timeOffset="21160.2061">18832 5340 161,'24'-37'104,"13"-16"-2,-6-17 0,3-14-76,5-3-5,-6-10-9,-1 3-3,-10 2-1,-3 15-3,-10 7 1,-1 7-1,-11 14-3,-4 8-1,-7 15 0,14 26 3,-41-10 2,14 30 3,-7 23 0,3 34 3,-1 25-2,11 33 2,-1 25-2,17 13-9,12 11-7,8-5-9,14-8-4,7-33-5,12-27 4,-7-41-4,10-33-2,-22-42-2,2-24 1,-21-29-1,-7-12 1,-25-15 5,-12 1-3,-17-6 7,-12 10 8,3 8 21,-10 4 8,12 22 14,0 3 5,27 16 1,6 3 0,25 24-3,27-9-8,17 13-14,13 6-29,9-8-87,11-4-7,3-5-4,-3-15-3</inkml:trace>
          <inkml:trace contextRef="#ctx0" brushRef="#br0" timeOffset="21863.3686">20398 4731 65,'31'-48'89,"-4"-32"-1,16-10 0,-7-6-54,1-18-12,-1 3-8,-2 2-5,-10 13-3,-12 14-1,-10 16-1,-14 20 1,-7 20 1,-15 14 2,-2 26 1,-8 18 2,1 26 2,-8 21 0,8 37 2,-3 20-2,10 23-1,7 17-5,12 3-2,12-5-8,10-17-2,14-26-7,5-35-1,10-38-4,-5-41-8,0-31-5,-14-35 1,-8-16 5,-17-12 3,-12 0 8,-9-3 3,-8 7 10,-4 18 13,-1 2 12,8 21 4,0 6 5,36 26 2,-32-29 0,32 29-2,0 0-5,44 2-6,-13-2-6,13 5-6,4-3-17,0-9-26,20 2-82,-10-4-3,-2-8-4,-10-3 0</inkml:trace>
          <inkml:trace contextRef="#ctx0" brushRef="#br0" timeOffset="22394.6437">21560 4054 226,'-12'32'119,"7"-1"2,-2 5-10,12 20-78,-1 0-20,8-3-28,15 5-31,-5-20-68,12-11-5,-3-25-4,5-26 6</inkml:trace>
          <inkml:trace contextRef="#ctx0" brushRef="#br0" timeOffset="22535.2723">21777 3871 125,'-14'-61'112,"-6"13"-2,4 7-1,1 12-51,15 29-42,0 0-37,0 0-79,-5 43-7,20-4-5,4 5-1</inkml:trace>
          <inkml:trace contextRef="#ctx0" brushRef="#br0" timeOffset="22925.9242">22000 4381 200,'-25'-37'123,"23"-6"1,4-10-2,-4-17-83,16 4-11,-4-4-10,7 12-7,-2 5-4,4 15-4,-5 13-1,-14 25-2,32 5-1,-20 19-1,2 15-2,-4 7 1,2 5-1,-5-3 1,3-7-1,2-10 2,-12-31 0,29 8 1,-12-30 4,2-14-1,1-17 4,1-8-3,-1-4 3,1 2-2,-1 5 1,-3 12-2,-3 15-1,-14 31-1,24 0-4,-14 29-3,2 19-14,-7 0-33,7 13-69,0-6-2,5-6-1,0-18-4</inkml:trace>
        </inkml:traceGroup>
      </inkml:traceGroup>
    </inkml:traceGroup>
  </inkml:traceGroup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6:41.041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82821798-089E-40BF-BDB9-9FB2CA794855}" emma:medium="tactile" emma:mode="ink">
          <msink:context xmlns:msink="http://schemas.microsoft.com/ink/2010/main" type="writingRegion" rotatedBoundingBox="17421,15084 24222,14964 24243,16196 17442,16316"/>
        </emma:interpretation>
      </emma:emma>
    </inkml:annotationXML>
    <inkml:traceGroup>
      <inkml:annotationXML>
        <emma:emma xmlns:emma="http://www.w3.org/2003/04/emma" version="1.0">
          <emma:interpretation id="{B1EC281C-CDAE-46FF-B050-7FE31848AFE7}" emma:medium="tactile" emma:mode="ink">
            <msink:context xmlns:msink="http://schemas.microsoft.com/ink/2010/main" type="paragraph" rotatedBoundingBox="17421,15084 24222,14964 24243,16196 17442,163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14FC06-B75D-4D81-BEC2-9EAD26DF46A1}" emma:medium="tactile" emma:mode="ink">
              <msink:context xmlns:msink="http://schemas.microsoft.com/ink/2010/main" type="line" rotatedBoundingBox="17421,15084 24222,14964 24243,16196 17442,16316"/>
            </emma:interpretation>
          </emma:emma>
        </inkml:annotationXML>
        <inkml:traceGroup>
          <inkml:annotationXML>
            <emma:emma xmlns:emma="http://www.w3.org/2003/04/emma" version="1.0">
              <emma:interpretation id="{CF70891D-8807-4A98-80F5-053CCE783E56}" emma:medium="tactile" emma:mode="ink">
                <msink:context xmlns:msink="http://schemas.microsoft.com/ink/2010/main" type="inkWord" rotatedBoundingBox="17424,15257 18787,15233 18799,15872 17435,15896"/>
              </emma:interpretation>
              <emma:one-of disjunction-type="recognition" id="oneOf0">
                <emma:interpretation id="interp0" emma:lang="en-US" emma:confidence="1">
                  <emma:literal>-s</emma:literal>
                </emma:interpretation>
                <emma:interpretation id="interp1" emma:lang="en-US" emma:confidence="0">
                  <emma:literal>.s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-S</emma:literal>
                </emma:interpretation>
                <emma:interpretation id="interp4" emma:lang="en-US" emma:confidence="0">
                  <emma:literal>~s</emma:literal>
                </emma:interpretation>
              </emma:one-of>
            </emma:emma>
          </inkml:annotationXML>
          <inkml:trace contextRef="#ctx0" brushRef="#br0">14660 14668 162,'-22'-17'116,"22"17"0,0 0 2,0 0-72,0 0-8,0 0-11,22-5-11,2 7-4,12 3-7,8-2-6,7-3-11,9 9-16,-4-16-28,14 9-60,-5-9-5,-2 2 0,-10-9-1</inkml:trace>
          <inkml:trace contextRef="#ctx0" brushRef="#br0" timeOffset="703.1607">15750 14465 72,'0'0'89,"24"-27"-1,-24 27 2,26-39-53,-19 6-9,1 11-4,-13-12-6,2 10 2,-11 2 0,14 22 2,-27-22 1,27 22-1,-31 15-2,31-15 1,-24 36-2,21-4-2,1 1-3,9 11-2,5 4-6,13 3 1,6-3-3,5 3-1,3-3-1,-1-2-1,-1-7-1,-3-8-1,-10-4 0,-12-5-3,-12-22 0,-7 29 0,7-29 0,-49 16-1,13-11 2,-3-2 2,-2-6 3,5-2 3,2-2 1,10 5 2,2-8 0,22 10 1,0 0-1,0 0-1,0 0-4,41 10 0,-9-3-6,2-5-16,11 15-43,-8-17-65,4 3 2,-10-10-6,1-1 2</inkml:trace>
        </inkml:traceGroup>
        <inkml:traceGroup>
          <inkml:annotationXML>
            <emma:emma xmlns:emma="http://www.w3.org/2003/04/emma" version="1.0">
              <emma:interpretation id="{27193566-A6BC-48BD-9E55-A73E290999CF}" emma:medium="tactile" emma:mode="ink">
                <msink:context xmlns:msink="http://schemas.microsoft.com/ink/2010/main" type="inkWord" rotatedBoundingBox="20491,15030 24222,14964 24243,16196 20513,16262"/>
              </emma:interpretation>
              <emma:one-of disjunction-type="recognition" id="oneOf1">
                <emma:interpretation id="interp5" emma:lang="en-US" emma:confidence="0">
                  <emma:literal>glozed</emma:literal>
                </emma:interpretation>
                <emma:interpretation id="interp6" emma:lang="en-US" emma:confidence="0">
                  <emma:literal>g (0 kg</emma:literal>
                </emma:interpretation>
                <emma:interpretation id="interp7" emma:lang="en-US" emma:confidence="0">
                  <emma:literal>g coke</emma:literal>
                </emma:interpretation>
                <emma:interpretation id="interp8" emma:lang="en-US" emma:confidence="0">
                  <emma:literal>gored</emma:literal>
                </emma:interpretation>
                <emma:interpretation id="interp9" emma:lang="en-US" emma:confidence="0">
                  <emma:literal>g (oka</emma:literal>
                </emma:interpretation>
              </emma:one-of>
            </emma:emma>
          </inkml:annotationXML>
          <inkml:trace contextRef="#ctx0" brushRef="#br0" timeOffset="12909.3388">18045 14296 153,'12'-37'92,"-5"16"0,-7 21-19,0-51-44,0 27-9,-7-8-9,-3 3-4,-4 0 2,-6 8 2,-9 1 1,-2 18 1,-8 7 0,-2 16 0,-2 13-2,4 15 0,0 4-4,13 2-3,9 1-4,12-8 0,10-12-2,14-11 0,15-23-2,7-17 0,5-6 0,2-13-1,-2-5 1,-2-2 0,-8 2 1,-7 6 0,-10 9 1,-19 24 0,15-25 3,-15 25 0,0 0 1,0 0 2,-12 37-1,12-11 2,4 6-2,9 9 1,3 12-2,9 10 0,6 7-4,5 7 0,3 5-2,-3 3 0,-2-1-1,-7-4 3,-11-3 3,-6-7-1,-10-12 6,-10-2 0,-9-15 5,-5-5-4,-10-12 6,0-2-5,-2-24-1,0-13 0,0-16-5,2-8 1,2-14-3,8-5 0,7-2-9,5-8-14,19 15-50,-2 0-39,15 12 2,4 4-5,7 6 0</inkml:trace>
          <inkml:trace contextRef="#ctx0" brushRef="#br0" timeOffset="13284.3573">18724 14039 135,'-27'8'107,"27"-8"3,-36 19 1,14 5-58,-7-2-10,7 19-10,-7-2-11,10 16-5,0 8-6,14 7-6,7 5-11,15-5-15,14 10-36,6-15-58,6-7-1,6-15-4,4-11 3</inkml:trace>
          <inkml:trace contextRef="#ctx0" brushRef="#br0" timeOffset="13737.5106">18883 14146 134,'0'0'103,"0"0"-2,0 0 2,34 31-60,-34-31-13,46 39-10,-15-15-7,10 12-6,5 3-5,2 4-3,3 8-3,-7 0 0,-1 7-3,-14-5 1,-10 7 0,-11-6 4,-18-6 3,-7-2 4,-9-15 2,-6-2 4,-7-22 1,6-7 1,-4-24 0,11-12-2,2-20 1,7-2-4,7-14 1,10-1-4,7 1-2,8 4-8,9 15-8,-5 0-18,20 26-47,-10-2-36,5 10-3,-3 2 1,1 8-3</inkml:trace>
          <inkml:trace contextRef="#ctx0" brushRef="#br0" timeOffset="14003.1436">19521 14018 147,'22'21'106,"4"8"-1,6 17 0,6 12-64,-11 8-14,9 16-9,-12 5-9,0 9-4,-9 3-13,-15-9-24,-5-3-71,-7-8-5,-15-13 1,1-18-1</inkml:trace>
          <inkml:trace contextRef="#ctx0" brushRef="#br0" timeOffset="15737.6096">20267 14573 176,'-24'12'121,"24"-12"2,0 0-1,27 15-57,-3-13-28,19 18-13,3-1-10,10 10-10,11 2-20,-9-6-41,13 6-64,-9-9-5,6-5-1,-10-10-3</inkml:trace>
          <inkml:trace contextRef="#ctx0" brushRef="#br0" timeOffset="15503.2239">20284 14484 140,'0'0'115,"-9"-27"0,9 27-1,26-41-37,3 20-44,0-13-11,7 2-10,8-6-5,2 4-5,2 2-6,-2 1-10,5 14-19,-17-2-35,-3 14-49,-4 7 0,-27-2-2,24 27 2</inkml:trace>
          <inkml:trace contextRef="#ctx0" brushRef="#br0" timeOffset="16096.9967">21437 14605 199,'2'-36'118,"-2"2"1,-7-7 0,7 9-80,-22-11-8,0 11-8,-14 1-2,-3 16-4,-11 6 0,-1 16-4,-7 12-1,2 25-3,1 9-3,9 17 0,12 5-4,12 0 1,20-3-3,14-9 1,19-12-3,13-25-2,14-11-7,5-27-6,4 0-23,-13-32-56,4 6-36,-17-20-2,-3 5 1</inkml:trace>
        </inkml:traceGroup>
      </inkml:traceGroup>
    </inkml:traceGroup>
  </inkml:traceGroup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28:26.90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219FE87D-F527-4E6A-B7BC-F6527707D070}" emma:medium="tactile" emma:mode="ink">
          <msink:context xmlns:msink="http://schemas.microsoft.com/ink/2010/main" type="writingRegion" rotatedBoundingBox="2170,239 21905,282 21878,12769 2143,12726"/>
        </emma:interpretation>
      </emma:emma>
    </inkml:annotationXML>
    <inkml:traceGroup>
      <inkml:annotationXML>
        <emma:emma xmlns:emma="http://www.w3.org/2003/04/emma" version="1.0">
          <emma:interpretation id="{E1B80F3B-25E1-4D43-9612-F50776EEE179}" emma:medium="tactile" emma:mode="ink">
            <msink:context xmlns:msink="http://schemas.microsoft.com/ink/2010/main" type="paragraph" rotatedBoundingBox="2667,810 21848,20 21956,2654 2776,344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F7B989C-981E-47B5-BF03-50B6577F593B}" emma:medium="tactile" emma:mode="ink">
              <msink:context xmlns:msink="http://schemas.microsoft.com/ink/2010/main" type="line" rotatedBoundingBox="2667,810 21848,20 21956,2654 2776,3444"/>
            </emma:interpretation>
          </emma:emma>
        </inkml:annotationXML>
        <inkml:traceGroup>
          <inkml:annotationXML>
            <emma:emma xmlns:emma="http://www.w3.org/2003/04/emma" version="1.0">
              <emma:interpretation id="{8BB7889A-8BC5-47E0-8E4F-B9C51AA37264}" emma:medium="tactile" emma:mode="ink">
                <msink:context xmlns:msink="http://schemas.microsoft.com/ink/2010/main" type="inkWord" rotatedBoundingBox="2667,810 12337,412 12446,3046 2776,3444"/>
              </emma:interpretation>
              <emma:one-of disjunction-type="recognition" id="oneOf0">
                <emma:interpretation id="interp0" emma:lang="en-US" emma:confidence="0">
                  <emma:literal>Comparing</emma:literal>
                </emma:interpretation>
                <emma:interpretation id="interp1" emma:lang="en-US" emma:confidence="0">
                  <emma:literal>comparing</emma:literal>
                </emma:interpretation>
                <emma:interpretation id="interp2" emma:lang="en-US" emma:confidence="0">
                  <emma:literal>Compacting</emma:literal>
                </emma:interpretation>
                <emma:interpretation id="interp3" emma:lang="en-US" emma:confidence="0">
                  <emma:literal>compassing</emma:literal>
                </emma:interpretation>
                <emma:interpretation id="interp4" emma:lang="en-US" emma:confidence="0">
                  <emma:literal>Compassing</emma:literal>
                </emma:interpretation>
              </emma:one-of>
            </emma:emma>
          </inkml:annotationXML>
          <inkml:trace contextRef="#ctx0" brushRef="#br0">4024 857 74,'-5'-22'104,"5"22"3,0 0-2,0 0-72,9 39-4,-4 6-2,10 23-9,-1 9-6,8 15-3,-3 2-8,3-2 2,-3-10-5,1-12 3,-3-19-3,-8-19 2,-9-32-1,0 0 1,-2-56 1,-5-4 0,-3-23 2,3-13-3,-1-10 5,8-3-4,5-2 4,7 9-3,8 10 4,9 13 1,12 11-4,12 15 3,12 14-6,10 13 6,5 14-4,4 14 1,-2 10-2,-7 22-2,-17 9 7,-14 15-2,-25 8 3,-21 9-4,-25-10 0,-14 0 0,-19-12-9,-13-14-8,6-5-23,-16-25-58,18-11-22,7-17-2,15-6 0</inkml:trace>
          <inkml:trace contextRef="#ctx0" brushRef="#br0" timeOffset="970.4365">5311 951 74,'22'-5'95,"0"-2"-1,-13-17-3,-4-8-78,-5-2 0,-9-7 2,-4 8-5,-11-4 2,-2 13 1,-13 7 2,-7 17 3,-9 7 1,-1 22-3,-4 10-2,7 14-1,-1 3-2,13 9-2,7-2-3,22-5-3,12-12 0,17-17-1,20-20-2,11-16-1,10-17-2,5-17-3,2-12 0,-2-8-1,-3 3 2,-9 0-2,-10 10 2,-17 9 0,-7 10 2,-17 29 3,0 0 1,0 0 3,-19 29-2,4 10 2,3 5 1,5 4 0,7-2 0,12 0-2,10-12 0,11-10-1,11-15 0,7-13-1,12-21-1,-1-13 0,8-15-2,-2-13-1,0-4-2,-10-9 2,-3 4-5,-11 2 2,-10 13-1,-15 9 3,-9 20-3,-10 31 7,0 0 1,-27 4-3,8 25 6,2 10-4,5 5 3,4 4-4,13-2 4,7-3-6,12-14-1,8-9 0,9-8-5,5-15 0,9-9-5,-4-12 0,5-3-5,-13-11 5,6 9-2,-20-7 8,-3 11 3,-26 25 9,12-26 4,-12 26 3,-38 26 7,11 13-2,-17 2 5,13 17-4,-10 0 1,14 12-7,3-7 1,17-3-2,9-9-3,18-7 0,11-15-3,13-13-1,6-16-2,8-16-1,3-13-1,-1-15 0,1-4 1,-6-5 0,-7 2 4,-7 10 2,-9 9 4,-6 23 0,-4 18-1,-2 20 1,-4 15-2,6 14-4,7 12-20,-2-17-36,21 5-70,3-19-2,9-20-2,1-26 0</inkml:trace>
          <inkml:trace contextRef="#ctx0" brushRef="#br0" timeOffset="1103.6127">7307 364 177,'-32'-7'97,"1"-1"-24,31 8-71,0 0-101,0 0-6,10 24-6</inkml:trace>
          <inkml:trace contextRef="#ctx0" brushRef="#br0" timeOffset="1808.9771">7435 1084 126,'-12'-29'105,"14"5"-2,3-13-4,7-4-84,10 0-3,4-7-6,8 0-5,10-3 4,-1 7-2,6 8 3,-4 12 0,-3 14 1,-6 15-1,-7 17-1,-5 17-1,-14 14-1,2 7-2,-8 0-6,1-2 1,3-12-3,1-12 1,-9-34 1,32 7-1,-11-31 2,4-14 1,-1-11 5,2-4 2,1-2 5,2 6 3,-5 6 1,3 19 0,-27 24-1,43-5-1,-24 27-3,3 14-3,5 17-12,-6-2-21,21 14-56,-4-12-30,10-5-3,6-14 0</inkml:trace>
          <inkml:trace contextRef="#ctx0" brushRef="#br0" timeOffset="2262.0843">8950 378 1,'0'0'84,"-44"0"9,20 15 4,5 14-45,-10-5 1,12 22-10,-10-10-2,18 15-7,-6-10-3,17 7-10,6-14-6,16 5-5,10-8-4,14 5-3,20 8-6,11 4 0,16 17-2,1 13 1,11 16-3,-6 7 3,-7 18 2,-14 6 1,-20 6 4,-16 2 1,-25-5 2,-19-7-1,-26-18 4,-15-13-3,-20-30-2,-4-33 0,-12-44-1,-8-39 2,-4-43-6,7-29 0,14-22-6,15-11-6,19 6-16,5-7-29,24 29-61,24 24-3,18 23 2,6 15-2</inkml:trace>
          <inkml:trace contextRef="#ctx0" brushRef="#br0" timeOffset="-1725.543">784 575 68,'9'-22'102,"-9"22"3,22-48-11,-5 26-51,-7-16-5,9-3-7,-12-10-10,5 3-7,-7-7-6,-5-1-3,-5 3 2,-4 5-5,-11 5 0,-9 11 0,-12 15-2,-17 15 1,-14 24-2,-15 19 2,-7 21 2,-8 20-3,3 12 5,7 15-4,13 9 3,21 9-3,24-2 2,27 1-2,26-11-4,24-9-2,30-9-9,14-27-7,26-15-16,-1-45-32,16-18-41,2-23-2,-7-17 0</inkml:trace>
          <inkml:trace contextRef="#ctx0" brushRef="#br0" timeOffset="-709.8607">1738 948 1,'31'-34'1,"-28"3"60,7 5 0,-15-6-53,-3-1 3,-6 1 0,-15 6 5,-5 11 4,-14 8 8,-5 14 2,-15 8 2,10 16 2,-12 8 0,17 18 0,-3 1-5,22 10-6,8 1-6,26 4-3,12-8-7,19-10-4,18-14-5,6-14-2,13-15-3,2-24-1,5-20-4,-10-16-5,-2-7-1,-15-13-2,-9 3 1,-20-5 2,-9 13 1,-20 6 2,-7 12 5,-14 13 5,-10 12 7,-3 14 7,-9 9 6,10 18 1,-6 4 3,16 17 1,-1 5 1,19 7 0,6-2-5,18-2-4,13-13-3,12-9-1,12-17-4,9-20-1,8-16-1,5-15-2,-1-14 1,1-5-1,-5-7 0,-3 2 0,-7 0-1,-7 15 0,-9 7 0,-6 12 0,-7 14 1,-24 10 1,34 29-2,-22 5 1,-2 11-1,-3 6 1,5 7-1,0-3 1,7-4-1,6-10 1,4-10 1,0-17-2,2-11 2,0-15-1,1-12 1,-1-10-1,-7-9 0,0-1 0,-2-2 0,0 6 1,-3 8-2,-2 11 1,-17 21-1,36 4-1,-21 25 1,-3 12-1,3 15 0,-1 4-1,3 2 0,0-11 2,5-10-1,4-19 2,1-22 2,4-17 1,3-24 2,5-12 1,-1-12 1,6 0 0,-3-5 1,7 7-2,0 13 1,-4 16-3,-1 20 0,-4 18-3,-5 28 0,-5 13 0,-5 28-6,-7 4-12,7 19-41,-2-12-62,0-11-2,-3-15-3,5-30-1</inkml:trace>
        </inkml:traceGroup>
        <inkml:traceGroup>
          <inkml:annotationXML>
            <emma:emma xmlns:emma="http://www.w3.org/2003/04/emma" version="1.0">
              <emma:interpretation id="{81E3B633-D6C3-48FB-9282-2F404B3151DB}" emma:medium="tactile" emma:mode="ink">
                <msink:context xmlns:msink="http://schemas.microsoft.com/ink/2010/main" type="inkWord" rotatedBoundingBox="13943,798 15272,743 15326,2052 13997,2106"/>
              </emma:interpretation>
              <emma:one-of disjunction-type="recognition" id="oneOf1">
                <emma:interpretation id="interp5" emma:lang="en-US" emma:confidence="1">
                  <emma:literal>a,</emma:literal>
                </emma:interpretation>
                <emma:interpretation id="interp6" emma:lang="en-US" emma:confidence="0">
                  <emma:literal>a</emma:literal>
                </emma:interpretation>
                <emma:interpretation id="interp7" emma:lang="en-US" emma:confidence="0">
                  <emma:literal>as</emma:literal>
                </emma:interpretation>
                <emma:interpretation id="interp8" emma:lang="en-US" emma:confidence="0">
                  <emma:literal>A,</emma:literal>
                </emma:interpretation>
                <emma:interpretation id="interp9" emma:lang="en-US" emma:confidence="0">
                  <emma:literal>ah,</emma:literal>
                </emma:interpretation>
              </emma:one-of>
            </emma:emma>
          </inkml:annotationXML>
          <inkml:trace contextRef="#ctx0" brushRef="#br0" timeOffset="9643.5507">11704 586 131,'0'0'99,"12"-24"-2,-7-5-37,-3-24-34,8-3 0,-5-11-10,4-1-6,-9-9 1,0 9-4,-9 5 3,-8 17-2,-10 15 1,-9 28-2,-15 23 0,-4 28 0,-8 20-1,0 24-2,5 11-1,7 9-3,17-6 0,15-14-4,22-22 2,16-22-4,22-26 3,12-37 1,10-26-4,5-19 4,-3-18-2,-5-4 4,-4 0-1,-13 10 4,-16 14-3,-8 26 2,-19 32 4,0 0 2,-12 51 2,2 9-3,-4 13 2,14 7-8,14 4-8,11-11-39,16-6-64,17-11-5,12-25-4,7-14 0</inkml:trace>
          <inkml:trace contextRef="#ctx0" brushRef="#br0" timeOffset="10919.8375">12600 746 142,'0'0'104,"0"0"2,-5 31-34,-4 3-44,6 19-3,-6 5-12,4 12-11,0 7-19,-7-9-23,7-5-64,7-13-2,-2-25-1,0-25-2</inkml:trace>
        </inkml:traceGroup>
        <inkml:traceGroup>
          <inkml:annotationXML>
            <emma:emma xmlns:emma="http://www.w3.org/2003/04/emma" version="1.0">
              <emma:interpretation id="{69B49EED-F53D-4132-A726-92235C3D3A3B}" emma:medium="tactile" emma:mode="ink">
                <msink:context xmlns:msink="http://schemas.microsoft.com/ink/2010/main" type="inkWord" rotatedBoundingBox="15720,575 16314,550 16361,1710 15767,1734"/>
              </emma:interpretation>
              <emma:one-of disjunction-type="recognition" id="oneOf2">
                <emma:interpretation id="interp10" emma:lang="en-US" emma:confidence="1">
                  <emma:literal>b</emma:literal>
                </emma:interpretation>
                <emma:interpretation id="interp11" emma:lang="en-US" emma:confidence="0">
                  <emma:literal>}</emma:literal>
                </emma:interpretation>
                <emma:interpretation id="interp12" emma:lang="en-US" emma:confidence="0">
                  <emma:literal>5</emma:literal>
                </emma:interpretation>
                <emma:interpretation id="interp13" emma:lang="en-US" emma:confidence="0">
                  <emma:literal>bf</emma:literal>
                </emma:interpretation>
                <emma:interpretation id="interp14" emma:lang="en-US" emma:confidence="0">
                  <emma:literal>by</emma:literal>
                </emma:interpretation>
              </emma:one-of>
            </emma:emma>
          </inkml:annotationXML>
          <inkml:trace contextRef="#ctx0" brushRef="#br0" timeOffset="11412.0948">13098-204 133,'22'-5'106,"-22"32"2,-3 9-5,1 29-70,-8 8-3,5 19-5,-7 9-9,3 8-8,-1-10-2,5-10-5,3-19 1,4-19-4,5-20 3,-7-31-1,27 0-7,-10-21 4,9-8-4,3-3 4,3 1-5,2 2 5,2 5-4,2 9 2,6 13 4,2 4-1,0 15 4,-3 10-5,3 9 6,-7 7-7,-3 8 5,-9 5-3,-15-1 6,-12 3-1,-17-12 4,-10-7 1,-16-10-1,-8-7 2,-12-15 0,-2-5-6,0-14-11,-5-17-19,14 0-57,-2-10-26,15-4-5,6-8 1</inkml:trace>
        </inkml:traceGroup>
        <inkml:traceGroup>
          <inkml:annotationXML>
            <emma:emma xmlns:emma="http://www.w3.org/2003/04/emma" version="1.0">
              <emma:interpretation id="{F1F186AB-34A6-4B1B-8EEA-8DB094DD6211}" emma:medium="tactile" emma:mode="ink">
                <msink:context xmlns:msink="http://schemas.microsoft.com/ink/2010/main" type="inkWord" rotatedBoundingBox="17062,794 17860,761 17895,1616 17097,1649"/>
              </emma:interpretation>
              <emma:one-of disjunction-type="recognition" id="oneOf3">
                <emma:interpretation id="interp15" emma:lang="en-US" emma:confidence="0">
                  <emma:literal>E</emma:literal>
                </emma:interpretation>
                <emma:interpretation id="interp16" emma:lang="en-US" emma:confidence="0">
                  <emma:literal>t</emma:literal>
                </emma:interpretation>
                <emma:interpretation id="interp17" emma:lang="en-US" emma:confidence="0">
                  <emma:literal>£</emma:literal>
                </emma:interpretation>
                <emma:interpretation id="interp18" emma:lang="en-US" emma:confidence="0">
                  <emma:literal>z</emma:literal>
                </emma:interpretation>
                <emma:interpretation id="interp19" emma:lang="en-US" emma:confidence="0">
                  <emma:literal>G</emma:literal>
                </emma:interpretation>
              </emma:one-of>
            </emma:emma>
          </inkml:annotationXML>
          <inkml:trace contextRef="#ctx0" brushRef="#br0" timeOffset="11876.5925">14847-6 110,'-53'36'106,"-8"10"2,-4 12 2,-7-2-62,14 21-4,-7-9-8,21 16-11,8-11-4,24 4-10,14-7-1,20-7-8,21-5 0,15-15-9,20-9-7,4-24-9,17-3-16,-5-26-33,5-3-45,-10-9-1,-11-5-2,-18-1 6</inkml:trace>
          <inkml:trace contextRef="#ctx0" brushRef="#br0" timeOffset="12096.3247">14535 567 150,'0'0'117,"0"0"3,0 0-4,0 0-57,37-29-34,8 24-7,13-5-23,5-4-25,19 4-79,1-2-10,-4-2 2,-4-3-8</inkml:trace>
        </inkml:traceGroup>
        <inkml:traceGroup>
          <inkml:annotationXML>
            <emma:emma xmlns:emma="http://www.w3.org/2003/04/emma" version="1.0">
              <emma:interpretation id="{82FC6E29-192C-4D73-B370-79E3E90F0D88}" emma:medium="tactile" emma:mode="ink">
                <msink:context xmlns:msink="http://schemas.microsoft.com/ink/2010/main" type="inkWord" rotatedBoundingBox="18710,504 19425,475 19465,1436 18750,1465"/>
              </emma:interpretation>
              <emma:one-of disjunction-type="recognition" id="oneOf4">
                <emma:interpretation id="interp20" emma:lang="en-US" emma:confidence="0">
                  <emma:literal>k</emma:literal>
                </emma:interpretation>
                <emma:interpretation id="interp21" emma:lang="en-US" emma:confidence="0">
                  <emma:literal>K</emma:literal>
                </emma:interpretation>
                <emma:interpretation id="interp22" emma:lang="en-US" emma:confidence="0">
                  <emma:literal>Y</emma:literal>
                </emma:interpretation>
                <emma:interpretation id="interp23" emma:lang="en-US" emma:confidence="0">
                  <emma:literal>4</emma:literal>
                </emma:interpretation>
                <emma:interpretation id="interp24" emma:lang="en-US" emma:confidence="0">
                  <emma:literal>km</emma:literal>
                </emma:interpretation>
              </emma:one-of>
            </emma:emma>
          </inkml:annotationXML>
          <inkml:trace contextRef="#ctx0" brushRef="#br0" timeOffset="12872.766">16103-279 153,'0'0'109,"0"0"-2,-5 46-1,-9 0-76,7 26-3,-8 13-11,6 12-7,-1 11-1,3-1-6,4-8 4,8-15-2,5-21 4,9-27 1,5-28-1,10-21 0,5-32-3,7-18 5,4-17-6,6-12 1,4 0-8,-2-2-5,5 17-4,-7 2-11,4 32-16,-24 4-53,3 29-24,-39 10-1,29 24 1</inkml:trace>
          <inkml:trace contextRef="#ctx0" brushRef="#br0" timeOffset="13111.3512">16253 272 157,'-22'7'121,"22"-7"-2,0 0 3,0 0-72,34 39-16,-15-17-9,20 14-12,5 7-13,6 1-24,20 11-36,-4-11-61,6-3 0,-4-10-4,-1-9 0</inkml:trace>
        </inkml:traceGroup>
        <inkml:traceGroup>
          <inkml:annotationXML>
            <emma:emma xmlns:emma="http://www.w3.org/2003/04/emma" version="1.0">
              <emma:interpretation id="{BC2371AC-81D1-4209-8767-740C09BEEB98}" emma:medium="tactile" emma:mode="ink">
                <msink:context xmlns:msink="http://schemas.microsoft.com/ink/2010/main" type="inkWord" rotatedBoundingBox="19812,343 21858,258 21924,1860 19878,1944"/>
              </emma:interpretation>
              <emma:one-of disjunction-type="recognition" id="oneOf5">
                <emma:interpretation id="interp25" emma:lang="en-US" emma:confidence="0.5">
                  <emma:literal>(8)</emma:literal>
                </emma:interpretation>
                <emma:interpretation id="interp26" emma:lang="en-US" emma:confidence="0">
                  <emma:literal>(0)</emma:literal>
                </emma:interpretation>
                <emma:interpretation id="interp27" emma:lang="en-US" emma:confidence="0">
                  <emma:literal>18)</emma:literal>
                </emma:interpretation>
                <emma:interpretation id="interp28" emma:lang="en-US" emma:confidence="0">
                  <emma:literal>10)</emma:literal>
                </emma:interpretation>
                <emma:interpretation id="interp29" emma:lang="en-US" emma:confidence="0">
                  <emma:literal>(8</emma:literal>
                </emma:interpretation>
              </emma:one-of>
            </emma:emma>
          </inkml:annotationXML>
          <inkml:trace contextRef="#ctx0" brushRef="#br0" timeOffset="19929.4463">17461-436 133,'0'0'113,"-29"3"1,7 4 2,-2 12-56,-17-4-22,12 23-6,-14 6-12,4 19-4,-2 9-6,9 15-2,8 10-5,17 7 0,14 14-6,13-5-15,23 6-35,3-20-70,14-12-1,3-19-3,5-20 0</inkml:trace>
          <inkml:trace contextRef="#ctx0" brushRef="#br0" timeOffset="20458.1084">17838-211 133,'0'0'119,"0"0"2,0 0 1,5 22-50,14 4-32,-2-4-9,22 17-13,-1 4-7,13 13-5,5 9-6,2 2-1,2 8-4,-4 3 0,-8 1 1,-12-1-3,-12-6 4,-16-11-4,-16-6 6,-18-9-3,-13-12 6,-12-15-4,-4-16 4,-3-23 6,5-16-6,9-12 7,13-18-4,16-4 6,18-9-6,16-3 5,12-5-7,15 12-3,5 5-2,0-3-14,9 20-23,-16-5-85,4 10-1,-12 2-3,-2 7-2</inkml:trace>
          <inkml:trace contextRef="#ctx0" brushRef="#br0" timeOffset="20739.3724">18618-499 263,'34'24'123,"14"18"-1,6 3-24,16 35-64,-8 10-17,13 18-11,-7 20-4,-8 5-5,-9 7 2,-15 0-3,-14-2-1,-24-15-11,-10-2-27,-27-24-83,-12-20 0,-9-16-1,-13-18-3</inkml:trace>
        </inkml:traceGroup>
      </inkml:traceGroup>
    </inkml:traceGroup>
    <inkml:traceGroup>
      <inkml:annotationXML>
        <emma:emma xmlns:emma="http://www.w3.org/2003/04/emma" version="1.0">
          <emma:interpretation id="{83A71C6E-50F4-4D05-9C9F-F5C633B381A6}" emma:medium="tactile" emma:mode="ink">
            <msink:context xmlns:msink="http://schemas.microsoft.com/ink/2010/main" type="paragraph" rotatedBoundingBox="2315,3735 19603,3744 19602,5382 2314,537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521917-C22B-4826-AAE1-666C128DA40D}" emma:medium="tactile" emma:mode="ink">
              <msink:context xmlns:msink="http://schemas.microsoft.com/ink/2010/main" type="inkBullet" rotatedBoundingBox="2315,3735 3366,3736 3365,5374 2314,5373"/>
            </emma:interpretation>
            <emma:one-of disjunction-type="recognition" id="oneOf6">
              <emma:interpretation id="interp30" emma:lang="en-US" emma:confidence="0">
                <emma:literal>s)</emma:literal>
              </emma:interpretation>
              <emma:interpretation id="interp31" emma:lang="en-US" emma:confidence="0">
                <emma:literal>3)</emma:literal>
              </emma:interpretation>
              <emma:interpretation id="interp32" emma:lang="en-US" emma:confidence="0">
                <emma:literal>2)</emma:literal>
              </emma:interpretation>
              <emma:interpretation id="interp33" emma:lang="en-US" emma:confidence="0">
                <emma:literal>S)</emma:literal>
              </emma:interpretation>
              <emma:interpretation id="interp34" emma:lang="en-US" emma:confidence="0">
                <emma:literal>D)</emma:literal>
              </emma:interpretation>
            </emma:one-of>
          </emma:emma>
        </inkml:annotationXML>
        <inkml:trace contextRef="#ctx0" brushRef="#br0" timeOffset="24897.0646">-366 3454 86,'2'24'107,"-2"-24"-3,0 0 0,0 0-70,7-29-5,8 0-4,-8-15-19,5-4 4,-4 5-12,-1-3 7,-5 12-10,1 3 9,-3 31-2,0 0-1,0 0 8,-27 36-10,22 7 9,0 20-9,8 7 9,11 15-10,6-1 1,9 3-3,0-5 0,7-7 2,-2-7-2,-1-17 2,-8-10 0,-16-15 1,-9-26-1,-12 22 2,-12-24 3,-10-6 4,-7-4 4,0 0 1,-2-10 3,9 10 0,2-5-1,32 17 0,-21-16-4,21 16-3,36 2-7,-2 3-14,19 12-32,-2-12-73,16-8-2,3-11-5,0-18 1</inkml:trace>
        <inkml:trace contextRef="#ctx0" brushRef="#br0" timeOffset="25195.7537">-122 2968 106,'43'-12'113,"-2"27"-1,13 18 3,6 8-78,24 32-5,3 7-6,10 26-9,-10 15-3,-5 17-5,-17 6-1,-16 4-5,-20-3-2,-24-8 3,-20-8-8,-24-21-17,-2-16-97,-19-22 1,-13-29-6,-4-24 1</inkml:trace>
      </inkml:traceGroup>
      <inkml:traceGroup>
        <inkml:annotationXML>
          <emma:emma xmlns:emma="http://www.w3.org/2003/04/emma" version="1.0">
            <emma:interpretation id="{0395192C-D1D3-4814-8AEB-D45ABE8C206A}" emma:medium="tactile" emma:mode="ink">
              <msink:context xmlns:msink="http://schemas.microsoft.com/ink/2010/main" type="line" rotatedBoundingBox="4264,3802 19603,3809 19602,5270 4263,5263"/>
            </emma:interpretation>
          </emma:emma>
        </inkml:annotationXML>
        <inkml:traceGroup>
          <inkml:annotationXML>
            <emma:emma xmlns:emma="http://www.w3.org/2003/04/emma" version="1.0">
              <emma:interpretation id="{41F82AC1-519A-4C51-87A3-05FBB027CD1C}" emma:medium="tactile" emma:mode="ink">
                <msink:context xmlns:msink="http://schemas.microsoft.com/ink/2010/main" type="inkWord" rotatedBoundingBox="4264,4008 10898,4011 10897,5266 4263,5263"/>
              </emma:interpretation>
              <emma:one-of disjunction-type="recognition" id="oneOf7">
                <emma:interpretation id="interp35" emma:lang="en-US" emma:confidence="0.5">
                  <emma:literal>compare</emma:literal>
                </emma:interpretation>
                <emma:interpretation id="interp36" emma:lang="en-US" emma:confidence="0">
                  <emma:literal>Compare</emma:literal>
                </emma:interpretation>
                <emma:interpretation id="interp37" emma:lang="en-US" emma:confidence="0">
                  <emma:literal>compares</emma:literal>
                </emma:interpretation>
                <emma:interpretation id="interp38" emma:lang="en-US" emma:confidence="0">
                  <emma:literal>comparer</emma:literal>
                </emma:interpretation>
                <emma:interpretation id="interp39" emma:lang="en-US" emma:confidence="0">
                  <emma:literal>compared</emma:literal>
                </emma:interpretation>
              </emma:one-of>
            </emma:emma>
          </inkml:annotationXML>
          <inkml:trace contextRef="#ctx0" brushRef="#br0" timeOffset="25683.36">2192 3432 1,'5'-53'26,"5"21"41,-20-16 2,0 12-61,-11 14 7,-16 10 2,-6 12 8,-13 7 7,-9 22-1,-10 3 7,3 23-1,-3 3 0,10 22-8,4 5-3,25 9-11,14 0-4,37 0-3,26-7-9,24-14-9,29-13-23,13-26-69,21-29-5,14-17-2,-4-27-3</inkml:trace>
          <inkml:trace contextRef="#ctx0" brushRef="#br0" timeOffset="26583.7408">3002 3707 1,'-5'-45'79,"2"20"5,-14-11-1,-7 0-66,-5 5-1,-12-1 4,-2 20 2,-18 12 3,6 24 3,-18 8 0,13 26 2,-5 7-3,16 19-3,8-1-4,24 1-4,13-14-6,18-9-2,20-23-2,19-18-4,10-23 0,9-26-4,6-17-4,-11-19-7,6 0-6,-25-17-9,-2 12-1,-24-8-1,-10 20 1,-24 5 2,-10 22 6,-17 7 7,-9 16 14,0 13 11,-10 7 8,9 17 2,-1 3 3,16 16 2,5-2 0,22 7-3,9-5-5,22-2-4,12-12-5,20-15-1,9-14-3,10-17-2,7-14 0,3-13-2,-3-9 1,-2-6-1,-10 1 1,-7 10-3,-13 7 3,-6 11 0,-8 18-1,-7 17 0,-5 19 1,-5 12 0,-4 17 1,2 7 1,-3 3-1,6-1 3,1-11-2,6-10 1,0-20 0,4-16 1,-2-24-1,5-15-1,-5-15 0,2-12-2,-7-4 1,1 0-2,1 2 1,-2 12-2,0 14 1,-2 18-2,0 21 1,-3 17-1,-4 17 1,-1 13 0,-4 8-1,2-1 1,0-3-2,3-12 2,4-22 0,3-17 1,7-21-2,2-20 2,3-17 0,0-7-1,4-10 2,3 6-2,3 1 2,-3 15-2,0 17 1,-5 24-1,0 22-1,-4 17 0,-3 24-9,-10 5-19,8 19-92,-10-2-2,2-13-3,5-9-2</inkml:trace>
          <inkml:trace contextRef="#ctx0" brushRef="#br0" timeOffset="27222.7346">5132 3550 74,'-19'27'102,"12"24"-1,-8 14-2,6 24-77,9 25-1,5 9-8,9 3-2,3-10-8,5-12 2,2-32 1,2-28 2,-4-40-1,2-28 0,-14-36 0,-3-25-1,-7-19 2,-2-9-4,-5-6 0,-1 3-6,4 10 3,4 10-1,9 11 1,11 20-1,13 16 1,16 16-1,13 16 1,13 14 0,10 15 2,-1 15 5,-4 9 3,-7 17 3,-23 3 1,-16 12 1,-34-1-2,-24 3 2,-29-12-5,-15-5-4,-14-16-12,-10-23-17,5-4-38,0-25-63,12-14-3,18-9-1,18-8-1</inkml:trace>
          <inkml:trace contextRef="#ctx0" brushRef="#br0" timeOffset="28236.7445">6420 3807 131,'29'-10'117,"-14"-19"-3,-8-5 1,-2-9-93,-25-11-6,3 1-5,-16 3-5,-8 6-3,-13 5 2,-6 18 0,-8 11 2,3 22 0,-2 15-2,1 19 2,8 16-3,12 13 2,17 5-4,20 0 1,18-5-5,20-15 3,17-19-4,15-22-1,9-21-3,2-22-5,8-17 1,-15-20-5,-2-1 3,-12-11-2,-13 8 4,-18 7 0,-8 14 7,-15 15 2,3 29 2,-41-2 3,12 29 1,-2 14 2,2 7-1,14 5 3,3 3-4,17-3 2,17-12 0,12-15-2,12-16-2,7-15-3,7-17-3,3-21-4,0-10-3,-5-15-8,-3-2-1,-16-5 4,0 10-2,-15-5 5,-5 19 0,-9 8 8,-5 19 3,-5 24 11,0 0-2,0 0-3,-24 31 4,21 5-4,6-4 2,9 6-5,7-6 1,12-6-10,10-4-2,8-10-6,11-2-8,-4-15-14,4-2-22,-4-10-6,-3-3-2,-12-4 13,-10 3 21,-31 21 18,24-37 15,-24 37 25,-24-14 28,-5 23 14,-9 11 6,-3 11-5,-5 5-12,12 20-8,-7-3-6,21 15-9,6-5-10,24 2-3,11-10-6,25-6-4,12-15-7,15-15-7,19-9-11,-1-27-10,13-5-13,-10-26-3,6-1 0,-23-18 2,-2 1 10,-25-4 13,-16-2 18,-12 11 18,-27 3 14,-7 22 13,-27 0 0,-2 31 0,-21 5-4,6 34-7,-14 9-7,14 25-7,-2 7-3,20 17-9,14 2-1,24 3-3,29-8-4,19-14-8,32-3-32,2-21-91,26-22 0,13-22-2,2-21-2</inkml:trace>
        </inkml:traceGroup>
        <inkml:traceGroup>
          <inkml:annotationXML>
            <emma:emma xmlns:emma="http://www.w3.org/2003/04/emma" version="1.0">
              <emma:interpretation id="{B3D7B205-8BF6-4177-91F9-615AD87B3390}" emma:medium="tactile" emma:mode="ink">
                <msink:context xmlns:msink="http://schemas.microsoft.com/ink/2010/main" type="inkWord" rotatedBoundingBox="11894,3805 19603,3809 19602,4993 11893,4989"/>
              </emma:interpretation>
              <emma:one-of disjunction-type="recognition" id="oneOf8">
                <emma:interpretation id="interp40" emma:lang="en-US" emma:confidence="1">
                  <emma:literal>intervals</emma:literal>
                </emma:interpretation>
                <emma:interpretation id="interp41" emma:lang="en-US" emma:confidence="0.5">
                  <emma:literal>inter oats</emma:literal>
                </emma:interpretation>
                <emma:interpretation id="interp42" emma:lang="en-US" emma:confidence="0">
                  <emma:literal>in Throats</emma:literal>
                </emma:interpretation>
                <emma:interpretation id="interp43" emma:lang="en-US" emma:confidence="0">
                  <emma:literal>in Toenails</emma:literal>
                </emma:interpretation>
                <emma:interpretation id="interp44" emma:lang="en-US" emma:confidence="0">
                  <emma:literal>in Troas</emma:literal>
                </emma:interpretation>
              </emma:one-of>
            </emma:emma>
          </inkml:annotationXML>
          <inkml:trace contextRef="#ctx0" brushRef="#br0" timeOffset="28687.8233">9203 3502 123,'-14'65'111,"16"22"1,8 5-5,12 10-77,16-3-31,15 0-25,8-20-64,7-25-19,9-23-1,-7-41-2</inkml:trace>
          <inkml:trace contextRef="#ctx0" brushRef="#br0" timeOffset="28844.0858">9520 3198 95,'-46'-37'100,"17"23"-4,29 14-4,0 0-90,0 0-86,14 29-6,23 5-10,-1-3-2</inkml:trace>
          <inkml:trace contextRef="#ctx0" brushRef="#br0" timeOffset="29265.9832">9831 3944 151,'13'-46'118,"8"0"-1,6-7-1,-1-5-89,18 15-8,-5-1-4,6 13-8,-8 7 1,-1 16-2,-9 11-1,-3 19 0,-12 14-2,-3 12-1,-4 10-2,-2 5-1,2 0-3,2-12 3,7-15-2,-14-36 2,41 2 0,-9-33-1,9-20 3,2-12 1,3-7 2,0 0-2,0 2 3,-2 13-2,-6 14 3,-2 19-1,-9 17 0,-5 25 0,-5 18-3,0 23 1,-3 18-8,-2 6-15,15 16-38,-6-11-65,8-15-2,3-17-2,4-27 1</inkml:trace>
          <inkml:trace contextRef="#ctx0" brushRef="#br0" timeOffset="29828.5123">10837 3335 199,'31'-31'127,"24"-3"-5,23 3-2,9-10-100,14 12-6,6 2-20,-4-7-28,11 20-51,-22 7-41,-12 9 7,-23 15-7</inkml:trace>
          <inkml:trace contextRef="#ctx0" brushRef="#br0" timeOffset="29641.0012">11090 3345 100,'0'63'109,"-7"9"-1,7 23-1,2 6-63,8 3-29,17-3-3,14-4-18,7-24-11,12-18-16,1-28-35,-1-30-38,-4-16 0,-20-32-1</inkml:trace>
          <inkml:trace contextRef="#ctx0" brushRef="#br0" timeOffset="30507.8888">11602 4174 104,'49'0'101,"1"-32"2,11-9-8,-1-14-82,1-18-1,-3-9-11,-10-5-4,-9 0-1,-18 7 1,-11 13-1,-15 6 2,-17 20 1,-7 10 4,-9 21 3,-11 17 3,1 18 0,-5 13 3,7 20 2,3 10 0,16 9 2,8 3-3,21 0 1,17-15-5,20-12 1,14-22-4,15-16 0,7-25-4,7-14-2,0-19-4,-7-18-6,-5-2-2,-17-9-3,-7 4 3,-22 5-2,-7 8 2,-17 7 1,-10 11 9,-4 16 4,-10 13 5,2 16 1,-5 6 1,13 10 1,2 5-1,14 8 0,10 1-5,15-4 0,9-3-2,10-9 0,12-5-2,10-10 0,2-9-2,2-8-1,-4-9 1,-5-5-1,-10-5 0,-12 0-1,-14-3 3,-11 6 2,-18-1 8,2 27 3,-41-19 4,2 33 2,-11 6 1,-1 23 1,-5 10-4,10 17 0,3 5-8,21 10-1,20-5-7,19-10-5,29 0-20,4-32-42,28-11-57,9-20-3,14-24 1,10-21-3</inkml:trace>
          <inkml:trace contextRef="#ctx0" brushRef="#br0" timeOffset="31148.5447">13182 3519 90,'-26'34'104,"9"14"2,7 0-2,8 8-67,26 14-4,15-2-10,21 4-10,20-4-6,16-10-5,16-12-5,3-17 0,1-17-5,-7-27-3,-12-14-2,-22-21-2,-17-8 1,-29-15-1,-17 1 3,-32-3-1,-13 10 4,-23 7 2,-7 9 4,-7 13 3,-5 9 6,8 18 3,-1 6 4,17 15 4,5 8 2,20 14 4,6-1 0,28 13-1,11-7-5,22 0-2,17-8-4,19-7-5,13-9-10,9-20-15,12 2-36,-2-18-58,-8-13-4,-2 2 1,-24-6-3</inkml:trace>
          <inkml:trace contextRef="#ctx0" brushRef="#br0" timeOffset="32165.0202">14881 3913 117,'26'-5'105,"6"0"0,-13-21-2,5-8-74,-7 0-9,-10-10-8,-2-1-9,-12-1 0,-7 0-1,-15 7 2,-5 8 2,-12 9 1,-3 20 3,-9 9 0,-2 22 2,-3 9 0,8 18 0,4 7-2,15 7 0,12-3-4,16-4 1,18-14-2,21-18-2,13-16 0,11-23-2,6-16-1,4-15-1,-2-14-2,-8-9-4,-6-1 2,-15 0-2,-10 12 1,-15 8 1,-11 16 3,2 27 2,-29-5 3,5 32 5,-3 11-2,3 13 3,5 10-2,14 6 0,7 1-1,20-5-1,17-13-2,16-11 0,15-22-2,15-19 1,9-30 0,8-21-3,4-19-2,-7-20-5,0-10-4,-10-16-3,-9 7-5,-17 0 0,-12 19 0,-25 7 4,-6 20 3,-20 12 7,-20 17 9,-11 24 4,-17 14 5,-8 22 3,-16 15 3,1 19 0,-11 9 0,7 23-2,3 4-3,16 12-1,18 1-1,26-3-2,26-10-5,27-12 0,24-17-4,22-21-3,20-20-8,1-31-6,13-20-11,-14-33-10,4-6 0,-24-25-1,-3 6 5,-31-12 9,-12 10 12,-19 12 12,-17 8 15,-7 23 14,-23 11 3,25 33 0,-48-10 1,31 32-7,-2 4-3,16 20-6,8 5-5,19 12-4,15 2-2,17 2 1,14 1-6,9-5 0,8-3-1,-2-7 1,-8-7 1,-14-5 5,-24-9 2,-20-1 3,-33-7 0,-20 1 2,-29-8-1,-14-1-2,-13-8-7,-2-3-13,13 2-26,-6-22-53,30 3-44,14-10 0,21 1-3,18-3 0</inkml:trace>
        </inkml:traceGroup>
      </inkml:traceGroup>
    </inkml:traceGroup>
    <inkml:traceGroup>
      <inkml:annotationXML>
        <emma:emma xmlns:emma="http://www.w3.org/2003/04/emma" version="1.0">
          <emma:interpretation id="{E60391D3-B449-494F-AB44-0F8BECA23B46}" emma:medium="tactile" emma:mode="ink">
            <msink:context xmlns:msink="http://schemas.microsoft.com/ink/2010/main" type="paragraph" rotatedBoundingBox="2157,6242 21499,6284 21495,8108 2153,806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C1E1AD9-8915-49F0-AA5E-D326E9C34272}" emma:medium="tactile" emma:mode="ink">
              <msink:context xmlns:msink="http://schemas.microsoft.com/ink/2010/main" type="inkBullet" rotatedBoundingBox="2157,6311 3940,6315 3936,8070 2153,8066"/>
            </emma:interpretation>
            <emma:one-of disjunction-type="recognition" id="oneOf9">
              <emma:interpretation id="interp45" emma:lang="en-US" emma:confidence="1">
                <emma:literal>2)</emma:literal>
              </emma:interpretation>
              <emma:interpretation id="interp46" emma:lang="en-US" emma:confidence="0">
                <emma:literal>2</emma:literal>
              </emma:interpretation>
              <emma:interpretation id="interp47" emma:lang="en-US" emma:confidence="0">
                <emma:literal>2))</emma:literal>
              </emma:interpretation>
              <emma:interpretation id="interp48" emma:lang="en-US" emma:confidence="0">
                <emma:literal>•A)</emma:literal>
              </emma:interpretation>
              <emma:interpretation id="interp49" emma:lang="en-US" emma:confidence="0">
                <emma:literal>•I)</emma:literal>
              </emma:interpretation>
            </emma:one-of>
          </emma:emma>
        </inkml:annotationXML>
        <inkml:trace contextRef="#ctx0" brushRef="#br0" timeOffset="33592.47">-166 6022 114,'10'-22'115,"-10"22"4,24-38-2,-7 6-73,19 13-5,3-5-10,19 14-9,2 5-5,10 17-7,-4 12-3,-8 15-2,-12 19-1,-18 17-2,-23 9-3,-29 8 0,-27 7-5,-23-2 2,-16 0-5,-14-18 2,0-11-7,0-22 4,13-17-1,6-22 3,20-14 1,14-15 5,17-4 3,15-8 2,14 0 6,12 2 2,13 4 4,14 8 0,11 6 1,18 11 0,5 6-2,16 14-1,6 7-3,9 12-7,7 7-17,-7-9-32,0-2-74,-7-11-3,-7-16-2,-15-19 0</inkml:trace>
        <inkml:trace contextRef="#ctx0" brushRef="#br0" timeOffset="33858.1078">460 5536 62,'39'-2'115,"9"9"7,15 17-5,4 20-63,8 14-13,22 31-7,-8 17-13,3 25-9,-14 24-8,-16 11-12,-16 18-14,-29-13-33,-22 8-67,-24-10 6,-24-24-6,-14-17 2</inkml:trace>
      </inkml:traceGroup>
      <inkml:traceGroup>
        <inkml:annotationXML>
          <emma:emma xmlns:emma="http://www.w3.org/2003/04/emma" version="1.0">
            <emma:interpretation id="{B3664F01-FA4C-4EA1-9115-0BAD8CF19FA4}" emma:medium="tactile" emma:mode="ink">
              <msink:context xmlns:msink="http://schemas.microsoft.com/ink/2010/main" type="line" rotatedBoundingBox="5135,6249 21499,6284 21495,8074 5131,8038"/>
            </emma:interpretation>
          </emma:emma>
        </inkml:annotationXML>
        <inkml:traceGroup>
          <inkml:annotationXML>
            <emma:emma xmlns:emma="http://www.w3.org/2003/04/emma" version="1.0">
              <emma:interpretation id="{99D57E60-E35A-4CE4-9182-BAA9A7B9F537}" emma:medium="tactile" emma:mode="ink">
                <msink:context xmlns:msink="http://schemas.microsoft.com/ink/2010/main" type="inkWord" rotatedBoundingBox="5134,6789 6221,6792 6219,7553 5132,7550"/>
              </emma:interpretation>
              <emma:one-of disjunction-type="recognition" id="oneOf10">
                <emma:interpretation id="interp50" emma:lang="en-US" emma:confidence="1">
                  <emma:literal>IF</emma:literal>
                </emma:interpretation>
                <emma:interpretation id="interp51" emma:lang="en-US" emma:confidence="0">
                  <emma:literal>HI</emma:literal>
                </emma:interpretation>
                <emma:interpretation id="interp52" emma:lang="en-US" emma:confidence="0">
                  <emma:literal>F</emma:literal>
                </emma:interpretation>
                <emma:interpretation id="interp53" emma:lang="en-US" emma:confidence="0">
                  <emma:literal>I</emma:literal>
                </emma:interpretation>
                <emma:interpretation id="interp54" emma:lang="en-US" emma:confidence="0">
                  <emma:literal>•F</emma:literal>
                </emma:interpretation>
              </emma:one-of>
            </emma:emma>
          </inkml:annotationXML>
          <inkml:trace contextRef="#ctx0" brushRef="#br0" timeOffset="39117.8159">2429 6032 74,'0'0'104,"0"0"2,2-22-34,-2 22-17,0 0-8,15 41-11,-17-10-10,6 18-9,-1 18-16,-3 11-16,7 23-30,-7 3-66,5-3-2,0 1-3,-3-15 0</inkml:trace>
          <inkml:trace contextRef="#ctx0" brushRef="#br0" timeOffset="39682.1368">2859 6109 151,'-12'-27'125,"12"27"-3,22-19 2,9 21-82,5-9-16,22 7-13,5-2-9,10-3-11,6 7-24,-6-9-37,-1 5-56,-4 4 1,-15-2-5,-12 7 3</inkml:trace>
          <inkml:trace contextRef="#ctx0" brushRef="#br0" timeOffset="39432.1196">2948 6082 83,'22'29'105,"-22"-2"-3,5 16-14,2 15-60,-2 10-12,5 4-25,9 6-47,3 2-41,-5-20-5,9-2 0</inkml:trace>
          <inkml:trace contextRef="#ctx0" brushRef="#br0" timeOffset="39885.2666">3023 6384 135,'0'0'129,"0"0"-1,17-34-1,15 13-61,14 9-48,9 4-41,1 1-95,9-2-7,-5 6-2,-2 1-4</inkml:trace>
        </inkml:traceGroup>
        <inkml:traceGroup>
          <inkml:annotationXML>
            <emma:emma xmlns:emma="http://www.w3.org/2003/04/emma" version="1.0">
              <emma:interpretation id="{CE461F01-B899-433A-A26E-2531B920D852}" emma:medium="tactile" emma:mode="ink">
                <msink:context xmlns:msink="http://schemas.microsoft.com/ink/2010/main" type="inkWord" rotatedBoundingBox="7203,6253 14667,6270 14663,7707 7200,7691"/>
              </emma:interpretation>
              <emma:one-of disjunction-type="recognition" id="oneOf11">
                <emma:interpretation id="interp55" emma:lang="en-US" emma:confidence="1">
                  <emma:literal>intervals</emma:literal>
                </emma:interpretation>
                <emma:interpretation id="interp56" emma:lang="en-US" emma:confidence="0">
                  <emma:literal>interval</emma:literal>
                </emma:interpretation>
                <emma:interpretation id="interp57" emma:lang="en-US" emma:confidence="0">
                  <emma:literal>Intervals</emma:literal>
                </emma:interpretation>
                <emma:interpretation id="interp58" emma:lang="en-US" emma:confidence="0">
                  <emma:literal>internals</emma:literal>
                </emma:interpretation>
                <emma:interpretation id="interp59" emma:lang="en-US" emma:confidence="0">
                  <emma:literal>integrals</emma:literal>
                </emma:interpretation>
              </emma:one-of>
            </emma:emma>
          </inkml:annotationXML>
          <inkml:trace contextRef="#ctx0" brushRef="#br0" timeOffset="41194.49">4567 6206 9,'-26'-22'100,"26"22"6,0 0 2,-27 7-51,22 22-10,-7 5-8,14 17-9,1 11-10,14 11-9,7 11-14,10-6-15,14 1-21,3-28-31,7-15-42,2-23-2,-4-35 0</inkml:trace>
          <inkml:trace contextRef="#ctx0" brushRef="#br0" timeOffset="41367.1858">4843 5952 88,'-22'-12'109,"0"0"-3,22 12 1,0 0-72,-22 7-27,22-7-41,15 27-69,7 4-4,-1 3-3,8 16 7</inkml:trace>
          <inkml:trace contextRef="#ctx0" brushRef="#br0" timeOffset="41769.738">5120 6696 92,'0'-58'116,"5"-7"1,7-5-3,-4-5-66,18 19-14,-7 3-10,15 24-11,-5 15-8,5 26-5,-5 17-3,-2 14 2,-3 15-2,-5 5 1,-2-3-2,-2-4 2,-1-17 1,-14-39 2,31 12-1,-9-41-1,5-17 1,4-12 0,5-5 1,3-5-2,5 6 2,-3 13 0,-3 20 0,-4 22 1,-7 24-1,-8 17 1,-2 26-7,-10 8-16,8 19-48,-6 0-47,3-12 0,15-10-3,4-36 11</inkml:trace>
          <inkml:trace contextRef="#ctx0" brushRef="#br0" timeOffset="42378.1513">6266 6174 211,'-34'10'125,"34"-10"-1,0 0-36,53 5-55,15-10-15,26-7-21,27 4-36,7-8-81,9-9-5,1 6-1,-10-5-4</inkml:trace>
          <inkml:trace contextRef="#ctx0" brushRef="#br0" timeOffset="42190.6395">6493 6010 111,'-10'-22'108,"10"22"4,5 27-37,-8-1-31,8 25-12,-10 19-9,5 24-6,-2 13-7,12 11-2,2-2-7,12-5-2,12-14-11,10-30-3,14-23-13,1-47-19,6-30-64,-6-23-2,-10-24 0,-15-9 13</inkml:trace>
          <inkml:trace contextRef="#ctx0" brushRef="#br0" timeOffset="44071.2172">7350 6747 13,'-21'29'90,"11"9"-1,-2-11 1,12-3-57,0-24-6,29 17-12,2-27-4,5-19-5,8-9-6,-3-13-1,3-9-3,-8-3-2,-2 0-2,-5 0-1,-8 5-1,-6 7 1,-8 10 1,-7 10 1,-5 9 2,5 22 4,-31-9 5,4 21 5,-2 14 3,-5 8 1,3 12 2,0 7 0,9 10 1,7 0-2,13-1-2,14-6-5,15-5-1,19-13-4,9-9-2,13-14-7,7-15-2,7-10-4,-5-16-2,3-6-3,-15-14-5,-9 3-2,-15-13 0,-10 6 6,-16-1 2,-8 7 3,-14 8 3,-10 7 5,17 29 7,-46-29 5,22 27 3,-3 4 2,27-2 1,-34 29 0,34-29 1,-2 36-3,2-36-2,36 27-1,0-20-2,13-9-2,9-8-1,9-9 0,3-5-2,3-3 1,-6-2 0,-4 0-1,-10 7 1,-9 1 1,-18 9 0,-26 12 2,0 0 2,0 0 2,-21-5 4,-16 19 1,1 10 2,-10 0 3,3 13 2,-8 6 0,12 13 0,1-1-5,18 8-2,11 0-3,18 0-9,25 0-15,12-20-30,22-11-63,14-11-5,10-23 1,9-15-3</inkml:trace>
          <inkml:trace contextRef="#ctx0" brushRef="#br0" timeOffset="44838.1748">9063 6312 18,'0'0'90,"0"24"-1,-2-2-1,11 21-59,6 8-8,7 7-8,7 5-5,2-3-3,5-7-3,1-12 2,1-19 2,-6-22 1,1-14 3,-6-25 0,-5-14 0,-3-17 1,-2-5-4,-5-2-13,-2 4-23,-1 5-67,-1 27-1,-8 8-5,0 33 5</inkml:trace>
          <inkml:trace contextRef="#ctx0" brushRef="#br0" timeOffset="45603.8326">10097 6643 91,'20'-32'105,"-13"-16"-3,-2 5 2,-5-6-74,-12-1-7,2 6-11,-12 5-4,-2 8-5,-7 9 0,-10 15-1,-5 9-2,-3 18 0,1 11-1,2 10 1,3 15-1,6 7 1,13-1-1,15-1 1,11-10-1,12-13 1,11-16 0,8-22 0,11-19 1,-1-18-1,1-11 1,-3-10-2,-2-2 1,-8-1-3,-4 8 2,-11 12-2,-3 17 0,-13 24 0,0 0 0,-5 22 1,-3 14 0,-1 7 2,4 11 1,5 4 3,7-3-1,15-7 2,12-14 0,14-14-1,15-18 1,14-21-1,8-30 0,9-21-2,0-24 0,3-17-4,-3-12-4,-9-8-1,-10 1-4,-15 7-2,-9 14-2,-22 15 3,-8 24-1,-21 19 6,-16 24 5,-11 20 6,-17 19 3,-6 19 7,-13 13 4,-2 21 0,-8 3 4,10 16-3,1 6 0,16 9-5,7 2 1,22 3-5,17-12-6,24-5-3,20-10-7,11-19-3,25-14-6,7-25-1,12-14-5,-2-24-6,4-8-7,-16-19-10,4 0-9,-19-12-7,-9 3-9,-16 2-7,-11 4-2,-10 8 13</inkml:trace>
          <inkml:trace contextRef="#ctx0" brushRef="#br0" timeOffset="45885.0958">11433 6056 71,'-26'0'71,"-6"0"-5,8 5-5,24-5-12,-31 21-10,31-21-8,19 27-8,15-10-5,7 2-5,17 0-4,5 1-7,7 2-1,5-1-2,-3 6 0,-7 2 3,-9 0 2,-15 2 7,-10 8 5,-18-8 2,-11 10 2,-24-4 1,-7 4 1,-17-7-4,-2-1-2,-12-9-9,-3-4-8,2-6-16,-4-21-31,14 0-72,8-8-4,9-6-1,8-1-2</inkml:trace>
        </inkml:traceGroup>
        <inkml:traceGroup>
          <inkml:annotationXML>
            <emma:emma xmlns:emma="http://www.w3.org/2003/04/emma" version="1.0">
              <emma:interpretation id="{F005FB40-FBB4-4ED1-95FA-7D8B1A137785}" emma:medium="tactile" emma:mode="ink">
                <msink:context xmlns:msink="http://schemas.microsoft.com/ink/2010/main" type="inkWord" rotatedBoundingBox="15817,6359 21498,6372 21495,8074 15813,8061"/>
              </emma:interpretation>
              <emma:one-of disjunction-type="recognition" id="oneOf12">
                <emma:interpretation id="interp60" emma:lang="en-US" emma:confidence="1">
                  <emma:literal>overlap</emma:literal>
                </emma:interpretation>
                <emma:interpretation id="interp61" emma:lang="en-US" emma:confidence="0">
                  <emma:literal>over la p</emma:literal>
                </emma:interpretation>
                <emma:interpretation id="interp62" emma:lang="en-US" emma:confidence="0">
                  <emma:literal>over lap</emma:literal>
                </emma:interpretation>
                <emma:interpretation id="interp63" emma:lang="en-US" emma:confidence="0">
                  <emma:literal>aver la p</emma:literal>
                </emma:interpretation>
                <emma:interpretation id="interp64" emma:lang="en-US" emma:confidence="0">
                  <emma:literal>aver lap</emma:literal>
                </emma:interpretation>
              </emma:one-of>
            </emma:emma>
          </inkml:annotationXML>
          <inkml:trace contextRef="#ctx0" brushRef="#br0" timeOffset="48338.3481">13583 6602 113,'0'0'101,"0"0"0,0 0 0,20-44-73,-11 8-5,-4-17-4,0 0-7,-5-10 0,-7 10-5,-8 0 0,-6 14-3,-11 8-2,-9 14 0,-10 14-2,-9 18 0,-3 19-1,3 11 1,2 18-2,9 5 2,13 4-1,17-2 0,21-4 1,20-18 0,19-17-2,15-21-3,14-15-19,-3-19-38,6-15-43,-1 1 0,-11-15-4,-10 9 0</inkml:trace>
          <inkml:trace contextRef="#ctx0" brushRef="#br0" timeOffset="48588.3683">13815 6022 183,'22'53'118,"-7"-9"-7,11 18 3,8 11-86,0 4-12,7 0-6,5-9-7,2-17 0,-7-22-3,-2-27 1,-8-28-2,-7-23-3,-2-18-10,-10-20-18,3 2-53,-8 1-27,-2 6-4,0 16 2</inkml:trace>
          <inkml:trace contextRef="#ctx0" brushRef="#br0" timeOffset="49291.5223">14480 6556 152,'29'-5'109,"5"-5"-1,-1-21-3,6-15-82,2-2-12,-5-13-13,1-1-7,-8-1 0,-13 2 0,1 8-1,-14 10 2,-6 11 3,3 32 2,-29-14 5,3 33 2,-6 17 1,-4 17 1,-2 15-2,6 7 3,8 7-2,7 0 1,15-7-2,16-14-1,10-18 0,15-24 0,12-21 0,9-22-1,-2-22-1,2-14-4,-6-13-3,-8-7-5,-5 3-6,-15 2-2,-4 10 1,-17 4 1,-3 20 3,-12 10 4,10 31 6,-28-10 6,6 27 7,5 17 4,0 5 0,10 11 2,2 1-3,17-2 0,7-6-2,15-9-1,7-15-3,12-7-1,8-14-3,2-10-3,-1-10-4,-4-5-5,-2-4-6,-13 0 1,-4 4 1,-17 3 2,-22 24 3,14-24 7,-14 24 6,-31 24 9,-5 5 8,-3 24 3,-14 5 3,9 19 0,-6 3-4,16 12-3,12-10-5,24-2-4,23-15-19,21-26-29,21-18-76,13-21-4,19-31 1,10-29-3</inkml:trace>
          <inkml:trace contextRef="#ctx0" brushRef="#br0" timeOffset="49873.9766">16060 6551 54,'34'-2'88,"-13"-27"2,16-8-1,-8-18-38,7-18-31,5-6-7,0-13-7,-5-7-4,-2 0-6,-12 4-1,-5 8-2,-15 10 1,-7 17-3,-9 14 6,-15 17 0,-3 24 11,-11 17 3,-1 22 7,-4 17 7,7 21 2,-5 8 6,17 24-2,3 2-2,21 12-5,10-6-3,24-4-6,21-21-10,18-19-7,29-20-13,9-36-22,19-16-77,1-25-2,-3-17-2,-7-8-2</inkml:trace>
          <inkml:trace contextRef="#ctx0" brushRef="#br0" timeOffset="50311.4975">17212 6440 156,'7'-29'106,"-7"-7"0,5-8-2,-10 1-74,-2-13-14,0 5-10,-12 10-3,-6 12-3,-13 17 0,-11 19 1,-9 18 2,-4 16 5,-6 14 1,5 15 5,5 5-2,17 5 3,15-10-1,21-7 2,19-20-5,22-19-2,13-24-3,11-14-3,3-22 0,2-13-2,-4-9 1,-6-2-3,-11 2 1,-8 12-2,-12 10 2,-7 14 0,-17 22 0,22 10-1,-8 24 0,6 12-2,4 16-9,5-4-13,21 15-37,6-20-57,7-17-3,4-14 1,-1-20-1</inkml:trace>
          <inkml:trace contextRef="#ctx0" brushRef="#br0" timeOffset="55568.1546">18087 6384 156,'0'0'112,"-41"24"1,41-24-2,-22 49-73,20-11-7,16 25-10,5 15-15,10 13-7,3 18-7,2 5-4,2 2-2,-7-15 2,-3-21 2,-9-34 2,-17-46 6,0 0 4,12-53 4,-16-22 4,-9-24 1,1-10-2,-5-7-1,3 2-1,4 6-1,8 9-4,2 12 2,7 9-4,10 11 1,7 11-2,12 8 1,10 12-1,5 9 1,9 15-1,6 12 0,-1 12 0,-2 17 0,-5 12 2,-12 12 1,-10 8 3,-19 9 1,-15 5 1,-24-5 0,-11-3 1,-16-9-1,-9-9-2,-7-11-5,-10-14-9,5-7-17,-14-24-33,9 0-55,5-5-4,7-3 0,10 6-2</inkml:trace>
        </inkml:traceGroup>
      </inkml:traceGroup>
    </inkml:traceGroup>
    <inkml:traceGroup>
      <inkml:annotationXML>
        <emma:emma xmlns:emma="http://www.w3.org/2003/04/emma" version="1.0">
          <emma:interpretation id="{3CA5E016-2FD6-4F47-A5A2-08CA21F3DEBB}" emma:medium="tactile" emma:mode="ink">
            <msink:context xmlns:msink="http://schemas.microsoft.com/ink/2010/main" type="paragraph" rotatedBoundingBox="7302,8359 14156,8526 14114,10277 7260,1011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46789BB-D0CD-4B4D-B2FC-5BA583425FAB}" emma:medium="tactile" emma:mode="ink">
              <msink:context xmlns:msink="http://schemas.microsoft.com/ink/2010/main" type="inkBullet" rotatedBoundingBox="7298,8537 8300,8561 8266,9941 7264,9917"/>
            </emma:interpretation>
            <emma:one-of disjunction-type="recognition" id="oneOf13">
              <emma:interpretation id="interp65" emma:lang="en-US" emma:confidence="1">
                <emma:literal>a)</emma:literal>
              </emma:interpretation>
              <emma:interpretation id="interp66" emma:lang="en-US" emma:confidence="0">
                <emma:literal>an)</emma:literal>
              </emma:interpretation>
              <emma:interpretation id="interp67" emma:lang="en-US" emma:confidence="0">
                <emma:literal>A)</emma:literal>
              </emma:interpretation>
              <emma:interpretation id="interp68" emma:lang="en-US" emma:confidence="0">
                <emma:literal>o)</emma:literal>
              </emma:interpretation>
              <emma:interpretation id="interp69" emma:lang="en-US" emma:confidence="0">
                <emma:literal>An)</emma:literal>
              </emma:interpretation>
            </emma:one-of>
          </emma:emma>
        </inkml:annotationXML>
        <inkml:trace contextRef="#ctx0" brushRef="#br0" timeOffset="58288.8974">4942 8394 15,'0'0'93,"-10"-26"0,5-1 1,-2-2-48,4 0-12,-6-9-9,2 6-9,-8 1-5,3 7-3,-10 9-1,-2 13 0,-7 11-1,-6 20 0,1 10-3,-5 12 2,5 7-2,4 2-3,8 3 2,10-3-4,11-11 4,15-8-4,8-17 4,9-17-5,5-17 5,2-9 2,3-17-2,-3-5 2,-5-7-3,-2-1 2,-7 3-3,-5 8 6,-5 9-2,-12 29 4,14-27 0,-14 27 1,0 0 0,32 44 1,-13-8-3,10 2-12,7 11-12,5-15-29,10-5-62,-3-12-10,-6-22 6,-6-15-5</inkml:trace>
        <inkml:trace contextRef="#ctx0" brushRef="#br0" timeOffset="58554.5304">5079 7769 94,'0'0'108,"0"0"4,0 0-1,39 21-70,7 30-6,7 7-12,12 27-3,-2 11-8,0 20-2,-8 7-2,-6 8-4,-15 2-1,-15-8-7,-14-1-7,-20-23-19,1-7-44,-18-26-44,-11-27-1,-3-19-2</inkml:trace>
      </inkml:traceGroup>
      <inkml:traceGroup>
        <inkml:annotationXML>
          <emma:emma xmlns:emma="http://www.w3.org/2003/04/emma" version="1.0">
            <emma:interpretation id="{8F80AC9E-4BB8-4827-B900-4240C731895B}" emma:medium="tactile" emma:mode="ink">
              <msink:context xmlns:msink="http://schemas.microsoft.com/ink/2010/main" type="line" rotatedBoundingBox="9310,8408 14156,8526 14114,10277 9268,10159"/>
            </emma:interpretation>
          </emma:emma>
        </inkml:annotationXML>
        <inkml:traceGroup>
          <inkml:annotationXML>
            <emma:emma xmlns:emma="http://www.w3.org/2003/04/emma" version="1.0">
              <emma:interpretation id="{F517B884-618C-40CA-A57A-9C2B2DB91577}" emma:medium="tactile" emma:mode="ink">
                <msink:context xmlns:msink="http://schemas.microsoft.com/ink/2010/main" type="inkWord" rotatedBoundingBox="9310,8408 14156,8526 14114,10277 9268,10159"/>
              </emma:interpretation>
              <emma:one-of disjunction-type="recognition" id="oneOf14">
                <emma:interpretation id="interp70" emma:lang="en-US" emma:confidence="1">
                  <emma:literal>refine</emma:literal>
                </emma:interpretation>
                <emma:interpretation id="interp71" emma:lang="en-US" emma:confidence="1">
                  <emma:literal>re fine</emma:literal>
                </emma:interpretation>
                <emma:interpretation id="interp72" emma:lang="en-US" emma:confidence="0">
                  <emma:literal>rue fine</emma:literal>
                </emma:interpretation>
                <emma:interpretation id="interp73" emma:lang="en-US" emma:confidence="0">
                  <emma:literal>Gee fine</emma:literal>
                </emma:interpretation>
                <emma:interpretation id="interp74" emma:lang="en-US" emma:confidence="0">
                  <emma:literal>rye fine</emma:literal>
                </emma:interpretation>
              </emma:one-of>
            </emma:emma>
          </inkml:annotationXML>
          <inkml:trace contextRef="#ctx0" brushRef="#br0" timeOffset="59523.3344">6575 8890 1,'22'-10'79,"-1"8"2,-9-23-4,13-13-59,-4-15-10,1-17-1,0-17-5,-1-10-2,-6-7-1,-1 3 0,-9 4 0,-2 17 0,-8 17 3,-5 25-2,10 38 1,-31-15 0,11 37 2,4 17-2,1 7 3,5 4 0,10 6 0,10-5 0,9-8 0,15-9-1,10-15-1,14-12-2,5-9-4,7-12-4,0-8-3,-3-7-2,-9-5-1,-9 5 1,-16 0 1,-13 7 3,-20 22 5,-5-29 5,5 29 7,-51 12 4,15 13 4,-5 6 5,5 12 3,2 8 2,12 12-2,5-5 2,20 10-5,16-13 0,22-2-8,15-16 1,16-8-8,8-25-1,9-13-1,5-20-2,-4-10 1,-8-14-4,-10-5 3,-14-2-6,-12-3 2,-17 10-2,-14 4 2,-13 15-2,-12 13-1,-14 11 3,-9 17 3,-9 15 4,-1 9 5,-1 15 3,11 17 3,-4 0 2,20 12-1,10-3 0,22 1-9,19-8-8,14-14-21,22-10-29,10-22-61,9-19-6,10-26-1,7-30 1</inkml:trace>
          <inkml:trace contextRef="#ctx0" brushRef="#br0" timeOffset="60371.4699">8541 8832 1,'41'-49'83,"-9"-30"0,4-11-1,-5-23-60,-6-13-4,-1-7-6,-12 3-3,-2 11-1,-13 13-2,-2 17-3,-12 23 1,-4 28 2,-11 23 4,-4 30 4,-7 21 3,1 29 3,-1 25 1,7 28 4,2 25 1,19 30-2,8 9-3,22 11-5,11-7-4,15-12-7,5-24-5,7-29-3,0-47-1,-11-42-1,-9-39-3,-16-42-1,-12-28 1,-19-22 1,-13-7 3,-12-10-2,-4 14 3,-8 10-2,3 22 4,0 17 2,6 24 5,9 19 1,6 13 3,15 19 3,7-1 3,20 16 2,6-6 1,25 13-1,3-15-3,16 0-3,5-15-2,7-4-4,3-18-2,0-13-2,-8-20-2,-9-13 1,-5-11-2,-15-5 2,-4 0-2,-15 7 3,-4 8-3,-11 16 4,-9 39 0,0 0 1,22 7 0,-8 34-2,1 13 4,14 6-5,5 5-2,12-7-10,4-5-15,-6-26-26,19-10-59,-15-34-15,-4-22 0,-13-19 3</inkml:trace>
          <inkml:trace contextRef="#ctx0" brushRef="#br0" timeOffset="60490.7208">9513 7986 92,'-29'-29'96,"-3"5"0,32 24-13,-34 31-84,25 1-73,18 26-11,-1-3-8,16 18-5</inkml:trace>
          <inkml:trace contextRef="#ctx0" brushRef="#br0" timeOffset="61117.3758">9771 8750 186,'2'-49'123,"3"-9"0,7-5-4,17 5-87,-7 3-14,7 14-8,5 17-13,-5 21 3,2 25-3,1 12-2,-8 14 2,-2 5-2,-5 8 4,-5-6-2,-5-9 4,0-12-5,-7-34 2,0 0-1,24-24-2,-12-17 3,3-8-6,2-11 0,5 7-6,-1-3 2,3 18-1,-4 13 3,4 23-1,-24 2 4,34 44 3,-15-1 2,-2 10 7,5 10 1,4-7 5,8 2-3,5-17 6,9-8-5,5-25 5,10-11-2,2-28 1,5-13-3,-4-16-6,-4-15 1,-6-9-6,-3-13-1,-7 3-5,-12-3 3,-12 12-2,-13 15 3,-11 12 5,-8 20 1,-14 21 6,-7 27 3,-10 16 3,-3 32 2,-7 12 0,8 27 0,-1 7 0,18 16-5,11-4-1,20-2-5,24-15-4,19-22-10,27-9-16,7-41-46,22-11-65,0-23 1,5-17-4,-12-15 3</inkml:trace>
        </inkml:traceGroup>
      </inkml:traceGroup>
    </inkml:traceGroup>
    <inkml:traceGroup>
      <inkml:annotationXML>
        <emma:emma xmlns:emma="http://www.w3.org/2003/04/emma" version="1.0">
          <emma:interpretation id="{E481C1DB-7687-4873-982A-77A36900DB9E}" emma:medium="tactile" emma:mode="ink">
            <msink:context xmlns:msink="http://schemas.microsoft.com/ink/2010/main" type="paragraph" rotatedBoundingBox="7673,10839 20016,11447 19931,13162 7588,1255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6AB60B5-3AFB-46E2-9C39-2F849263DCAA}" emma:medium="tactile" emma:mode="ink">
              <msink:context xmlns:msink="http://schemas.microsoft.com/ink/2010/main" type="inkBullet" rotatedBoundingBox="7673,10839 8867,10898 8782,12613 7588,12554"/>
            </emma:interpretation>
            <emma:one-of disjunction-type="recognition" id="oneOf15">
              <emma:interpretation id="interp75" emma:lang="en-US" emma:confidence="1">
                <emma:literal>b)</emma:literal>
              </emma:interpretation>
              <emma:interpretation id="interp76" emma:lang="en-US" emma:confidence="0">
                <emma:literal>by</emma:literal>
              </emma:interpretation>
              <emma:interpretation id="interp77" emma:lang="en-US" emma:confidence="0">
                <emma:literal>bf)</emma:literal>
              </emma:interpretation>
              <emma:interpretation id="interp78" emma:lang="en-US" emma:confidence="0">
                <emma:literal>by)</emma:literal>
              </emma:interpretation>
              <emma:interpretation id="interp79" emma:lang="en-US" emma:confidence="0">
                <emma:literal>be)</emma:literal>
              </emma:interpretation>
            </emma:one-of>
          </emma:emma>
        </inkml:annotationXML>
        <inkml:trace contextRef="#ctx0" brushRef="#br0" timeOffset="62117.4308">5000 10093 49,'-8'26'101,"-4"3"-3,3 25 1,-1 13-71,3 13-4,7 19-6,2 5-7,8 0-2,2-5-4,5-10 1,5-19 1,-1-24-2,1-29 1,-22-17-4,39-39 3,-18-7-2,-1-7 1,-1 0-2,3 2-2,4 10 0,3 15 0,10 16 1,2 20-2,7 14 2,3 12-1,0 10 5,-5 7 5,-3 10 3,-11-3 1,-11 3 3,-21-12-3,-7 2 2,-22-14-2,-7-8-5,-12-9-10,-6-17-10,4-3-21,-18-24-42,13-2-43,-1-7-4,10-10 0,5-7 4</inkml:trace>
        <inkml:trace contextRef="#ctx0" brushRef="#br0" timeOffset="62383.0632">5403 10081 70,'44'2'114,"4"10"0,15 10 5,9 24-63,-2 12-10,17 38-7,-9 16-11,-1 23-3,-17 17-9,-7 17-4,-24 5-4,-12 3-8,-19-11-12,-25-30-24,-2-18-87,-24-31-5,-2-32-2,-15-30-1</inkml:trace>
      </inkml:traceGroup>
      <inkml:traceGroup>
        <inkml:annotationXML>
          <emma:emma xmlns:emma="http://www.w3.org/2003/04/emma" version="1.0">
            <emma:interpretation id="{9283D8A6-F266-494A-85B2-D52D42715C96}" emma:medium="tactile" emma:mode="ink">
              <msink:context xmlns:msink="http://schemas.microsoft.com/ink/2010/main" type="line" rotatedBoundingBox="9674,11045 20011,11554 19939,13014 9602,12505"/>
            </emma:interpretation>
          </emma:emma>
        </inkml:annotationXML>
        <inkml:traceGroup>
          <inkml:annotationXML>
            <emma:emma xmlns:emma="http://www.w3.org/2003/04/emma" version="1.0">
              <emma:interpretation id="{061ADF27-2206-4704-88CB-2994E3C44523}" emma:medium="tactile" emma:mode="ink">
                <msink:context xmlns:msink="http://schemas.microsoft.com/ink/2010/main" type="inkWord" rotatedBoundingBox="9661,11317 15571,11608 15513,12796 9602,12505"/>
              </emma:interpretation>
              <emma:one-of disjunction-type="recognition" id="oneOf16">
                <emma:interpretation id="interp80" emma:lang="en-US" emma:confidence="1">
                  <emma:literal>Compute</emma:literal>
                </emma:interpretation>
                <emma:interpretation id="interp81" emma:lang="en-US" emma:confidence="0">
                  <emma:literal>Com pure</emma:literal>
                </emma:interpretation>
                <emma:interpretation id="interp82" emma:lang="en-US" emma:confidence="0">
                  <emma:literal>com pure</emma:literal>
                </emma:interpretation>
                <emma:interpretation id="interp83" emma:lang="en-US" emma:confidence="0">
                  <emma:literal>Corn pure</emma:literal>
                </emma:interpretation>
                <emma:interpretation id="interp84" emma:lang="en-US" emma:confidence="0">
                  <emma:literal>corn pure</emma:literal>
                </emma:interpretation>
              </emma:one-of>
            </emma:emma>
          </inkml:annotationXML>
          <inkml:trace contextRef="#ctx0" brushRef="#br0" timeOffset="81912.1202">7515 10810 38,'7'-41'95,"-5"-7"0,1 9-1,-8 8-65,-10-3-4,3 12-7,-12 1-7,-7 8-4,-10 11-2,-13 17-1,-6 18 2,-5 18 4,-8 14-1,6 22 3,1 15-1,18 16-1,12 3 0,26 5-1,20-15-4,26-12-4,25-15-4,16-18-9,20-21-12,-3-30-37,10-17-47,-3-23 1,-4-16-4,-8-12 34</inkml:trace>
          <inkml:trace contextRef="#ctx0" brushRef="#br0" timeOffset="82865.2926">8239 11236 96,'0'0'104,"17"-37"-4,-17 37 0,-5-41-79,-2 12-5,0-2-10,-8 2 0,-1 2-3,-9 6-2,-4 8 0,-7 11 3,-5 19 2,-5 12 1,-2 14 1,-5 18 1,12 11-1,7 6 3,12 6-3,15-4-2,19-8-1,17-14-2,17-17-1,12-24-1,7-19-3,5-17-3,3-25-3,-8-11-4,-12-16-7,0 1-7,-24-7-5,-2 12 0,-23 0 2,-6 16 3,-17 6 6,-5 21 7,-13 8 10,-6 11 15,-3 18 10,-5 6 2,10 13 3,-7 7 0,21 12-2,-2-4-2,24 6-5,5-11-5,22-3-7,10-12 0,13-10-4,11-21 0,4-15-2,6-15 1,1-11 0,1-5-2,-8-3 0,-4-2-2,-8 2 2,-2 12-2,-10 15 3,-2 22-3,-7 16 0,-1 20 2,-4 17 0,0 12 1,0 4-1,-3 6 1,3-8-1,-1-9 3,-1-18 1,-20-38 2,38 20 1,-23-42 2,2-12 0,-5-17 1,0-7 2,0-5-3,3 6 0,-1 1-4,5 10 0,3 17-2,5 22 1,2 21-3,-3 18-2,1 14 2,-1 9-2,1 8 0,-5 0 0,-3-8-1,-4-9 0,-1-22 1,-14-24-1,27-7 2,-15-24-2,2-18 2,-2-9 3,3-9-1,2-3 2,0 5-2,2 9 3,3 15-2,2 19 5,0 22-3,3 19-2,-1 23 1,1 16-7,-3 16-13,-5-4-43,8 5-56,-5-7-3,4-22-2,3-17-1</inkml:trace>
          <inkml:trace contextRef="#ctx0" brushRef="#br0" timeOffset="83537.194">10266 11202 90,'5'-27'108,"-5"27"4,10 22 1,-8 9-66,10 30-10,-9 6-9,9 20-9,-10 5-5,3 7-5,-5-9-4,0-13-3,-7-19-1,-3-24 0,10-34-1,-31-17 0,16-32 2,-2-16-2,3-10 1,2-12 0,2-2 1,10 2 0,3 10 0,6 7 0,11 7 0,6 10 0,13 7-1,11 12 2,11 7-1,7 8-1,4 14 0,3 12 1,-5 15 2,-7 10 1,-20 11 1,-9 10-1,-22 3 1,-17 2-1,-16-10 1,-16-4-6,-9-13-3,-14-12-10,0-9-10,-15-25-16,17 11-28,-3-21-55,18-1-3,4-6 5,17 4-2</inkml:trace>
          <inkml:trace contextRef="#ctx0" brushRef="#br0" timeOffset="83835.6639">11066 11052 131,'15'51'118,"-15"-10"3,-5 12-3,2 15-58,-2-6-26,15 8-10,2-9-9,20-1-5,4-19-4,12-12-2,3-21 0,7-18-2,0-14 0,0-17-2,-12-8-3,-10-11-2,-7 4-13,-19-11-19,4 16-56,-21-5-29,-3 8 0,-4 7-2</inkml:trace>
          <inkml:trace contextRef="#ctx0" brushRef="#br0" timeOffset="84198.0714">11566 11057 86,'-19'-56'110,"7"5"2,17 8-7,7 12-57,12-3-27,10 2-28,16 11-86,1 13-11,2 1-4,3 17-2</inkml:trace>
          <inkml:trace contextRef="#ctx0" brushRef="#br0" timeOffset="84041.2267">11733 10912 143,'38'7'119,"-11"17"-2,0 17-1,-6 12-72,13 22-17,-10 5-18,1 0-23,-1 4-27,-15-14-73,-6-14-4,-15-17 1,12-39-2</inkml:trace>
          <inkml:trace contextRef="#ctx0" brushRef="#br0" timeOffset="84554.4">12228 11653 129,'41'-19'111,"5"-15"0,-2-21-3,-1-20-72,1 0-20,-11-5-9,-1-2-6,-10 10-7,-10-1 0,-3 18-3,-11 9 5,-8 17 0,10 29 5,-43-10 11,14 37 7,-17 11 5,7 32 2,-12 5 4,15 27-1,0-3-3,19 14-4,7-9-8,25-5-6,21-17-7,22-21-12,27-13-34,-1-31-85,18-19-3,-1-23-2,1-13-4</inkml:trace>
        </inkml:traceGroup>
        <inkml:traceGroup>
          <inkml:annotationXML>
            <emma:emma xmlns:emma="http://www.w3.org/2003/04/emma" version="1.0">
              <emma:interpretation id="{2791E80F-FFCC-4444-89F9-7EC2045E36FD}" emma:medium="tactile" emma:mode="ink">
                <msink:context xmlns:msink="http://schemas.microsoft.com/ink/2010/main" type="inkWord" rotatedBoundingBox="16647,11388 20011,11554 19950,12790 16587,12624"/>
              </emma:interpretation>
              <emma:one-of disjunction-type="recognition" id="oneOf17">
                <emma:interpretation id="interp85" emma:lang="en-US" emma:confidence="0">
                  <emma:literal>a-b</emma:literal>
                </emma:interpretation>
                <emma:interpretation id="interp86" emma:lang="en-US" emma:confidence="1">
                  <emma:literal>a. b</emma:literal>
                </emma:interpretation>
                <emma:interpretation id="interp87" emma:lang="en-US" emma:confidence="0">
                  <emma:literal>a-5</emma:literal>
                </emma:interpretation>
                <emma:interpretation id="interp88" emma:lang="en-US" emma:confidence="0">
                  <emma:literal>a_b</emma:literal>
                </emma:interpretation>
                <emma:interpretation id="interp89" emma:lang="en-US" emma:confidence="0">
                  <emma:literal>a-by</emma:literal>
                </emma:interpretation>
              </emma:one-of>
            </emma:emma>
          </inkml:annotationXML>
          <inkml:trace contextRef="#ctx0" brushRef="#br0" timeOffset="85382.5644">14417 11277 114,'-5'-51'102,"0"19"0,-9-1 0,-6-8-71,6 7-8,-10 0-13,-3 5-4,-4 2 1,-5 10-1,-8 10 3,1 14 1,-6 13 2,1 16-2,2 15 2,5 14-4,7 7 0,12 8-2,13-5-1,18-2-3,13-15-1,14-15 1,10-24-1,10-19 0,4-17 0,1-14-3,-8-12 1,-7-6-1,-8-4 1,-11 5 2,-8 12-3,-11 9 2,-8 27 1,0 0 2,-15 22 2,5 14 4,1 10-1,9 9-2,7 6 3,15-1-2,16-7-5,13-12-12,22-2-22,-3-22-66,21-10-24,1-14-2,0-8-2</inkml:trace>
          <inkml:trace contextRef="#ctx0" brushRef="#br0" timeOffset="85679.4538">15306 11487 186,'-34'-3'124,"34"3"3,0 0-3,0 0-78,22-14-17,12 4-11,16 1-13,11 4-17,2-12-41,4 12-73,3-2 0,0 2-5,-4 0 1</inkml:trace>
          <inkml:trace contextRef="#ctx0" brushRef="#br0" timeOffset="86320.1174">16258 10723 202,'22'46'122,"-3"0"1,5 12-3,15 22-86,-13 4-13,15 15-12,-4-2-4,-4-3-4,-1-7 0,-8-9-3,-7-16 2,-10-18-1,-4-20 1,-3-24 0,0 0 0,-10-26 0,5-6 0,8-7 0,9-4 0,12 2-1,12 5-1,8 7-3,13 12-2,4 5-6,11 16-3,-2 4-3,8 13 0,-15 4 4,-1 11 6,-8 7 12,-18 6 7,-12 9 11,-24-3 4,-3 10 6,-33-9-1,-2 12 0,-30-18-8,-12-1-9,-19-20-9,-12-17-12,-3-3-22,-14-25-63,20-1-40,1-15-4,23-2-1</inkml:trace>
        </inkml:traceGroup>
      </inkml:traceGroup>
    </inkml:traceGroup>
  </inkml:traceGroup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1:03.63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532 422 107,'21'-2'98,"-21"2"2,32-35-2,-13 14-69,-8-11-3,3 0-9,-7-8-3,0 1-4,-9-3 0,-3 1 0,-9 2 1,-4 4 1,-12 5 1,-5 9 1,-16 7 1,1 17 0,-15 11 0,3 20-1,-10 12-3,5 17-2,2 8-3,12 17 0,16 2 0,19-2-2,23-10-1,20-11 0,21-16 0,21-16-2,16-22 0,9-26-2,3-15-10,-5-18-4,-7-7-8,-23-17-15,-4 10-39,-29-7-46,-20 7 1,-21 5-2,-20 4 7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30:54.85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9354429-D10E-4B8B-98DA-BF66DAA69725}" emma:medium="tactile" emma:mode="ink">
          <msink:context xmlns:msink="http://schemas.microsoft.com/ink/2010/main" type="writingRegion" rotatedBoundingBox="1765,429 30748,72 30890,11599 1907,11956"/>
        </emma:interpretation>
      </emma:emma>
    </inkml:annotationXML>
    <inkml:traceGroup>
      <inkml:annotationXML>
        <emma:emma xmlns:emma="http://www.w3.org/2003/04/emma" version="1.0">
          <emma:interpretation id="{58BC4B85-6416-4004-BE0B-1AEAC3EF2D2F}" emma:medium="tactile" emma:mode="ink">
            <msink:context xmlns:msink="http://schemas.microsoft.com/ink/2010/main" type="paragraph" rotatedBoundingBox="1765,429 20099,203 20118,1717 1784,19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B2864B-8467-45F5-A2C7-0719F581DB77}" emma:medium="tactile" emma:mode="ink">
              <msink:context xmlns:msink="http://schemas.microsoft.com/ink/2010/main" type="line" rotatedBoundingBox="1765,429 20099,203 20118,1717 1784,1942"/>
            </emma:interpretation>
          </emma:emma>
        </inkml:annotationXML>
        <inkml:traceGroup>
          <inkml:annotationXML>
            <emma:emma xmlns:emma="http://www.w3.org/2003/04/emma" version="1.0">
              <emma:interpretation id="{93B3CA27-94CC-44A6-BD34-C992EA12CDA8}" emma:medium="tactile" emma:mode="ink">
                <msink:context xmlns:msink="http://schemas.microsoft.com/ink/2010/main" type="inkWord" rotatedBoundingBox="1765,429 12881,292 12900,1805 1784,1942"/>
              </emma:interpretation>
              <emma:one-of disjunction-type="recognition" id="oneOf0">
                <emma:interpretation id="interp0" emma:lang="en-US" emma:confidence="1">
                  <emma:literal>Multiplicative</emma:literal>
                </emma:interpretation>
                <emma:interpretation id="interp1" emma:lang="en-US" emma:confidence="0">
                  <emma:literal>•Multiplicative</emma:literal>
                </emma:interpretation>
                <emma:interpretation id="interp2" emma:lang="en-US" emma:confidence="0">
                  <emma:literal>Multiplicatives</emma:literal>
                </emma:interpretation>
                <emma:interpretation id="interp3" emma:lang="en-US" emma:confidence="0">
                  <emma:literal>Multiplication</emma:literal>
                </emma:interpretation>
              </emma:one-of>
            </emma:emma>
          </inkml:annotationXML>
          <inkml:trace contextRef="#ctx0" brushRef="#br0">4308 824 151,'0'0'114,"26"33"-5,-11 6-1,6 24-83,-8 4-4,6 20-12,-5-2-5,-2 2-7,1-12 2,-4-15 1,-4-21-1,-5-39 1,0 0 1,-17-34 0,5-24 1,-5-17-1,-2-14-1,-1-8 5,4-4-3,3 4 3,9 5-2,6 13 3,10 8-3,12 13 3,13 13-2,8 16-3,18 7 0,5 15 1,9 11-3,1 13 1,-6 15-1,-7 9 3,-16 14 1,-16 13-3,-28 2 4,-19 3-5,-23-3-2,-20-15-11,-11 1-15,-19-27-41,5-12-46,-3-17 0,15-10-3,12-9 3</inkml:trace>
          <inkml:trace contextRef="#ctx0" brushRef="#br0" timeOffset="493.1079">4866 1099 141,'67'22'116,"-4"-8"2,-2-14-2,-6-9-75,-2-28-23,5-16-3,-5-22-16,-4-14 0,-6-5-3,-6-10-1,-6 5 0,-12 2 2,-9 17 1,-10 15-3,-15 22 8,-6 21 1,-13 24 3,-7 25 5,-10 19-1,5 29 2,-5 19 2,13 19-3,4 6-1,22 6-3,14-9-1,22-12-5,25-22 0,14-24-4,19-33-1,7-30 0,10-24-4,-5-32 0,3-11-7,-17-13 3,-8 1-2,-16 4 5,-15 12 2,-19 13 6,-18 19 4,-4 36 4,0 0 6,-31 21 1,7 18 1,9 19-4,3 7-1,17 8-6,17-1-1,9-9-12,20 0-16,-3-32-44,20-4-61,2-27 1,2-17-3,-6-24 1</inkml:trace>
          <inkml:trace contextRef="#ctx0" brushRef="#br0" timeOffset="633.7468">6347 307 237,'-27'-15'117,"27"15"-20,-22 2-70,22-2-137,8 27-5,-8-27-9</inkml:trace>
          <inkml:trace contextRef="#ctx0" brushRef="#br0" timeOffset="1102.5182">7023 766 1,'17'-27'87,"7"5"2,-12-12 5,0-4-45,-2 6-10,-17-9 0,2 15-6,-24-6-2,0 25 2,-29 0 0,-2 29-3,-23 2-6,1 26-4,-5 8-1,8 17-7,6 5 0,20 5-7,24-3 0,27-7-9,33-5-9,20-24-26,43-13-85,5-25-1,22-18-3,7-17 0</inkml:trace>
          <inkml:trace contextRef="#ctx0" brushRef="#br0" timeOffset="1508.536">7746 853 161,'0'0'110,"-37"-44"-1,16 17-2,-8-11-85,4 14-5,-11-5-8,2 19-1,-16 8 1,1 16 2,-6 20 3,4 17-6,0 7 2,10 7-5,10-2 1,11-3-5,23-12 3,19-14-6,14-22 1,15-17-2,9-16 1,5-16 3,0-11-5,1-10 3,-8 0-2,-10 0 5,-12 5 0,-9 10 6,-13 6-1,-14 37 0,12-21 4,-12 21-1,-2 48 0,4-2-8,6 12-8,1-3-30,28 15-86,-6-16-6,17-6 1,5-22-3</inkml:trace>
          <inkml:trace contextRef="#ctx0" brushRef="#br0" timeOffset="1883.4127">8354 536 144,'-41'-60'127,"3"-3"2,21 17 1,12-7-48,31 24-41,6-3-13,28 13-14,13 7-6,14 5-6,5 12-8,-3-1-13,8 25-36,-25-12-75,3 17-2,-19-7 0,-8 11-1</inkml:trace>
          <inkml:trace contextRef="#ctx0" brushRef="#br0" timeOffset="1696.0459">8635 473 170,'0'0'127,"0"0"0,-12 39-2,4 24-61,-11 9-40,12 20-13,4 7-15,1-12-21,16 7-29,-11-31-72,6-19 0,-9-44-2,0 0 0</inkml:trace>
          <inkml:trace contextRef="#ctx0" brushRef="#br0" timeOffset="2039.6752">9217 664 200,'12'36'132,"-2"10"-3,7 15-1,-5-6-83,9 20-34,6 5-30,-13-15-83,15-5-24,-4-21-6,-1-24-1</inkml:trace>
          <inkml:trace contextRef="#ctx0" brushRef="#br0" timeOffset="2180.3081">9490 246 220,'-5'-43'129,"0"16"-9,5 27-11,0 0-128,-2 22-95,4 12-7,-7 2-7,1 5-1</inkml:trace>
          <inkml:trace contextRef="#ctx0" brushRef="#br0" timeOffset="2602.2127">9867 604 110,'29'-24'118,"-29"24"-4,19 33 3,-14 1-65,5 34-20,-10-3-4,7 12-16,2-7-1,6-4-5,9-25 5,10-17-4,5-39-3,4-21 5,1-27-4,1-16 2,-1-11-6,-8-6-6,-4 11-27,-20 0-74,2 30-15,-11 16-6,-3 39 2</inkml:trace>
          <inkml:trace contextRef="#ctx0" brushRef="#br0" timeOffset="2919.0267">10548 1022 211,'53'-25'127,"-2"-23"-8,0-10 3,-3-24-105,3-3 0,-10-6-13,-5-1 0,-12 10-3,-7 12 1,-19 14 5,-13 17-1,-16 18 2,-10 26 1,-15 16 1,1 25 2,-6 12-3,6 19 1,6 13-1,18 9-4,19-5 1,21-2-6,33-10-3,16-22-15,31-4-28,-2-32-88,24-14-2,-5-25 1,5-9-3</inkml:trace>
          <inkml:trace contextRef="#ctx0" brushRef="#br0" timeOffset="-2221.0683">102 157 1,'0'0'83,"-13"-24"12,13 24 1,-12-39-34,12 39-13,-7-46-2,7 46-8,5-46-6,-5 46-5,0 0-5,17 27-4,-20 23-7,3 30-2,-9 19-6,-3 22 0,0 9-2,-3 8-6,1-7 0,2-20-5,7-27 5,2-33-4,3-51 4,0 0 0,20-63-7,-16-24 7,4-21-2,-6-21 4,1 1-2,-3 0 3,-3 12-2,-4 20-2,2 18 8,-2 23-1,-3 19 1,10 36 2,0 0-1,-12 36 2,10 12-1,6 20 2,4 12-4,6 9 1,6 3-5,6-5 3,8-3-2,7-21 0,7-17-7,3-27 0,7-21-2,-2-27-3,4-19 4,-4-20-3,-1-9 1,-11-8 1,-3 8 9,-7 9 4,-10 10 6,-3 20 2,-16 13 2,-5 25 2,0 0-2,-5 63 2,-7-5-5,0 15-3,0 14-4,5 14 1,2 3-3,8 0-10,9 0-14,-3-25-48,20-6-48,5-17-3,5-23-2,-1-25-3</inkml:trace>
          <inkml:trace contextRef="#ctx0" brushRef="#br0" timeOffset="-1899.1938">1148 500 140,'0'0'109,"-10"53"4,3-5-2,12 20-78,-8 0-2,18 14-13,2-3-5,14 1-9,5-10 1,8-14-6,9-22 1,5-20-1,0-21 2,0-22-2,-8-22-1,-8-12 2,-9-7-7,-13-7-3,-8 12-18,-22-5-22,-2 19-62,-10 12-1,-4 22 0,-3 10-3</inkml:trace>
          <inkml:trace contextRef="#ctx0" brushRef="#br0" timeOffset="-1442.9853">1976 1082 103,'0'0'109,"0"0"1,27 22-3,-5-37-60,11 6-20,-1-25-6,11-15-7,3-18-12,0-15 2,2-15-4,-2-9 4,-2-3-4,-8 0 4,-7 8-4,-10 14-2,-11 14 5,-11 23-1,-14 16 1,-9 27 3,-15 23 2,-5 30 1,-10 20-1,3 25 5,-7 16-1,14 16-3,5 7 1,19 1-4,12-8-1,22-14-3,20-15-2,16-26-15,29-15-17,-2-39-47,27-14-46,-1-26 0,6-15-4</inkml:trace>
          <inkml:trace contextRef="#ctx0" brushRef="#br0" timeOffset="-1209.9302">3078 393 169,'-5'27'117,"3"9"1,2 10-4,14 22-80,-7 2-11,13 12-21,4 5-19,-5-10-29,20 1-67,-5-13-4,0-14-1,-5-20-3</inkml:trace>
          <inkml:trace contextRef="#ctx0" brushRef="#br0" timeOffset="-1029.0957">2906 669 204,'-31'-32'128,"31"32"0,-10-33-5,35 28-85,8-12-16,23 2-14,14 1-22,2-15-28,20 10-79,-10-6-5,1 9 2,-11-1-5</inkml:trace>
          <inkml:trace contextRef="#ctx0" brushRef="#br0" timeOffset="-871.9185">3742 698 209,'10'36'126,"9"12"-1,-2 10-7,12 17-96,0 7-28,-2-4-63,9 1-51,-2-13-8,0-23-1,-5-28 2</inkml:trace>
          <inkml:trace contextRef="#ctx0" brushRef="#br0" timeOffset="-715.6481">3919 437 247,'-22'-22'131,"22"22"-14,-24-19-16,24 19-172,0 0-45,24 36-7,-24-36-5</inkml:trace>
        </inkml:traceGroup>
        <inkml:traceGroup>
          <inkml:annotationXML>
            <emma:emma xmlns:emma="http://www.w3.org/2003/04/emma" version="1.0">
              <emma:interpretation id="{2F77D429-D8CA-4584-A2FB-2EF345A27F06}" emma:medium="tactile" emma:mode="ink">
                <msink:context xmlns:msink="http://schemas.microsoft.com/ink/2010/main" type="inkWord" rotatedBoundingBox="14381,488 20102,418 20113,1367 14392,1438"/>
              </emma:interpretation>
              <emma:one-of disjunction-type="recognition" id="oneOf1">
                <emma:interpretation id="interp4" emma:lang="en-US" emma:confidence="1">
                  <emma:literal>Inverse</emma:literal>
                </emma:interpretation>
                <emma:interpretation id="interp5" emma:lang="en-US" emma:confidence="1">
                  <emma:literal>In verse</emma:literal>
                </emma:interpretation>
                <emma:interpretation id="interp6" emma:lang="en-US" emma:confidence="0">
                  <emma:literal>IMP verse</emma:literal>
                </emma:interpretation>
                <emma:interpretation id="interp7" emma:lang="en-US" emma:confidence="0">
                  <emma:literal>IMO verse</emma:literal>
                </emma:interpretation>
                <emma:interpretation id="interp8" emma:lang="en-US" emma:confidence="0">
                  <emma:literal>IMD verse</emma:literal>
                </emma:interpretation>
              </emma:one-of>
            </emma:emma>
          </inkml:annotationXML>
          <inkml:trace contextRef="#ctx0" brushRef="#br0" timeOffset="3672.3143">12681 1005 242,'-38'-22'129,"38"22"1,-22-41-10,22 41-86,46-32-13,7 25-8,15 2-8,19 1-3,12 8-2,5-6-8,16 9-17,-16-19-36,5 5-64,-17-10-6,-10-5 1,-22-7-6</inkml:trace>
          <inkml:trace contextRef="#ctx0" brushRef="#br0" timeOffset="3891.0739">12715 111 237,'-5'-27'127,"27"15"-3,14-2-3,22 14-96,8 2-9,18 3-15,13 9-19,-3-11-28,10 9-75,-8-5-2,1 3-3,-12-8-1</inkml:trace>
          <inkml:trace contextRef="#ctx0" brushRef="#br0" timeOffset="3469.1789">12928 137 163,'0'0'120,"0"0"-2,-8 54-2,1-18-79,10 27-16,-1 11-22,5 4-23,13 26-25,-8-10-56,12 0-12,0-12-2,0-7 2</inkml:trace>
          <inkml:trace contextRef="#ctx0" brushRef="#br0" timeOffset="4392.7184">13749 889 146,'0'0'117,"-5"-46"0,13 2 0,8-4-64,-1-10-30,16 7-5,-2-2-5,5 5-5,0 7 1,2 12-3,-4 7 0,-1 20-2,-4 11 1,-3 20-2,-7 15-3,-3 9 1,-7 15 0,-2-1-5,0-2 4,-2-11-5,4-18 6,-7-36 0,29 7-3,-7-31 2,-1-22-2,6-10 7,2-11-4,2 2 6,-4-1-5,2 18 0,-3 12 3,1 21-1,-3 23-1,0 21-1,-2 24-7,-5 9-15,10 30-44,-8-5-62,5-5-1,-5-14-3,8-20 1</inkml:trace>
          <inkml:trace contextRef="#ctx0" brushRef="#br0" timeOffset="4835.1169">14839 432 137,'0'0'123,"0"0"-3,29 5 2,-24 22-71,11 21-15,-6-2-9,14 12-11,3-3-8,7-4-4,2-10-4,5-14 0,3-20 0,4-22 0,-2-28 1,2-22 0,-2-22-1,-7-10-5,-3-4-6,-12-8-19,10 27-27,-22 4-62,-5 33-1,-12 16-3,5 29 2</inkml:trace>
          <inkml:trace contextRef="#ctx0" brushRef="#br0" timeOffset="6033.6586">15665 826 123,'27'-17'102,"6"-12"-5,-4-12-1,-2-15-74,2 1-8,-2-13-5,-3 1-10,-7 1 5,-5 3 1,-10 6 4,-4 11 3,-13 9 4,15 37 4,-46-24 1,22 41 3,-15 10-4,10 23-1,-4 6-6,9 16-1,4 1-6,13 4-1,12-9-4,14-8-1,12-14 2,13-19-3,14-18-2,5-18-2,2-18-1,-2-16-2,0-13 1,-13-9-2,-6-3-1,-15 3 4,-12 5 2,-17 6 2,-7 13 3,-6 12 1,-8 20 2,-3 16 1,-1 12-1,6 13 0,7 9-1,12 5 0,7 2-2,13-2-1,13-10-2,8-9-2,10-15-2,2-12-2,5-12-2,-5-17 0,3-5 1,-10-10 0,-7-1 7,-13-1 2,-9 5 7,-10 9 2,-14 8 6,7 24 0,-43 0 2,16 29 1,-12 7-4,6 22-1,-1 5-4,12 10-1,10-1-4,17-2-1,14-7-4,15-17 2,17-17-5,9-20-1,17-21-1,3-21-2,2-16-2,-2-23-3,-3-8 3,-9-14-2,-8 4 4,-11 3 1,-16 8 7,-11 11 0,-12 12 6,-8 23 3,-2 33 1,-22-20 0,22 20-1,-26 44-1,19-3-4,7 10 0,12 7-5,12 0-3,17 4-8,5-4-4,24 3-13,-5-15-8,22 7-6,-19-19 2,4 9 2,-23-14 6,-16 12 13,-25-14 10,-30 2 17,-22 0 15,-23-10 13,-6 10 5,-14-19 3,17 11-1,-5-23-10,29 7-2,13-20-9,33 15-3,21-26-9,23-1-7,21-2-11,15-12-6,19 3-2,2-8-7,13 2 0,-15-11-3,7 6 3,-24-14 3,-4 5 13,-20 0 10,-20-4 12,-14 13 7,-26-4 7,-5 19 4,-34 3 1,5 26 1,-25 10-6,3 29-6,-10 14-6,13 20-4,7 9-5,21 12-1,20 3-6,24-2-2,29-3-8,16-27-25,40-4-102,-1-18-3,15-11-1,-2-22-3</inkml:trace>
        </inkml:traceGroup>
      </inkml:traceGroup>
    </inkml:traceGroup>
    <inkml:traceGroup>
      <inkml:annotationXML>
        <emma:emma xmlns:emma="http://www.w3.org/2003/04/emma" version="1.0">
          <emma:interpretation id="{2832CBC1-6782-48DC-A593-0592EA581D93}" emma:medium="tactile" emma:mode="ink">
            <msink:context xmlns:msink="http://schemas.microsoft.com/ink/2010/main" type="paragraph" rotatedBoundingBox="2975,2715 16033,2646 16043,4562 2985,463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AFBC3D1-9DBC-47A2-AE29-49E69AFA6243}" emma:medium="tactile" emma:mode="ink">
              <msink:context xmlns:msink="http://schemas.microsoft.com/ink/2010/main" type="line" rotatedBoundingBox="2975,2715 16033,2646 16043,4562 2985,4631"/>
            </emma:interpretation>
          </emma:emma>
        </inkml:annotationXML>
        <inkml:traceGroup>
          <inkml:annotationXML>
            <emma:emma xmlns:emma="http://www.w3.org/2003/04/emma" version="1.0">
              <emma:interpretation id="{A90E46D0-0C3E-4C4E-928B-7B5E9EFD29BC}" emma:medium="tactile" emma:mode="ink">
                <msink:context xmlns:msink="http://schemas.microsoft.com/ink/2010/main" type="inkWord" rotatedBoundingBox="2975,2774 8065,2747 8075,4604 2985,4631"/>
              </emma:interpretation>
              <emma:one-of disjunction-type="recognition" id="oneOf2">
                <emma:interpretation id="interp9" emma:lang="en-US" emma:confidence="0">
                  <emma:literal>a=g(8)</emma:literal>
                </emma:interpretation>
                <emma:interpretation id="interp10" emma:lang="en-US" emma:confidence="0">
                  <emma:literal>ago)</emma:literal>
                </emma:interpretation>
                <emma:interpretation id="interp11" emma:lang="en-US" emma:confidence="0">
                  <emma:literal>agro)</emma:literal>
                </emma:interpretation>
                <emma:interpretation id="interp12" emma:lang="en-US" emma:confidence="0">
                  <emma:literal>a=glo)</emma:literal>
                </emma:interpretation>
                <emma:interpretation id="interp13" emma:lang="en-US" emma:confidence="0">
                  <emma:literal>a=gco)</emma:literal>
                </emma:interpretation>
              </emma:one-of>
            </emma:emma>
          </inkml:annotationXML>
          <inkml:trace contextRef="#ctx0" brushRef="#br0" timeOffset="8320.2781">1865 3070 21,'0'0'98,"0"0"-2,7-31 1,1 2-56,-4 0-16,-8-7-1,1-1-10,-9-6-4,2 7-4,-14 0 1,-2 7 0,-15 4 3,-8 21 0,-9 11-1,-7 19 1,-7 18-1,2 19 1,-3 9-2,13 18-2,7 9-5,19 0 5,14-5-6,20-14 0,17-18-1,12-18 0,17-22-4,7-30 5,8-25-3,-1-18-5,-2-10 4,-2-11-1,-10 2 3,-8 0 3,-14 9 9,-2 18-4,-17 9 7,-5 34 1,0 0 1,0 0 1,-5 24-2,12 12-3,6 6-4,11 1-4,17 3-11,7-12-18,22 7-50,-2-19-46,7-8 0,-3-11-3,-4-11 0</inkml:trace>
          <inkml:trace contextRef="#ctx0" brushRef="#br0" timeOffset="8568.6073">2336 3008 167,'-34'-10'124,"34"10"-1,0 0-2,0 0-86,25-19-10,8 14-15,13 5-10,12 7-17,-2-9-22,16 11-72,-6 1-11,-6 4-1,-7 3-2</inkml:trace>
          <inkml:trace contextRef="#ctx0" brushRef="#br0" timeOffset="8791.6901">2414 3310 143,'0'0'129,"-22"-5"-2,22 5 0,0 0-73,51-12-29,-10 7-6,14 5-11,8 2-6,5-2-15,9 15-29,-17-6-84,10-4 0,-12 0-3,-7-7-1</inkml:trace>
          <inkml:trace contextRef="#ctx0" brushRef="#br0" timeOffset="9719.114">3764 2737 7,'0'0'97,"-51"-17"3,20 24 1,-5 20-53,-13 7-7,11 24-8,-8 4-9,12 16-5,0 2-10,15 2-4,12 0-6,11-19 2,21-15-8,8-22-2,16-18-1,1-20 0,8-12 2,0-18 0,-4-8 2,-9-6 0,-11 5 9,-7 1 4,-17 9 3,-10 7 2,-13 7 3,13 27 2,-41-22 2,20 30 0,-6-3 0,10 16-4,3 1-2,19 14-2,11 5-3,21 12-2,16 15-3,17 9 2,10 6-5,4 8-1,1 6-1,-8 4 1,-12 3 1,-19-7-2,-22-5 3,-21-12-5,-23-13 6,-16-18 1,-15-25 1,-11-19-1,-8-30 2,-5-21-3,0-21 4,5-11 1,9-11-6,18-5 5,14 4-9,14 4-2,20 13-14,12 3-19,31 17-80,1 4-10,9 6 6,2 7-8</inkml:trace>
          <inkml:trace contextRef="#ctx0" brushRef="#br0" timeOffset="10062.8749">4706 2524 122,'-21'8'124,"-4"11"1,-4 7 2,10 28-71,-22 6-14,17 29-12,-8 8-14,16 17-4,8 4-11,13-2-1,24-2-17,5-30-20,26-7-60,3-33-29,7-27 0,3-24-6</inkml:trace>
          <inkml:trace contextRef="#ctx0" brushRef="#br0" timeOffset="10489.3154">4945 2698 84,'0'0'119,"0"0"2,0 0 1,13 24-57,-13-24-21,45 17-8,-13-9-12,14 21-7,7 2-7,10 20-3,2 4-4,3 11-3,-3 4-3,-7 7 1,-7 3-2,-15-1 2,-17-1-1,-16-13 6,-18-7-3,-19-10 4,-9-12-2,-13-16 4,-4-23-5,-1-18 2,6-23 1,9-9-4,12-17 6,17-5-6,10-14 5,19-1-5,10 6 5,12 2-4,9 7-4,5-3-11,15 20-29,-14-7-84,8 14-5,-8 1 0,-1 11-1</inkml:trace>
          <inkml:trace contextRef="#ctx0" brushRef="#br0" timeOffset="10764.5185">5789 2331 185,'31'-10'128,"-7"10"4,15 12-3,-3-2-79,20 34-18,-8 9-10,8 24-9,-3 22-6,-3 17 0,-6 15-5,-10 14 1,-10 4-3,-12 1-3,-7 0-7,-15-17-10,-2 2-37,-19-26-77,-8-17-2,-14-25-4,-8-18-1</inkml:trace>
        </inkml:traceGroup>
        <inkml:traceGroup>
          <inkml:annotationXML>
            <emma:emma xmlns:emma="http://www.w3.org/2003/04/emma" version="1.0">
              <emma:interpretation id="{FE5290CB-858A-4B2A-ABBB-C54CD3DC8D95}" emma:medium="tactile" emma:mode="ink">
                <msink:context xmlns:msink="http://schemas.microsoft.com/ink/2010/main" type="inkWord" rotatedBoundingBox="11329,2671 14047,2656 14055,4195 11338,4210"/>
              </emma:interpretation>
              <emma:one-of disjunction-type="recognition" id="oneOf3">
                <emma:interpretation id="interp14" emma:lang="en-US" emma:confidence="0">
                  <emma:literal>1</emma:literal>
                </emma:interpretation>
                <emma:interpretation id="interp15" emma:lang="en-US" emma:confidence="0">
                  <emma:literal>¥</emma:literal>
                </emma:interpretation>
                <emma:interpretation id="interp16" emma:lang="en-US" emma:confidence="0">
                  <emma:literal>l</emma:literal>
                </emma:interpretation>
                <emma:interpretation id="interp17" emma:lang="en-US" emma:confidence="0">
                  <emma:literal>k</emma:literal>
                </emma:interpretation>
                <emma:interpretation id="interp18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4061.9765">11812 3423 38,'0'0'99,"0"0"0,-22-14 5,22 14-53,0 0-3,0 0-9,0 0-6,0 0-5,0 0-5,29-17-3,-7 21-3,4-1-8,8-1-8,12 6-13,0-11-16,19 13-32,-7-10-61,2 0 0,-2-3-2,-9 3 3</inkml:trace>
          <inkml:trace contextRef="#ctx0" brushRef="#br0" timeOffset="11991.1935">10140 2672 14,'0'0'87,"-12"-34"2,12 34 1,9-24-56,-9 0-1,0 24-7,8-51-4,1 24-5,-9-7-1,5 1-5,-5-4-2,0 1-3,-5 0 1,3 4 3,-1 3-1,3 29 1,-7-36 2,7 36 1,0 0 1,-2 29-1,-1 5-1,6 17-3,-6 16 1,8 18-1,0 12-4,5 9 1,4 0-5,8 1 3,2-6-6,3-12 1,2-16-1,-3-18-1,1-13-2,-8-18-1,-19-24-2,12 21-1,-12-21 3,-31-4-1,-1 1 1,-9-2 2,-5 3 3,-2 0 3,2-1 5,8 3 3,4-2-1,10 4 2,24-2 1,-25 0 0,25 0-3,0 0-2,46-2-3,-12 2 0,10-3-3,9-2-3,7 8-8,-2-13-18,15 17-37,-15-9-59,-8 4 3,-11 3-5,-10 3 3</inkml:trace>
          <inkml:trace contextRef="#ctx0" brushRef="#br0" timeOffset="12350.5794">9628 3766 136,'-25'5'124,"25"-5"-2,-36 10 3,36-10-74,0 0-10,0 0-14,46-3-9,7-4-6,22-5-5,19-3 2,22 1-10,17-3 4,15 0-9,6 0 2,6 10-14,-13-8-12,-2 20-28,-31-5-70,-8 7 3,-26-2-5,-22 0 6</inkml:trace>
        </inkml:traceGroup>
        <inkml:traceGroup>
          <inkml:annotationXML>
            <emma:emma xmlns:emma="http://www.w3.org/2003/04/emma" version="1.0">
              <emma:interpretation id="{C3AB9CC6-8200-4758-9388-113E479650D7}" emma:medium="tactile" emma:mode="ink">
                <msink:context xmlns:msink="http://schemas.microsoft.com/ink/2010/main" type="inkWord" rotatedBoundingBox="15929,3009 16035,3008 16040,3813 15933,3813"/>
              </emma:interpretation>
              <emma:one-of disjunction-type="recognition" id="oneOf4">
                <emma:interpretation id="interp19" emma:lang="en-US" emma:confidence="1">
                  <emma:literal>|</emma:literal>
                </emma:interpretation>
                <emma:interpretation id="interp20" emma:lang="en-US" emma:confidence="0">
                  <emma:literal>I</emma:literal>
                </emma:interpretation>
                <emma:interpretation id="interp21" emma:lang="en-US" emma:confidence="0">
                  <emma:literal>1</emma:literal>
                </emma:interpretation>
                <emma:interpretation id="interp22" emma:lang="en-US" emma:confidence="0">
                  <emma:literal>l</emma:literal>
                </emma:interpretation>
                <emma:interpretation id="interp23" emma:lang="en-US" emma:confidence="0">
                  <emma:literal>'</emma:literal>
                </emma:interpretation>
              </emma:one-of>
            </emma:emma>
          </inkml:annotationXML>
          <inkml:trace contextRef="#ctx0" brushRef="#br0" timeOffset="15346.3292">14186 2580 119,'0'0'114,"0"0"-1,0 0 1,0 43-69,-12-14-10,10 22-10,-5 7-14,2 15-6,7 6-11,6 1-11,8 12-22,-1-15-34,4 5-41,8-7-4,-5-10 2</inkml:trace>
        </inkml:traceGroup>
      </inkml:traceGroup>
    </inkml:traceGroup>
    <inkml:traceGroup>
      <inkml:annotationXML>
        <emma:emma xmlns:emma="http://www.w3.org/2003/04/emma" version="1.0">
          <emma:interpretation id="{44AE6BEF-888D-45BC-94ED-1E618D8031DC}" emma:medium="tactile" emma:mode="ink">
            <msink:context xmlns:msink="http://schemas.microsoft.com/ink/2010/main" type="paragraph" rotatedBoundingBox="11598,4154 30688,3257 30838,6450 11748,7347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CEFBA32-6AB8-47C7-B4AE-0FF03E661D77}" emma:medium="tactile" emma:mode="ink">
              <msink:context xmlns:msink="http://schemas.microsoft.com/ink/2010/main" type="line" rotatedBoundingBox="11598,4154 28511,3359 28604,5331 11691,6125"/>
            </emma:interpretation>
          </emma:emma>
        </inkml:annotationXML>
        <inkml:traceGroup>
          <inkml:annotationXML>
            <emma:emma xmlns:emma="http://www.w3.org/2003/04/emma" version="1.0">
              <emma:interpretation id="{42AA5852-2411-46BD-87B2-8F847084E1F6}" emma:medium="tactile" emma:mode="ink">
                <msink:context xmlns:msink="http://schemas.microsoft.com/ink/2010/main" type="inkWord" rotatedBoundingBox="11622,4654 12734,4601 12762,5217 11651,5270"/>
              </emma:interpretation>
              <emma:one-of disjunction-type="recognition" id="oneOf5">
                <emma:interpretation id="interp24" emma:lang="en-US" emma:confidence="1">
                  <emma:literal>a</emma:literal>
                </emma:interpretation>
                <emma:interpretation id="interp25" emma:lang="en-US" emma:confidence="0">
                  <emma:literal>A</emma:literal>
                </emma:interpretation>
                <emma:interpretation id="interp26" emma:lang="en-US" emma:confidence="0">
                  <emma:literal>ah</emma:literal>
                </emma:interpretation>
                <emma:interpretation id="interp27" emma:lang="en-US" emma:confidence="0">
                  <emma:literal>ax</emma:literal>
                </emma:interpretation>
                <emma:interpretation id="interp28" emma:lang="en-US" emma:confidence="0">
                  <emma:literal>at</emma:literal>
                </emma:interpretation>
              </emma:one-of>
            </emma:emma>
          </inkml:annotationXML>
          <inkml:trace contextRef="#ctx0" brushRef="#br0" timeOffset="13011.8794">10304 4443 1,'17'-37'65,"-15"-16"22,3 17 1,-7 0-53,-15-1 2,17 37-4,-53-38-1,19 40-2,-17 5-4,5 22 2,-9 3-3,9 19-2,-5 7-6,12 12-4,6 5-5,13-3-1,11-4-3,13-8 0,11-12-2,9-16 0,15-20-3,7-17 0,7-22-1,0-11-1,5-20 2,-3-10-3,-4 1 2,-7 4 2,-15 5 3,-8 9 2,-11 13 4,-10 36-1,0 0 3,0 0 1,-24 29 1,17 15-3,2 6-2,12 11-1,15-3-4,14-3 0,20 1-8,9-17-12,24-1-37,1-21-73,6-19 1,1-15-5,-3-17 2</inkml:trace>
        </inkml:traceGroup>
        <inkml:traceGroup>
          <inkml:annotationXML>
            <emma:emma xmlns:emma="http://www.w3.org/2003/04/emma" version="1.0">
              <emma:interpretation id="{CC09C85A-034A-4BAB-9873-29A3EF8691C2}" emma:medium="tactile" emma:mode="ink">
                <msink:context xmlns:msink="http://schemas.microsoft.com/ink/2010/main" type="inkWord" rotatedBoundingBox="13678,4162 14148,4140 14150,4178 13680,4200"/>
              </emma:interpretation>
              <emma:one-of disjunction-type="recognition" id="oneOf6">
                <emma:interpretation id="interp29" emma:lang="en-US" emma:confidence="0">
                  <emma:literal>_</emma:literal>
                </emma:interpretation>
                <emma:interpretation id="interp30" emma:lang="en-US" emma:confidence="0">
                  <emma:literal>-</emma:literal>
                </emma:interpretation>
                <emma:interpretation id="interp31" emma:lang="en-US" emma:confidence="0">
                  <emma:literal>•</emma:literal>
                </emma:interpretation>
                <emma:interpretation id="interp32" emma:lang="en-US" emma:confidence="0">
                  <emma:literal>.</emma:literal>
                </emma:interpretation>
                <emma:interpretation id="interp33" emma:lang="en-US" emma:confidence="0">
                  <emma:literal>~</emma:literal>
                </emma:interpretation>
              </emma:one-of>
            </emma:emma>
          </inkml:annotationXML>
          <inkml:trace contextRef="#ctx0" brushRef="#br0" timeOffset="14390.1134">11932 3732 156,'-24'15'121,"24"-15"-4,0 0 1,27 0-80,-27 0-9,48-5-13,-9 5-11,9 2-11,5 6-14,-2-11-26,5 6-74,-1-1 1,-7-4-3,-2-3 0</inkml:trace>
        </inkml:traceGroup>
        <inkml:traceGroup>
          <inkml:annotationXML>
            <emma:emma xmlns:emma="http://www.w3.org/2003/04/emma" version="1.0">
              <emma:interpretation id="{69BBB459-7DD9-48E4-8E55-0226249A38B1}" emma:medium="tactile" emma:mode="ink">
                <msink:context xmlns:msink="http://schemas.microsoft.com/ink/2010/main" type="inkWord" rotatedBoundingBox="15495,3970 17633,3870 17726,5842 15588,5942"/>
              </emma:interpretation>
              <emma:one-of disjunction-type="recognition" id="oneOf7">
                <emma:interpretation id="interp34" emma:lang="en-US" emma:confidence="0">
                  <emma:literal>50)</emma:literal>
                </emma:interpretation>
                <emma:interpretation id="interp35" emma:lang="en-US" emma:confidence="0">
                  <emma:literal>500)</emma:literal>
                </emma:interpretation>
                <emma:interpretation id="interp36" emma:lang="en-US" emma:confidence="0">
                  <emma:literal>510)</emma:literal>
                </emma:interpretation>
                <emma:interpretation id="interp37" emma:lang="en-US" emma:confidence="0">
                  <emma:literal>58)</emma:literal>
                </emma:interpretation>
                <emma:interpretation id="interp38" emma:lang="en-US" emma:confidence="0">
                  <emma:literal>geo)</emma:literal>
                </emma:interpretation>
              </emma:one-of>
            </emma:emma>
          </inkml:annotationXML>
          <inkml:trace contextRef="#ctx0" brushRef="#br0" timeOffset="16344.6973">14092 4298 39,'34'-32'85,"-10"-19"-2,10 8 2,-7-3-74,-18 0 3,-4 15 1,-19 4 1,-8 20 2,-19 7 1,-8 22 2,-11 4-2,0 18-1,-3 7-1,12 6-4,5 1-5,15 0-2,11-7-5,18-7 0,14-10-2,12-18-2,13-13 0,6-18-1,13-9 1,-6-14 0,3-4 2,-9-1 0,-8 4 2,-12 5 2,-9 10 3,-15 24 1,0 0 1,0 0 3,-41 8 0,24 21 1,0 0-2,12 12-1,10 5-2,14 7 0,15 5-6,10 4-2,6 11 0,8 4-3,3 5 1,-8 1 2,-10 1 3,-9-2 4,-19-2 3,-13 0 2,-19-20 1,-12-2 3,-14-19-1,-8-13 0,-12-21-4,3-12-3,-3-22-1,5-12-3,5-12-6,7-17-10,15 12-21,2-22-43,19 10-48,10 2-3,10 3 1,9 2-1</inkml:trace>
          <inkml:trace contextRef="#ctx0" brushRef="#br0" timeOffset="15641.5415">13795 3621 130,'-27'0'121,"27"0"-3,0 0 6,-4-26-72,28 26-8,0-12-14,24 4-10,10-4-6,22 3-11,7-4 0,14 6-10,11-2-3,-4-4-17,11 13-21,-18-12-50,-2 8-24,-14-1-4,-13 5 4</inkml:trace>
          <inkml:trace contextRef="#ctx0" brushRef="#br0" timeOffset="16648.7716">14781 3993 102,'-7'-24'113,"7"24"2,-22-12 3,-7 17-63,5 29-10,-22-1-8,9 28-11,-11 7-6,7 18-3,-5 6-8,15 5-1,4 4-6,18-2-5,18-7-15,6-24-24,31-5-45,4-34-39,13-20 2,5-21-5</inkml:trace>
          <inkml:trace contextRef="#ctx0" brushRef="#br0" timeOffset="17033.3567">14885 4213 143,'-34'-19'123,"34"19"2,0 0 1,0 0-72,0 0-11,31 12-14,10 7-10,3 3-9,9 9-4,5 3-5,0 7 0,-3 5-3,-6 2 0,-8 10-1,-12 0 1,-15 8 1,-14-1 1,-14-2 1,-15-3 0,-15-7 1,-6-7 0,-8-17 1,-3-14 0,6-27-3,4-15 2,12-17-2,15-9 1,12-14-1,17-8 0,17-5-8,7-9-15,19 19-45,0-5-60,1 2 0,-3 1-1,-1 7-1</inkml:trace>
          <inkml:trace contextRef="#ctx0" brushRef="#br0" timeOffset="17299.0012">15363 3839 175,'0'0'125,"46"2"6,-7 20-3,4 0-70,20 28-18,-8 11-13,16 23-8,-9 10-6,4 20-1,-18 14-2,-9 7-1,-15 1-4,-15 4 1,-16-7-7,-22-13-5,-12-6-17,-27-32-47,-2-9-70,-9-23 1,-1-21-4,-5-21 0</inkml:trace>
        </inkml:traceGroup>
        <inkml:traceGroup>
          <inkml:annotationXML>
            <emma:emma xmlns:emma="http://www.w3.org/2003/04/emma" version="1.0">
              <emma:interpretation id="{FE06594E-CCEA-4E22-AF13-3450A38F3DD1}" emma:medium="tactile" emma:mode="ink">
                <msink:context xmlns:msink="http://schemas.microsoft.com/ink/2010/main" type="inkWord" rotatedBoundingBox="18581,4036 24019,3781 24070,4874 18632,5130"/>
              </emma:interpretation>
              <emma:one-of disjunction-type="recognition" id="oneOf8">
                <emma:interpretation id="interp39" emma:lang="en-US" emma:confidence="0">
                  <emma:literal>this</emma:literal>
                </emma:interpretation>
                <emma:interpretation id="interp40" emma:lang="en-US" emma:confidence="0">
                  <emma:literal>The This</emma:literal>
                </emma:interpretation>
                <emma:interpretation id="interp41" emma:lang="en-US" emma:confidence="0">
                  <emma:literal>no This</emma:literal>
                </emma:interpretation>
                <emma:interpretation id="interp42" emma:lang="en-US" emma:confidence="0">
                  <emma:literal>This</emma:literal>
                </emma:interpretation>
                <emma:interpretation id="interp43" emma:lang="en-US" emma:confidence="0">
                  <emma:literal>ah This</emma:literal>
                </emma:interpretation>
              </emma:one-of>
            </emma:emma>
          </inkml:annotationXML>
          <inkml:trace contextRef="#ctx0" brushRef="#br1" timeOffset="28832.7699">19789 3701 132,'-14'-36'104,"14"36"4,0 0-1,0 0-64,-22 21-7,10 20-5,12 32-10,-3 2-7,11 17-6,-1 7-10,5-5-9,14 3-22,-6-25-22,6-14-55,1-24-3,-3-22 0,-24-12 0</inkml:trace>
          <inkml:trace contextRef="#ctx0" brushRef="#br1" timeOffset="29034.9004">19439 4013 151,'-20'-34'107,"20"34"2,22-41-3,2 7-70,20 10-1,-1-17-10,13 0-10,2-8-9,5-2 1,2 1-8,2-1-3,-1 10-8,-3 2-8,9 20-20,-14-3-72,5 13 4,-5 9-9,-10 0 8</inkml:trace>
          <inkml:trace contextRef="#ctx0" brushRef="#br1" timeOffset="29738.066">20478 3469 124,'9'-34'104,"-9"34"4,0 0 3,0 0-67,32 19-3,-28 15-7,9 29-11,-11 12-5,5 24-4,-7 12-4,0 10-2,0 0-4,3-12-1,-1-18-5,5-25 1,5-33-1,-12-33 2,46-31-1,-17-22-1,5-20 3,-3-9-3,3-2 2,-2 6-2,-6 13 3,-6 19-2,-6 20 3,-14 26-1,0 0 1,5 48 1,-12 3-2,2 14 2,2 5-3,6 2 1,11-6-1,13-13 0,9-17-2,10-21 1,5-18 0,4-19 0,3-14 1,-4-15 0,-6-4 0,-10-3 0,-6 2 4,-8 8 0,-12 9 5,-2 10-2,-10 29 2,0 0-1,0 0 0,-10 37 0,8 13-4,9 11-3,15 11-12,2-11-18,24 6-38,-7-26-57,12-19-3,-7-27 0,3-24 1</inkml:trace>
          <inkml:trace contextRef="#ctx0" brushRef="#br1" timeOffset="29863.0655">21586 3648 257,'-31'-63'115,"-3"15"0,8 21-26,-1 10-78,27 17-38,-12 27-81,19 9-1,5 15-9,5 7 1</inkml:trace>
          <inkml:trace contextRef="#ctx0" brushRef="#br1" timeOffset="30238.0841">21809 4336 175,'9'-50'106,"6"-11"-3,-5-11-1,-3-10-85,2 7-4,-4-3-8,-2 16-5,-6 8 2,1 16-3,-5 14 3,7 24 1,0 0 1,0 26 0,14 13-2,10 7 2,10 9-2,10 6 2,9 4-4,2 0 1,3-4 4,-2-1 6,-13-9 4,-4-1 4,-24-11 2,-8-3 0,-29-16 1,0 4-3,-24-15-9,-4-6-16,-6 2-36,-16-17-82,16-3-2,3-7-2,12 3-1</inkml:trace>
          <inkml:trace contextRef="#ctx0" brushRef="#br1" timeOffset="28074.7133">17424 3612 113,'0'0'102,"24"-29"7,-24 29-2,0 0-43,0 0-25,0 0 1,0 0-14,0 0 1,-22 9 1,0 6-9,-14-8 0,-2 10-9,-16-10 1,-1 5-7,-6 3 3,-4 2-7,0-1 2,5 6-3,9-2 2,7-1 1,11 0-2,11-2 1,22-17-1,0 24 0,0-24 1,43 10-1,-14-5 0,3 4 0,2 1 0,-3 7 1,-4 7-2,-6 8 2,-4 9-2,0 5 0,-2 4 0,-1 3 0,-2 1 0,3-9 1,-3-3-2,0-11 2,-3-7 0,-9-24 0,0 0 0,0 0 1,20-24-1,-15-5 1,2-10 0,3-4-1,4-8 2,3-2-2,5 0 1,-1 2-1,1 5 1,-2 0-4,-4 12-4,-6 3-17,-10 31-62,0 0-42,0 0-4,0 0-2,-22 0-4</inkml:trace>
          <inkml:trace contextRef="#ctx0" brushRef="#br1" timeOffset="27179.737">16926 4075 209,'5'-36'114,"5"-10"-2,9-2-4,10 2-90,7-10 0,17 11-5,0-1-4,3 12-2,0 7-1,-3 15 0,-12 12 2,-5 22 0,-12 14-2,-9 22-1,-8 15-1,0 9 1,-2 10-2,12-8-1,14-9-2,18-17 1,14-22-2,16-19 1,11-19 0,4-18 0,7-11 1,-2-5-1,-9-3 1,-13 8-1,-12 7 1,-7 9 1,-12 13-1,-7 11 0,-8 15 0,3 10-1,2 10-1,13 2 0,9 4-6,12-9-6,14 3-26,-4-20-80,7-14-2,-5-10-2,-17-20-1</inkml:trace>
        </inkml:traceGroup>
        <inkml:traceGroup>
          <inkml:annotationXML>
            <emma:emma xmlns:emma="http://www.w3.org/2003/04/emma" version="1.0">
              <emma:interpretation id="{C37F4542-D354-4A49-8672-EBF05DC80A56}" emma:medium="tactile" emma:mode="ink">
                <msink:context xmlns:msink="http://schemas.microsoft.com/ink/2010/main" type="inkWord" rotatedBoundingBox="24889,3758 25603,3724 25645,4622 24931,4655"/>
              </emma:interpretation>
              <emma:one-of disjunction-type="recognition" id="oneOf9">
                <emma:interpretation id="interp44" emma:lang="en-US" emma:confidence="1">
                  <emma:literal>is</emma:literal>
                </emma:interpretation>
                <emma:interpretation id="interp45" emma:lang="en-US" emma:confidence="0">
                  <emma:literal>its</emma:literal>
                </emma:interpretation>
                <emma:interpretation id="interp46" emma:lang="en-US" emma:confidence="0">
                  <emma:literal>as</emma:literal>
                </emma:interpretation>
                <emma:interpretation id="interp47" emma:lang="en-US" emma:confidence="0">
                  <emma:literal>'is</emma:literal>
                </emma:interpretation>
                <emma:interpretation id="interp48" emma:lang="en-US" emma:confidence="0">
                  <emma:literal>'s</emma:literal>
                </emma:interpretation>
              </emma:one-of>
            </emma:emma>
          </inkml:annotationXML>
          <inkml:trace contextRef="#ctx0" brushRef="#br1" timeOffset="30519.3474">23145 3863 232,'0'0'122,"2"38"-3,-2 1-2,10 12-94,-3 7-31,-2-15-45,12 1-63,9-15-3,6-20-2,-1-23 0</inkml:trace>
          <inkml:trace contextRef="#ctx0" brushRef="#br1" timeOffset="30659.9833">23365 3522 214,'-25'-65'121,"1"9"0,3 13-4,4 7-80,17 36-42,0 0-52,0 0-61,-3 41 0,15 5-4,3 12-1</inkml:trace>
          <inkml:trace contextRef="#ctx0" brushRef="#br1" timeOffset="31077.9173">23490 4116 185,'10'-53'108,"-3"-12"-5,5 0 0,5-5-91,-10 5-4,1 9-5,-4 8 1,-4 11 4,-4 11 1,4 26 2,0 0 2,0 0 2,-22 12-2,29 14-1,5 8-2,12 5-6,5 7-3,10 0-5,5 5-2,1-1-3,1-1 2,-5-6 3,-12-2 4,-9-7 6,-13-5 3,-7-2 5,0-27 1,-41 31 1,5-24-6,-8-7-14,3 5-50,0-10-66,2-4-5,6-4-1,8-1-4</inkml:trace>
        </inkml:traceGroup>
        <inkml:traceGroup>
          <inkml:annotationXML>
            <emma:emma xmlns:emma="http://www.w3.org/2003/04/emma" version="1.0">
              <emma:interpretation id="{7DF5139B-BB45-4896-B076-BFA1B7FF599B}" emma:medium="tactile" emma:mode="ink">
                <msink:context xmlns:msink="http://schemas.microsoft.com/ink/2010/main" type="inkWord" rotatedBoundingBox="26267,3804 28527,3698 28564,4481 26304,4588"/>
              </emma:interpretation>
              <emma:one-of disjunction-type="recognition" id="oneOf10">
                <emma:interpretation id="interp49" emma:lang="en-US" emma:confidence="0.5">
                  <emma:literal>not</emma:literal>
                </emma:interpretation>
                <emma:interpretation id="interp50" emma:lang="en-US" emma:confidence="0">
                  <emma:literal>mot</emma:literal>
                </emma:interpretation>
                <emma:interpretation id="interp51" emma:lang="en-US" emma:confidence="0">
                  <emma:literal>note</emma:literal>
                </emma:interpretation>
                <emma:interpretation id="interp52" emma:lang="en-US" emma:confidence="0">
                  <emma:literal>mote</emma:literal>
                </emma:interpretation>
                <emma:interpretation id="interp53" emma:lang="en-US" emma:confidence="0">
                  <emma:literal>moot</emma:literal>
                </emma:interpretation>
              </emma:one-of>
            </emma:emma>
          </inkml:annotationXML>
          <inkml:trace contextRef="#ctx0" brushRef="#br1" timeOffset="31734.1931">24529 4061 125,'0'0'103,"0"0"-2,15-29-2,4-10-77,15-2-1,0-14-10,7-1-7,0 0-2,0-2 0,-5 13 1,-2 13 2,-12 15 2,-22 17 2,19 22-1,-24 17 2,-9 11 0,-6 18 0,-1 0-1,4 2-3,2-12-2,13-12 0,9-17-1,15-20-1,12-23 0,11-18-2,6-11 1,2-13 0,3-4 1,-5 2-2,-8 7 4,-4 15 1,-39 36 2,31-19 0,-31 19 0,-5 46 1,-2-3-2,2 10-1,5 5-12,7-5-16,27 5-29,0-17-64,22-14-5,7-13 0,9-14-2</inkml:trace>
          <inkml:trace contextRef="#ctx0" brushRef="#br1" timeOffset="32140.4632">25836 3749 115,'-7'-34'104,"0"8"7,-10 2-2,-5 0-66,22 24-5,-48-15-9,23 25-6,-11 2-4,2 17-1,-7 5-4,8 11-3,-6 6-2,12 5 0,8-3-4,12 0-2,14-9-3,15-15-1,14-10-3,10-19-2,12-15-3,-3-16-3,3-8-4,-12-14 0,-5 2 1,-16-4 1,-16 4 2,-18 5 4,-13 10 4,-14 12 6,-15 5 7,-5 14 3,-4 5 3,9 17 1,0-1 1,22 16-3,12-3 0,22 7-4,22-4-7,24-3-10,19-3-19,5-21-32,16 0-64,1-17-1,5-10-2,-5-12 3</inkml:trace>
          <inkml:trace contextRef="#ctx0" brushRef="#br1" timeOffset="32374.8568">26484 3305 171,'0'0'117,"-20"-22"5,20 22-3,-36 39-74,2-1-6,10 23-15,-5 4-5,10 15-6,7-3-2,12 5-4,12-12 0,17-5-6,14-19-5,10-19-4,15-8-14,-10-29-22,14 3-52,-18-19-30,-4-11-3,-16-6 2</inkml:trace>
          <inkml:trace contextRef="#ctx0" brushRef="#br1" timeOffset="32546.74">26126 3454 250,'-29'8'132,"29"-8"-4,24 7 2,20-12-102,23 5-14,13-5-20,2-14-31,20 0-86,-18-3-7,-2-5 1,-19-2-8</inkml:trace>
        </inkml:traceGroup>
      </inkml:traceGroup>
      <inkml:traceGroup>
        <inkml:annotationXML>
          <emma:emma xmlns:emma="http://www.w3.org/2003/04/emma" version="1.0">
            <emma:interpretation id="{83C71014-E06F-4B04-9BCB-6618B35B5ABE}" emma:medium="tactile" emma:mode="ink">
              <msink:context xmlns:msink="http://schemas.microsoft.com/ink/2010/main" type="line" rotatedBoundingBox="21930,5303 30777,4958 30837,6502 21990,6848"/>
            </emma:interpretation>
          </emma:emma>
        </inkml:annotationXML>
        <inkml:traceGroup>
          <inkml:annotationXML>
            <emma:emma xmlns:emma="http://www.w3.org/2003/04/emma" version="1.0">
              <emma:interpretation id="{F15FBC2D-CB08-4F54-AF2A-400C9280B626}" emma:medium="tactile" emma:mode="ink">
                <msink:context xmlns:msink="http://schemas.microsoft.com/ink/2010/main" type="inkWord" rotatedBoundingBox="21941,5585 22795,5552 22819,6167 21965,6201"/>
              </emma:interpretation>
              <emma:one-of disjunction-type="recognition" id="oneOf11">
                <emma:interpretation id="interp54" emma:lang="en-US" emma:confidence="1">
                  <emma:literal>a</emma:literal>
                </emma:interpretation>
                <emma:interpretation id="interp55" emma:lang="en-US" emma:confidence="0">
                  <emma:literal>A</emma:literal>
                </emma:interpretation>
                <emma:interpretation id="interp56" emma:lang="en-US" emma:confidence="0">
                  <emma:literal>or</emma:literal>
                </emma:interpretation>
                <emma:interpretation id="interp57" emma:lang="en-US" emma:confidence="0">
                  <emma:literal>on</emma:literal>
                </emma:interpretation>
                <emma:interpretation id="interp58" emma:lang="en-US" emma:confidence="0">
                  <emma:literal>¢</emma:literal>
                </emma:interpretation>
              </emma:one-of>
            </emma:emma>
          </inkml:annotationXML>
          <inkml:trace contextRef="#ctx0" brushRef="#br1" timeOffset="33781.905">20811 5467 52,'0'0'88,"10"-39"3,-10 39-1,19-48-57,-19 12-3,5 2-7,-10-7-4,0 7-1,-12-5-2,-5 13-2,-16 2 0,-8 16 0,-14 8 1,-8 20 1,-9 14-2,2 16-3,0 15-2,7 10-1,15 5-3,19 0-1,20-5-3,21-10-1,22-17-2,14-19 1,15-21-2,8-23 0,4-19 1,-5-14-2,-2-10 2,-8-5-1,-14 0 2,-9 10 0,-15 7 3,-8 15 0,-9 31 2,0 0 0,0 0 1,-9 29 0,16 12-6,7 2-10,25 13-35,9-5-64,10-13-5,12-6 1,5-18-3</inkml:trace>
        </inkml:traceGroup>
        <inkml:traceGroup>
          <inkml:annotationXML>
            <emma:emma xmlns:emma="http://www.w3.org/2003/04/emma" version="1.0">
              <emma:interpretation id="{891244C4-64C5-42E5-BE19-6B22174B95A1}" emma:medium="tactile" emma:mode="ink">
                <msink:context xmlns:msink="http://schemas.microsoft.com/ink/2010/main" type="inkWord" rotatedBoundingBox="23838,5229 30777,4958 30837,6502 23898,6773"/>
              </emma:interpretation>
              <emma:one-of disjunction-type="recognition" id="oneOf12">
                <emma:interpretation id="interp59" emma:lang="en-US" emma:confidence="1">
                  <emma:literal>polynomial</emma:literal>
                </emma:interpretation>
                <emma:interpretation id="interp60" emma:lang="en-US" emma:confidence="0">
                  <emma:literal>paly narwal</emma:literal>
                </emma:interpretation>
                <emma:interpretation id="interp61" emma:lang="en-US" emma:confidence="0">
                  <emma:literal>poly narwal</emma:literal>
                </emma:interpretation>
                <emma:interpretation id="interp62" emma:lang="en-US" emma:confidence="0">
                  <emma:literal>Paly narwal</emma:literal>
                </emma:interpretation>
                <emma:interpretation id="interp63" emma:lang="en-US" emma:confidence="0">
                  <emma:literal>pely narwal</emma:literal>
                </emma:interpretation>
              </emma:one-of>
            </emma:emma>
          </inkml:annotationXML>
          <inkml:trace contextRef="#ctx0" brushRef="#br1" timeOffset="38566.2207">22463 5334 1,'-29'-7'66,"29"7"16,-43 34 4,19-8-47,2 10 3,-2-9 1,7 9 3,-7-14 0,12 9-4,0-9-6,14 22-4,1 2-8,13 16-5,-1 16-8,9 11-12,3 13-8,2-1-11,0-4 0,-5-22-7,-2-20 0,-15-33-4,-7-22 1,-5-27 7,-7-23 3,-20-21 12,-6-8 3,-8-13 9,-7-5 1,4 6 8,-1-4 0,13 8 3,8 0 2,20 10-3,6 5 0,18 14-4,11 7-1,13 10-4,2 12-1,10 12-1,0 10-3,4 9-1,3 13 0,5 4 0,-7 5 4,-6 12 2,-11 5 1,-10 12 2,-19 5-2,-18 8 2,-21-1-3,-14-5-5,-15-2-14,-12-17-24,7-12-75,0-9-3,10-20 0,12-5-2</inkml:trace>
          <inkml:trace contextRef="#ctx0" brushRef="#br1" timeOffset="38894.361">23007 5846 149,'36'-7'105,"-9"-17"3,2-8-6,-3-9-78,-11-14-1,2 2-6,-12-8-2,-5 6 1,-17-1 2,-7 17-1,-22 10 3,-5 22-4,-17 12-1,1 22-3,-3 11-4,7 18-1,7 7-4,20 7 0,17-3-3,21-4-3,22-5-10,17-24-16,27-3-38,4-23-58,3-20-1,-2-15-2,-3-16 1</inkml:trace>
          <inkml:trace contextRef="#ctx0" brushRef="#br1" timeOffset="39175.6262">23396 5063 251,'0'25'125,"0"18"1,0 30-32,-7-8-59,12 22-10,-8 0-14,8 0-5,0-8-3,2-13-2,5-13-3,0-22-1,10-7-2,2-19-3,10-7-7,0-17-12,12 11-28,-12-4-68,7-5-2,-3 3 0,-2-1 1</inkml:trace>
          <inkml:trace contextRef="#ctx0" brushRef="#br1" timeOffset="39441.2575">23710 5496 92,'0'0'111,"0"0"1,0 0 2,34 29-59,-34-29-15,36 34-10,-14-15-12,4 3-17,13 9-37,-7-7-76,1-7-5,1-2-4,-2-10 0</inkml:trace>
          <inkml:trace contextRef="#ctx0" brushRef="#br1" timeOffset="39679.9742">24135 5307 233,'-5'27'132,"1"14"0,-13 12-3,12 25-84,-24 4-21,5 17-14,-3 5-15,1-10-30,21 5-93,-2-10-4,14-16-1,7-20-3</inkml:trace>
          <inkml:trace contextRef="#ctx0" brushRef="#br1" timeOffset="40347.0132">24437 5803 89,'-29'2'102,"29"-2"-1,-14-41 0,21-10-75,17-7-2,-2-12-8,12-2-5,-3-5-4,8 4-3,-8 8 2,3 12 0,-10 12 4,3 21 1,-27 20 2,26 27 0,-26 14-1,0 24 1,-12 10-1,5 12-1,-3-2-5,8-8-1,4-17-2,10-19-1,13-26-1,6-27-1,8-22 0,2-17-2,7-12 3,-2-4-3,-5-1 3,-5 5-2,-7 10 2,-5 17 3,-7 12 3,-17 24 0,0 0 0,22 43 2,-19 8-2,4 12 0,7 12-8,8-3-14,21 8-32,-4-20-75,24-16-2,0-22-3,7-22-1</inkml:trace>
          <inkml:trace contextRef="#ctx0" brushRef="#br1" timeOffset="41550.198">25715 5443 148,'0'0'111,"0"0"-1,0 0-3,8-29-78,-8 5-9,2-1-12,-12-6-2,-2 9-1,-12 1 4,-10 16 0,-14 7 4,-5 22 1,-12 10 0,7 22 1,-5 9-2,10 12-1,7 3-6,22-3 1,16-11-5,20-11 0,22-16-3,17-25-1,9-19-2,3-24-4,5-14-2,-13-15-4,-1-5-3,-21-14-2,-6 4 3,-25 1-1,-2 11 4,-14 6 6,-8 11 8,-7 18 6,-10 9 9,1 24 2,-11 10 1,11 22 2,-8 9-2,15 17-2,-1 1-6,18 4-2,14-10-5,17-9 0,12-20-3,16-16 0,13-20-1,5-19 0,5-15 0,-3-14-2,-2-8 2,-8-1-2,-4-1 2,-15 7-2,-4 10 2,-10 13 0,-22 33 1,21-13 1,-18 35-1,-3 14 2,-5 15-2,3 7 2,-1 7-1,6-4 0,4-11-2,7-11 0,6-17 0,4-17-1,2-17 1,3-15-1,0-16 2,-2-8-2,-1-2 1,-1 0-1,-4 2 1,-4 12 0,3 8 1,-20 31 1,31-12-1,-31 12 2,19 46-2,-9-5 2,0 9-1,-1 6 1,1 0-4,4-3 1,6-10-2,6-14 0,3-10 0,3-19 0,2-16 0,-3-13-1,0-13 2,-2-8-2,-2-6 2,-3 3-1,-2 5 1,-8 11 1,-2 13 1,-12 24 1,0 0 0,15 22 2,-15 14-1,0 10 0,0 5-1,5 2 0,4-5-1,6-9-1,7-12 0,4-13 0,3-19 0,3-12 0,1-19 1,1-5-1,-2-14 3,-1-1-1,-4 0 3,-6 8 1,1 7 1,-5 14 1,-17 27-1,31-4 1,-18 25-2,6 18-3,-2 12-7,2-5-9,10 9-17,-12-26-25,22 3-43,-13-35-39,3-16 1,-12-25 2,10-2 72,-27-21 26,5-6 36,-8 6 35,-16-11 49,2 16 40,-5 1 1,5 13-1,-7 7-67,17 17-28,7 24-41,0 0-73,0 0-39,0 0-1,7 43-4</inkml:trace>
          <inkml:trace contextRef="#ctx0" brushRef="#br1" timeOffset="42416.2169">27834 5622 121,'0'0'107,"3"-34"0,4 5-2,0-10-74,10 5-7,-3-14-12,-1 0-8,-4-1-1,-4 1-2,-10 2 3,-9 12 3,-13 3 4,-9 16 1,-17 6 3,2 21 3,-9 7 0,6 22 2,-6 8-3,17 13-1,6 4-7,23 4 1,14-10-5,14-7-2,20-14-1,12-20-1,10-16-3,4-18-1,3-12 0,-8-14-3,1-7 2,-13-3-2,-9 1 2,-12 6 0,-10 8 5,-10 9 2,-2 27 2,0 0 2,-29-7 2,20 36 0,2 5-2,9 7-1,10 2-2,19-6-1,15-8-3,17-15-1,15-16-1,8-22-2,9-20 1,-1-19-2,-2-12 1,-10-14-2,-10-8-1,-16-4 0,-15 4 1,-14 5 0,-13 8 2,-12 9 1,-14 12 3,-9 17 3,-18 15 4,-4 24 2,-18 19 2,-2 26 3,-9 25 0,4 27 0,3 18-3,17 18-3,19 7-1,29 5-3,33-8-5,25-16-9,34-15-16,7-39-46,29-12-63,0-31-3,-2-19-1,-17-22-2</inkml:trace>
        </inkml:traceGroup>
      </inkml:traceGroup>
    </inkml:traceGroup>
    <inkml:traceGroup>
      <inkml:annotationXML>
        <emma:emma xmlns:emma="http://www.w3.org/2003/04/emma" version="1.0">
          <emma:interpretation id="{1946C205-7183-4753-B179-1BAE24AAD595}" emma:medium="tactile" emma:mode="ink">
            <msink:context xmlns:msink="http://schemas.microsoft.com/ink/2010/main" type="paragraph" rotatedBoundingBox="3064,7235 24359,7033 24377,8912 3082,911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7924501-AC75-4F69-B599-0F8175D42525}" emma:medium="tactile" emma:mode="ink">
              <msink:context xmlns:msink="http://schemas.microsoft.com/ink/2010/main" type="line" rotatedBoundingBox="3064,7235 24359,7033 24377,8912 3082,9114"/>
            </emma:interpretation>
          </emma:emma>
        </inkml:annotationXML>
        <inkml:traceGroup>
          <inkml:annotationXML>
            <emma:emma xmlns:emma="http://www.w3.org/2003/04/emma" version="1.0">
              <emma:interpretation id="{A26582B6-5674-4455-96C0-B0E25FD75D31}" emma:medium="tactile" emma:mode="ink">
                <msink:context xmlns:msink="http://schemas.microsoft.com/ink/2010/main" type="inkWord" rotatedBoundingBox="3064,7235 7191,7196 7203,8507 3076,8546"/>
              </emma:interpretation>
              <emma:one-of disjunction-type="recognition" id="oneOf13">
                <emma:interpretation id="interp64" emma:lang="en-US" emma:confidence="0">
                  <emma:literal>Idea:</emma:literal>
                </emma:interpretation>
                <emma:interpretation id="interp65" emma:lang="en-US" emma:confidence="0">
                  <emma:literal>Idea;</emma:literal>
                </emma:interpretation>
                <emma:interpretation id="interp66" emma:lang="en-US" emma:confidence="0">
                  <emma:literal>Ida:</emma:literal>
                </emma:interpretation>
                <emma:interpretation id="interp67" emma:lang="en-US" emma:confidence="0">
                  <emma:literal>Idea.</emma:literal>
                </emma:interpretation>
                <emma:interpretation id="interp68" emma:lang="en-US" emma:confidence="0">
                  <emma:literal>Ida;</emma:literal>
                </emma:interpretation>
              </emma:one-of>
            </emma:emma>
          </inkml:annotationXML>
          <inkml:trace contextRef="#ctx0" brushRef="#br1" timeOffset="52632.0528">1329 6984 93,'-34'-2'119,"34"2"0,0 0 1,0 0-59,36-3-25,5 1-13,29 2-10,13-3-9,16-1-6,9 1-14,-1-11-21,6 7-80,-9 4-4,-12 1 0,-8 9-3</inkml:trace>
          <inkml:trace contextRef="#ctx0" brushRef="#br1" timeOffset="52303.9064">1493 8088 160,'-46'3'125,"12"-6"4,34 3-1,-33-17-74,33 17-12,38-9-13,6 9-11,4 0-8,20 2-3,9 3-6,8 0-7,6 4-14,-6-16-29,12 5-81,-15-10-2,-5-8-3,-14-6 1</inkml:trace>
          <inkml:trace contextRef="#ctx0" brushRef="#br1" timeOffset="52085.1522">1766 7078 13,'12'-50'101,"-2"28"6,0-2 7,-1-3-56,-9 27-3,0 0-4,34-5-10,-34 5-9,17 61-6,-15-8-8,8 19-6,0 25-10,-3 12-11,10 16-20,-15-14-30,15 8-64,0-13 0,0-14-2,-3-17 1</inkml:trace>
          <inkml:trace contextRef="#ctx0" brushRef="#br1" timeOffset="53335.2219">2919 6801 125,'21'-10'124,"-21"10"1,15 60-2,-20-4-74,17 31-12,-10 7-14,10 24-7,1 8-7,6 2-1,0-5-3,5-14-3,3-17-2,-3-22-3,3-22-6,-27-48-6,34 12-4,-32-41-6,0-7 0,-21-19-2,0 1 4,-20-6 2,-4 9 5,-18 8 9,-4 14 16,-5 12 6,-5 17 7,12 26 5,-5 6-1,20 21 2,7 5-1,27 12-4,18-2-9,30 2-2,17-17-5,21-7-1,15-17-4,10-15-3,7-19-6,0-19-3,-5-12-3,-17-24-2,-7-8-2,-17-12-3,-5 3 1,-17-8 2,-12 8 5,-14 7 6,-10 5 7,-7 14 3,-17 8 7,-8 21 6,-14 10 4,1 26 1,-9 13-1,16 26 2,-6 10-3,20 14-4,12 3-4,24 7-5,22-7-11,12-13-9,29-2-26,-5-31-73,24-10-26,3-16 2,9-13-3</inkml:trace>
          <inkml:trace contextRef="#ctx0" brushRef="#br1" timeOffset="54006.4308">4213 7721 57,'25'-24'102,"-8"-17"-4,2 2 1,-2-4-63,-12-6-11,2 11-5,-17-6-9,-2 13 2,-17 7-4,-10 19 4,-14 12 2,-7 20 2,-8 16 2,-2 20-2,0 12 0,10 14-1,7-2-5,24 3-1,17-11-4,21-9-4,20-21-3,19-25-1,15-17-1,7-21 0,5-20 1,-2-12-2,-8-10 2,-12-9 0,-12 0 2,-12 4 1,-17 8 3,-9 15 1,-8 11 2,5 27 1,0 0 1,-24 36 1,24 8-2,14 9-1,15 5-6,12-3-3,24 3-16,6-26-25,23-3-82,-2-17-4,2-17-1,-2-12 0</inkml:trace>
          <inkml:trace contextRef="#ctx0" brushRef="#br1" timeOffset="54412.7064">5414 7397 19,'0'0'105,"12"-24"-2,-12 24 2,-7-29-55,7 29-15,0 0-8,-24-19-6,24 19-3,-32-7 0,8 4 1,24 3 1,-38 12-1,38-12 0,-27 32-4,27-32-2,-5 36-4,5-36-4,12 26-3,-12-26-2,32 5-4,-32-5-3,36-17-10,-36 17-21,29-31-59,-29 31-30,0 0 3,0 0-5</inkml:trace>
          <inkml:trace contextRef="#ctx0" brushRef="#br1" timeOffset="54772.0946">5359 8030 69,'0'0'107,"24"-26"3,-17 4 1,-9-12-63,2 34-11,4-48-6,-4 48-7,-12-41-3,12 41-1,-31-15-4,31 15-2,-34 17-2,20 5-1,-3 0-5,7 7 0,0 0-3,10-3-1,5-4-1,-5-22-2,24 17-3,-24-17-3,46-12-14,-29-15-45,10 5-62,-8 1 1,-4-3-5,-15 24 2</inkml:trace>
        </inkml:traceGroup>
        <inkml:traceGroup>
          <inkml:annotationXML>
            <emma:emma xmlns:emma="http://www.w3.org/2003/04/emma" version="1.0">
              <emma:interpretation id="{4F2C0C84-3EFF-44B7-8282-545667150A05}" emma:medium="tactile" emma:mode="ink">
                <msink:context xmlns:msink="http://schemas.microsoft.com/ink/2010/main" type="inkWord" rotatedBoundingBox="8272,7533 13315,7485 13328,8863 8286,8911"/>
              </emma:interpretation>
              <emma:one-of disjunction-type="recognition" id="oneOf14">
                <emma:interpretation id="interp69" emma:lang="en-US" emma:confidence="0.5">
                  <emma:literal>Compute</emma:literal>
                </emma:interpretation>
                <emma:interpretation id="interp70" emma:lang="en-US" emma:confidence="0">
                  <emma:literal>compute</emma:literal>
                </emma:interpretation>
                <emma:interpretation id="interp71" emma:lang="en-US" emma:confidence="0">
                  <emma:literal>compote</emma:literal>
                </emma:interpretation>
                <emma:interpretation id="interp72" emma:lang="en-US" emma:confidence="0">
                  <emma:literal>Compote</emma:literal>
                </emma:interpretation>
                <emma:interpretation id="interp73" emma:lang="en-US" emma:confidence="0">
                  <emma:literal>computes</emma:literal>
                </emma:interpretation>
              </emma:one-of>
            </emma:emma>
          </inkml:annotationXML>
          <inkml:trace contextRef="#ctx0" brushRef="#br1" timeOffset="55881.5224">7081 7190 1,'0'0'71,"-19"-49"17,19 49-33,-34-31-7,0 21 0,0 25-2,-19 2-2,5 28 0,-20 4-6,10 28-1,-14 8-7,16 23-5,3 1-7,22 12-3,19-5-6,21-3-1,27-11-4,25-20-6,21-26-6,10-30-10,19-19-22,-7-36-28,12-14-54,-5-15-2,-14-12 0,-13 2 2</inkml:trace>
          <inkml:trace contextRef="#ctx0" brushRef="#br1" timeOffset="56914.0605">7905 7777 1,'5'-29'33,"-5"29"45,19-39-16,-16 8-31,-1 4-1,-4-9 2,-3 9-4,-12-4 3,17 31 2,-56-41-1,20 36 5,-22 5-2,2 19 0,-18 10-6,8 24-1,-4 3-5,15 16-3,6 6-6,20 4-3,20-2-7,21-8-2,24-19-2,15-14-3,16-17-3,6-25-2,9-14-2,-7-21-7,0-11-3,-20-21-7,-1 7 1,-25-14-4,-5 9 7,-24-2 0,-10 15 6,-17 2 8,-11 9 10,-10 20 11,-13 5 5,3 21 7,-7 3 1,12 29 3,0 2-1,16 22-4,8-2-4,25 9-5,8-5-3,23-4-4,12-15-4,14-15-3,10-16-2,4-20-2,8-11-1,-2-20-1,-1-10 0,-9-7-2,-8 0 0,-11 0 2,-8 7 2,-9 8 3,-10 9 0,-17 34 3,0 0 2,0 0 3,4 34 0,-4 14-1,-2 8-1,7 4-1,2 3-2,8-5 0,4-12-5,8-13 1,2-23 2,2-17-1,3-17 0,-3-17 0,3-15-1,0-7 0,0 0 1,-1 5 0,1 10 2,-5 12-1,0 14 6,-5 27-2,-4 22 4,-6 18-1,1 13 0,-3 13-1,-7 3 0,7-1-2,-3-8-6,6-14 3,-1-22-3,8-19 2,-22-10-1,36-32 0,-14-9 0,-3-15-1,3-6 1,0-4-2,0 4-2,-3 4 2,0 12-1,-2 12 1,0 12 3,-17 22 2,27 24-1,-18 20 2,-1 11 1,-1 11-5,7 16-23,-9-5-96,10-4-6,2-8 1,4-22-4</inkml:trace>
          <inkml:trace contextRef="#ctx0" brushRef="#br1" timeOffset="57591.4996">9282 7769 46,'-22'-36'107,"22"36"7,0-22 1,0 22-47,0 0-20,15 49-6,2 16-12,-12 7-8,9 25-5,-2 4-7,7 1-3,-2-8-5,5-14 1,0-25-2,-3-26 0,-19-29 0,32-38-1,-23-25 0,-4-17 0,-2-14 0,-6-15 0,1-2-3,-1 5 2,6 12-2,4 9 1,3 17-1,7 15 1,9 17-1,8 19 1,7 12 2,5 13-1,5 9 5,2 7-1,-2 17 2,-8 7 0,-12 8 2,-14 4-2,-19 3 1,-17 0-4,-20-5-8,-17-10-13,1-7-28,-18-29-53,15-12-27,5-14 1,19-18-2</inkml:trace>
          <inkml:trace contextRef="#ctx0" brushRef="#br1" timeOffset="57857.1328">10029 7496 140,'31'8'125,"-31"-8"5,34 53-2,-20 12-70,-16-2-18,16 17-12,-6-1-10,16-1-6,-2-8-5,14-15 0,0-21-2,12-22 0,1-24-2,-1-17-1,-5-17-1,-4-9-5,-7-16-7,-13-3-21,3 11-41,-20-5-61,-2 13 0,-7 6-1,0 8 1</inkml:trace>
          <inkml:trace contextRef="#ctx0" brushRef="#br1" timeOffset="58216.5258">10514 7537 236,'-5'-58'125,"15"8"1,17 18-43,-3-2-48,24 15-13,3 2-17,4 8-18,11 13-30,-16 1-80,4 7-1,-6 12-5,-10 5 4</inkml:trace>
          <inkml:trace contextRef="#ctx0" brushRef="#br1" timeOffset="58060.2735">10712 7400 132,'29'14'122,"3"27"-1,-3 8 2,-8 9-80,11 24-10,-10 2-18,-3 3-17,0 5-22,-14-22-32,-5-12-64,-7-17-1,-15-24-1,-2-17 0</inkml:trace>
          <inkml:trace contextRef="#ctx0" brushRef="#br1" timeOffset="58513.4213">11022 8086 167,'9'43'124,"13"-14"2,7-19-1,7-32-73,10 0-28,-5-23-8,7-6-10,1-14-3,-6-10-6,-4 2-2,-12 1-1,-6 7-1,-16 7 2,-7 9 1,-10 13 4,-17 12 2,-5 21 8,-10 16 6,6 20-1,-8 13 2,10 19 1,7 8-4,16 11-2,13 3-6,20-2-8,23-8-19,3-24-40,22-4-73,4-20-4,6-15 1,-4-16-2</inkml:trace>
        </inkml:traceGroup>
        <inkml:traceGroup>
          <inkml:annotationXML>
            <emma:emma xmlns:emma="http://www.w3.org/2003/04/emma" version="1.0">
              <emma:interpretation id="{EB01186E-B4A0-41BA-8DD6-EF35B4BC1C39}" emma:medium="tactile" emma:mode="ink">
                <msink:context xmlns:msink="http://schemas.microsoft.com/ink/2010/main" type="inkWord" rotatedBoundingBox="14287,7413 17044,7386 17059,8981 14302,9007"/>
              </emma:interpretation>
              <emma:one-of disjunction-type="recognition" id="oneOf15">
                <emma:interpretation id="interp74" emma:lang="en-US" emma:confidence="0">
                  <emma:literal>her)</emma:literal>
                </emma:interpretation>
                <emma:interpretation id="interp75" emma:lang="en-US" emma:confidence="0">
                  <emma:literal>h (0)</emma:literal>
                </emma:interpretation>
                <emma:interpretation id="interp76" emma:lang="en-US" emma:confidence="0">
                  <emma:literal>h (8)</emma:literal>
                </emma:interpretation>
                <emma:interpretation id="interp77" emma:lang="en-US" emma:confidence="0">
                  <emma:literal>nor)</emma:literal>
                </emma:interpretation>
                <emma:interpretation id="interp78" emma:lang="en-US" emma:confidence="0">
                  <emma:literal>h (2)</emma:literal>
                </emma:interpretation>
              </emma:one-of>
            </emma:emma>
          </inkml:annotationXML>
          <inkml:trace contextRef="#ctx0" brushRef="#br1" timeOffset="59154.0723">12517 7035 146,'29'-7'122,"-17"31"-3,-2 19 2,-10 15-81,9 41-5,-9 15-11,5 21-10,-2 3-5,4 2-2,3-17-2,2-16 0,5-33-2,2-30-1,3-42-2,4-31 0,6-29 1,-6-24-1,1-7-2,4-5 2,-4 2-2,2 7 1,-5 13-1,0 19 2,-7 16 0,-17 37 2,29-9 2,-22 38 1,0 17 2,-2 14-2,3 12 2,1 8-3,6 7-7,-3-10-17,19 6-38,-7-28-70,5-16-3,0-20 0,0-21-2</inkml:trace>
          <inkml:trace contextRef="#ctx0" brushRef="#br1" timeOffset="59497.8387">13725 7059 51,'7'-31'107,"-7"31"7,0 0 6,-38-3-53,16 39-8,-22 3-11,11 31-9,-21 12-7,13 27-7,-5 5-6,15 11-7,7 6-7,21-6-7,28-4-10,8-27-18,37-7-34,3-34-66,16-21-3,1-22 1,6-25 0</inkml:trace>
          <inkml:trace contextRef="#ctx0" brushRef="#br1" timeOffset="60404.1384">14141 7301 95,'0'0'103,"0"0"10,0-22-35,0 22-20,0 0-6,0 0-8,0 0-8,29 17-5,-29-17-7,0 0-7,26 17-6,-26-17-4,39 26-3,-15-6-2,5-1-1,2 8 1,6-1-2,-4 3 1,1 5 0,-2 2-1,-3 0 0,-5 8-1,-7 4 1,-8 5-2,-4 10 1,-7 7-2,-5 3 0,-10-1 2,-3-2-2,-4-12 2,0-14 2,-3-18 1,3-21 0,2-24 0,6-22 1,3-17-1,6-12 1,7-15-2,5-2-2,7 0 1,5 5-2,5 5 0,7 9-2,0 3-2,7 12-6,-7 4-12,12 18-21,-19-3-68,9 8-14,-4 9-1,-5 2 2</inkml:trace>
          <inkml:trace contextRef="#ctx0" brushRef="#br1" timeOffset="60703.7765">14798 6979 124,'0'0'123,"38"-17"3,-9 25-3,8 16-53,-4 2-33,16 25-8,-6 10-13,13 18-5,-8 18-4,-2 14-4,-7 7-1,-8 8-1,-9 2 0,-8 3 0,-14-6-2,-9-6-2,-8-13-12,-17-26-30,2-6-79,-13-16-4,-9-16 0,-4-13-4</inkml:trace>
        </inkml:traceGroup>
        <inkml:traceGroup>
          <inkml:annotationXML>
            <emma:emma xmlns:emma="http://www.w3.org/2003/04/emma" version="1.0">
              <emma:interpretation id="{D741CF5B-496D-41E5-B037-D01634A29B78}" emma:medium="tactile" emma:mode="ink">
                <msink:context xmlns:msink="http://schemas.microsoft.com/ink/2010/main" type="inkWord" rotatedBoundingBox="18398,7463 21090,7501 21074,8578 18383,8540"/>
              </emma:interpretation>
              <emma:one-of disjunction-type="recognition" id="oneOf16">
                <emma:interpretation id="interp79" emma:lang="en-US" emma:confidence="0">
                  <emma:literal>such</emma:literal>
                </emma:interpretation>
                <emma:interpretation id="interp80" emma:lang="en-US" emma:confidence="0">
                  <emma:literal>Such</emma:literal>
                </emma:interpretation>
                <emma:interpretation id="interp81" emma:lang="en-US" emma:confidence="0">
                  <emma:literal>Sucu</emma:literal>
                </emma:interpretation>
                <emma:interpretation id="interp82" emma:lang="en-US" emma:confidence="0">
                  <emma:literal>suck</emma:literal>
                </emma:interpretation>
                <emma:interpretation id="interp83" emma:lang="en-US" emma:confidence="0">
                  <emma:literal>Suck</emma:literal>
                </emma:interpretation>
              </emma:one-of>
            </emma:emma>
          </inkml:annotationXML>
          <inkml:trace contextRef="#ctx0" brushRef="#br1" timeOffset="61440.0869">17129 7252 26,'-10'-48'87,"8"9"3,-13-7 6,1 10-39,-10 12-20,-15 5 3,-2 26-5,-17 5-2,3 27-2,-8 2-4,10 17-4,-1 2-7,13 8-1,12-1-6,20-1-3,14-11-1,14-6-4,20-8 0,11-10-3,11-2 1,6-5-4,6-4 0,-3-1 2,0 5-2,-12 7 2,-15 8 2,-14 7 2,-12 2 0,-17 3 3,-19-5 0,-15-3 0,-12-11-1,-7-10 0,-5-13-6,-5-18-9,3-8-17,-8-24-27,10-3-61,10-2-2,7-5-1,14 6 1</inkml:trace>
          <inkml:trace contextRef="#ctx0" brushRef="#br1" timeOffset="61799.4799">17462 7494 112,'15'43'114,"-20"-2"2,0 8 1,0 2-57,15 16-15,-3-9-10,22 5-16,8-17-8,13-10-3,6-19-3,2-15-2,2-18 0,-4-16-2,-13-14 1,-9-14-1,-12-5-4,-17-8-6,-5 13-17,-20-10-24,4 14-68,-11 13-4,-4 6 1,4 18-3</inkml:trace>
          <inkml:trace contextRef="#ctx0" brushRef="#br1" timeOffset="62174.5033">18397 7559 73,'15'-34'94,"-17"13"3,2 21 4,7-32-61,-17 1-1,10 31-4,-22-41-1,22 41 2,-55-22-4,21 27-1,-14 0-5,4 19-1,-9 12-5,10 17-6,1 10-2,18 12-6,12 5 0,17-1-6,22-1-4,9-13-11,22-12-14,-3-31-19,25-8-32,-5-28-50,2-20-1,-4-17 3,-10-19 6</inkml:trace>
          <inkml:trace contextRef="#ctx0" brushRef="#br1" timeOffset="62518.269">18789 7192 167,'-3'-22'125,"3"22"1,0 0 3,0 0-68,-2 58-18,-3-7-13,8 26-13,-6 10-6,8 7-3,-3 1-4,8-1-2,9-14-1,6-18-2,4-23 1,7-27-1,2-26 0,4-30 1,1-16-2,-2-13 0,-2-6 1,-8-4 0,1 16 0,-8 6 2,-7 20 0,-17 41 1,24-7 1,-22 38-1,1 23 1,-6 16-6,6 17-7,-6-5-24,18 12-75,-6-14-22,11-13-1,4-18 1</inkml:trace>
        </inkml:traceGroup>
        <inkml:traceGroup>
          <inkml:annotationXML>
            <emma:emma xmlns:emma="http://www.w3.org/2003/04/emma" version="1.0">
              <emma:interpretation id="{D11D23E4-4C69-410D-BD52-F16A37FEF713}" emma:medium="tactile" emma:mode="ink">
                <msink:context xmlns:msink="http://schemas.microsoft.com/ink/2010/main" type="inkWord" rotatedBoundingBox="21548,7166 24380,7309 24323,8447 21491,8304"/>
              </emma:interpretation>
              <emma:one-of disjunction-type="recognition" id="oneOf17">
                <emma:interpretation id="interp84" emma:lang="en-US" emma:confidence="0.5">
                  <emma:literal>that</emma:literal>
                </emma:interpretation>
                <emma:interpretation id="interp85" emma:lang="en-US" emma:confidence="0">
                  <emma:literal>That</emma:literal>
                </emma:interpretation>
                <emma:interpretation id="interp86" emma:lang="en-US" emma:confidence="0">
                  <emma:literal>•hat</emma:literal>
                </emma:interpretation>
                <emma:interpretation id="interp87" emma:lang="en-US" emma:confidence="0">
                  <emma:literal>What</emma:literal>
                </emma:interpretation>
                <emma:interpretation id="interp88" emma:lang="en-US" emma:confidence="0">
                  <emma:literal>Ghat</emma:literal>
                </emma:interpretation>
              </emma:one-of>
            </emma:emma>
          </inkml:annotationXML>
          <inkml:trace contextRef="#ctx0" brushRef="#br1" timeOffset="62987.0381">20166 7057 176,'0'0'121,"-12"50"-3,-5-1 2,-7 14-84,14 28-6,3 11-11,9 4-13,10-4-14,5-11-12,19-4-19,-9-31-25,7-17-55,-5-30 1,-29-9-2,22-55 5</inkml:trace>
          <inkml:trace contextRef="#ctx0" brushRef="#br1" timeOffset="63471.4428">19767 7252 229,'-14'-24'125,"14"24"-3,29-36 0,7 14-86,22 3-10,5-10-12,12-3-9,2-4-3,3-2-2,-3-1-1,-2 5-1,-5 5 0,-10 7 0,-2 15 1,-12 14 0,-5 18 0,-9 20 1,-8 16 0,-7 16 3,-7 15-1,-6 14 2,-4 3-2,0-3 2,-2-14 0,4-12-1,3-25 1,5-21-2,-10-34 1,26-14-1,-4-30-2,0-14 1,4-9-1,6-3 0,-1 7 0,1 2 0,-3 15-1,2 17 1,-2 17 2,-2 17 0,-8 17 0,-2 14 1,0 17 1,0 13-1,2-1 1,0 2-6,10-1-4,-2-13-11,14-2-15,-10-30-22,18-1-27,-13-25-47,5-12-4,-10-12 5,1-12 2</inkml:trace>
          <inkml:trace contextRef="#ctx0" brushRef="#br1" timeOffset="63924.5845">21712 7540 103,'0'0'102,"24"-3"1,-24 3-2,0 0-66,22-38-13,-17 16-8,-8-9-6,1 6 4,-15-4 1,17 29 5,-53-33 1,22 35 3,-18 3 1,6 19 2,-10 10-1,7 12-7,0 5-2,12 6-5,7-3-1,13-1-4,9-12 0,15-7-3,11-22-1,8-12-1,5-20 1,5-13-1,2-8-2,-2-10 2,-1 0-2,-1-2 1,-6 7-1,-4 5 2,-1 17-3,-2 12 4,-24 12 1,37 19-1,-23 15 3,3 7-6,5 5-4,-5 0-17,16 4-27,-8-16-64,13-12-14,1-20-2,2-23 0</inkml:trace>
          <inkml:trace contextRef="#ctx0" brushRef="#br1" timeOffset="64158.2156">22328 6902 210,'0'-36'130,"0"36"1,0 0 1,0 0-80,-34 58-15,25 12-13,-6 14-10,6 15-2,9 10-4,7 0-4,7-10-5,13-17-5,12-7-7,-3-29-11,12-12-13,-14-34-25,9-15-47,-18-19-26,-9-9 3,-16-8 3</inkml:trace>
          <inkml:trace contextRef="#ctx0" brushRef="#br1" timeOffset="64328.8147">22043 7281 208,'-68'-9'132,"27"4"4,17 0-4,24 5-72,32 7-21,21-4-16,10-3-12,16-3-9,6 3-12,-5-14-25,11 9-97,-16-10-5,-5-4 0,-14-3-4</inkml:trace>
        </inkml:traceGroup>
      </inkml:traceGroup>
    </inkml:traceGroup>
    <inkml:traceGroup>
      <inkml:annotationXML>
        <emma:emma xmlns:emma="http://www.w3.org/2003/04/emma" version="1.0">
          <emma:interpretation id="{40B3B664-8EE1-4BD2-93C8-D81CA56BB673}" emma:medium="tactile" emma:mode="ink">
            <msink:context xmlns:msink="http://schemas.microsoft.com/ink/2010/main" type="paragraph" rotatedBoundingBox="10182,9925 19624,9749 19660,11682 10218,118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4BA4B744-0ECD-4A59-BA0A-8B6D446AB832}" emma:medium="tactile" emma:mode="ink">
              <msink:context xmlns:msink="http://schemas.microsoft.com/ink/2010/main" type="line" rotatedBoundingBox="10182,9925 19624,9749 19660,11682 10218,11858"/>
            </emma:interpretation>
          </emma:emma>
        </inkml:annotationXML>
        <inkml:traceGroup>
          <inkml:annotationXML>
            <emma:emma xmlns:emma="http://www.w3.org/2003/04/emma" version="1.0">
              <emma:interpretation id="{8FC05C75-4E47-40B8-AF9F-8D9AB4476040}" emma:medium="tactile" emma:mode="ink">
                <msink:context xmlns:msink="http://schemas.microsoft.com/ink/2010/main" type="inkWord" rotatedBoundingBox="14192,9850 17981,9780 18010,11358 14221,11428"/>
              </emma:interpretation>
              <emma:one-of disjunction-type="recognition" id="oneOf18">
                <emma:interpretation id="interp89" emma:lang="en-US" emma:confidence="0">
                  <emma:literal>g(o).h(8)=2</emma:literal>
                </emma:interpretation>
                <emma:interpretation id="interp90" emma:lang="en-US" emma:confidence="0">
                  <emma:literal>g(0).h(8)= I</emma:literal>
                </emma:interpretation>
                <emma:interpretation id="interp91" emma:lang="en-US" emma:confidence="0">
                  <emma:literal>g(o).h(8)= I</emma:literal>
                </emma:interpretation>
                <emma:interpretation id="interp92" emma:lang="en-US" emma:confidence="0">
                  <emma:literal>g(0).h(8)=2</emma:literal>
                </emma:interpretation>
                <emma:interpretation id="interp93" emma:lang="en-US" emma:confidence="0">
                  <emma:literal>g(o).h\8)= I</emma:literal>
                </emma:interpretation>
              </emma:one-of>
            </emma:emma>
          </inkml:annotationXML>
          <inkml:trace contextRef="#ctx0" brushRef="#br1" timeOffset="68462.7553">12423 9499 77,'0'0'109,"0"0"5,9 24 0,-4 22-49,-7 5-16,16 36-5,-11 7-16,11 34-6,-4 7-8,4 13-4,-1-10-3,1-8-3,3-24-1,0-21-2,2-34 1,-19-51-2,39 7 0,-17-43-1,-3-22 2,3-15-2,-1-9 1,-1-3 0,6 6-2,1 9 3,-3 12-2,0 14 3,0 20-2,-2 19 1,-22 5 1,39 51-2,-27 2 2,-3 15-3,1 9 2,-3 8-3,1 2-4,-4-13-17,11 4-35,-8-35-64,8-16-4,-15-27 1,31-17-4</inkml:trace>
          <inkml:trace contextRef="#ctx0" brushRef="#br1" timeOffset="68790.8974">13592 9458 121,'0'0'114,"-24"-2"4,2 11-15,3 32-41,-22 3-8,9 36-7,-13 7-15,8 31-4,-4 8-11,19 16-6,6 3-9,16-5-5,16-7-14,11-22-22,33-4-36,-2-37-55,12-22-3,1-29 1,1-26 1</inkml:trace>
          <inkml:trace contextRef="#ctx0" brushRef="#br1" timeOffset="69222.8136">13843 9847 202,'0'0'129,"0"0"-1,37 5-1,-11 0-78,15 21-21,3 3-10,14 12-9,2 10-7,3 7-4,-3 10 0,-2 2-3,-9 2 3,-11 3-1,-16 0 2,-15-2 1,-16-1 3,-13-4 3,-14-13-1,-10-9 2,-10-17 0,3-17 0,0-21 0,7-20-3,10-20 2,14-18-2,8-16 2,18-6-2,11-3-3,11 0-3,8 5-7,-2 0-13,14 20-37,-13-1-75,6 10 0,-5 3-2,2 9 2</inkml:trace>
          <inkml:trace contextRef="#ctx0" brushRef="#br1" timeOffset="69545.8153">14614 9381 198,'31'5'126,"11"16"2,6 20-2,0 13-75,13 30-18,-11 15-10,3 20-9,-11 13-4,-6 16 2,-14-6-3,-13 3-1,-11-9-3,-10-18-6,-8-7-15,-21-31-37,3-10-82,-8-27-2,0-18-3,-5-23-1</inkml:trace>
          <inkml:trace contextRef="#ctx0" brushRef="#br1" timeOffset="70077.1071">15532 10045 193,'0'0'122,"0"0"5,0 0-6,24 22-72,-2-20-13,24 8-15,0-5-12,12 0-10,9 4-17,-9-11-26,17 12-67,-17-3-17,-5 2 4,-14 4-5</inkml:trace>
          <inkml:trace contextRef="#ctx0" brushRef="#br1" timeOffset="70248.9902">15655 10429 225,'0'0'132,"-24"20"-1,24-20-1,22 9-87,2-14-13,20 5-15,6-4-10,11 1-10,11 3-22,-11-12-37,9 7-68,0-2 1,-3 0-4,-9-3 2</inkml:trace>
          <inkml:trace contextRef="#ctx0" brushRef="#br1" timeOffset="66040.7619">8954 10110 80,'14'-46'104,"-4"20"-3,-5-13 4,-10-4-69,10 4-4,-13-7-4,3 5-8,-16 0 1,-8 17 0,-17 5-2,-5 26 0,-14 17-1,0 24-3,-8 13-3,8 18-1,7 11-4,19 4-4,15-5-1,17-4-3,21-17-2,18-20-4,18-17 3,6-19-7,7-19 4,-5-19 1,0-8-1,-12-15 4,-8 1-1,-9-3 4,-14 8-1,-10 4 6,-8 8-3,-2 9 4,5 22-3,0 0 2,0 0-1,-16 27 1,30 14-1,10 14-4,12 18 2,6 14-4,8 14 3,-1 13-3,-1 7 2,-7 4-1,-10-6 2,-14-8 5,-14-12-2,-15-15 3,-17-18-1,-8-20 2,-11-30-1,-3-20-1,-4-28-2,-3-23-3,2-20 0,8-10-2,7-9-2,9-3-9,20 18-24,-5-4-90,22 18-5,10 12 0,11 10-3</inkml:trace>
          <inkml:trace contextRef="#ctx0" brushRef="#br1" timeOffset="66431.4059">9724 9825 80,'0'0'116,"-29"-14"5,5 14 2,24 0-56,-60 24-13,28 19-9,-18 1-14,16 24-7,-7 14-8,12 14-6,7 8-3,17 5-6,15 2-4,14-12-14,24 3-24,-2-32-45,22-10-45,4-24-1,8-19-3,-8-24 3</inkml:trace>
          <inkml:trace contextRef="#ctx0" brushRef="#br1" timeOffset="66993.9337">10123 10142 174,'0'0'127,"0"0"1,0 0 3,2-32-84,27 37-8,-5-5-14,20 7-8,-3 3-7,17 7-2,0 7-7,5 3-4,0 9 0,-8 5-4,-2 3 3,-7 6-3,-10 3 4,-11 3-2,-13 7 4,-12 0 2,-10-3 0,-12-4 3,-9-8-2,-5-7 3,-8-14-2,1-15 1,-3-17-1,2-17-1,3-17 0,7-11 0,5-11 0,10-6-2,9-6 1,8 3 0,7 2-3,7 3-1,10 10-6,2-1-6,10 17-20,-13-9-27,13 14-66,-5 3-5,5 7 4,-3 2-1</inkml:trace>
          <inkml:trace contextRef="#ctx0" brushRef="#br1" timeOffset="67259.5661">10898 9714 187,'37'17'125,"4"17"2,0 17-3,9 21-79,-11 3-17,9 24-7,-11 5-8,-6 10-4,-12-1-1,-2 3-2,-14-7-5,-11-10-11,-1 2-37,-23-31-83,3-12-2,-7-21-3,-5-23-1</inkml:trace>
          <inkml:trace contextRef="#ctx0" brushRef="#br1" timeOffset="67806.4679">11729 10717 139,'0'0'110,"0"0"0,0 0 0,27-12-82,-27 12-3,7-29-8,-7 29-2,3-29-4,-3 29 1,-8-24 1,8 24-2,0 0 0,-24-5-1,24 5 0,-14 21-3,14-21-1,-10 34-3,10-34-1,3 32-5,-3-32-5,0 0-10,26 12-30,-26-12-75,29-10-1,-29 10-2,29-26-1</inkml:trace>
          <inkml:trace contextRef="#ctx0" brushRef="#br1" timeOffset="70952.1504">17240 10064 152,'20'-26'108,"-6"-15"4,5-3-3,6-6-65,-16-13-13,6 7-12,-10-4-6,-3 9-1,-12 0 0,1 18 0,-11 8 0,20 25-1,-43 0 1,26 25-1,-5 11-1,10 22-1,2 7-1,10 15 1,8 4-3,9 13-2,9-5-3,8 0-1,5-8-1,4-7 0,3-7-2,-5-12-1,-2-7 1,-8-12 1,-9-5 0,-15-8 0,-12-4 1,5-22-1,-46 31 1,3-16 1,-8-1-1,-4-2 2,-3 5-1,4 0 3,9-2 1,8-1 4,11-6 0,26-8 1,0 0 1,0 0-1,38-22 1,6 5-2,4-2-2,13 2-3,6 0-1,6 5-1,-3 4-2,0 6-1,-7 7-2,-8 2-4,-4 5-8,-17-9-24,4 9-96,-38-12-3,29 0 0,-29 0 0</inkml:trace>
        </inkml:traceGroup>
      </inkml:traceGroup>
    </inkml:traceGroup>
  </inkml:traceGroup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35:42.05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1A21253-7C60-4501-A61C-123E22A65A06}" emma:medium="tactile" emma:mode="ink">
          <msink:context xmlns:msink="http://schemas.microsoft.com/ink/2010/main" type="writingRegion" rotatedBoundingBox="14215,9778 17791,8262 18446,9805 14870,11322"/>
        </emma:interpretation>
      </emma:emma>
    </inkml:annotationXML>
    <inkml:traceGroup>
      <inkml:annotationXML>
        <emma:emma xmlns:emma="http://www.w3.org/2003/04/emma" version="1.0">
          <emma:interpretation id="{6E3CBBC6-58CC-4F80-917F-1AE96EAE7B7A}" emma:medium="tactile" emma:mode="ink">
            <msink:context xmlns:msink="http://schemas.microsoft.com/ink/2010/main" type="paragraph" rotatedBoundingBox="14215,9778 17791,8262 18446,9805 14870,113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4A8A60-462D-48AF-ACCF-BE5756703776}" emma:medium="tactile" emma:mode="ink">
              <msink:context xmlns:msink="http://schemas.microsoft.com/ink/2010/main" type="line" rotatedBoundingBox="14215,9778 17791,8262 18446,9805 14870,11322"/>
            </emma:interpretation>
          </emma:emma>
        </inkml:annotationXML>
        <inkml:traceGroup>
          <inkml:annotationXML>
            <emma:emma xmlns:emma="http://www.w3.org/2003/04/emma" version="1.0">
              <emma:interpretation id="{62D6320D-89F3-47F7-AAB2-6370A174BB9B}" emma:medium="tactile" emma:mode="ink">
                <msink:context xmlns:msink="http://schemas.microsoft.com/ink/2010/main" type="inkWord" rotatedBoundingBox="14215,9778 17791,8262 18446,9805 14870,11322"/>
              </emma:interpretation>
              <emma:one-of disjunction-type="recognition" id="oneOf0">
                <emma:interpretation id="interp0" emma:lang="en-US" emma:confidence="0">
                  <emma:literal>anis)</emma:literal>
                </emma:interpretation>
                <emma:interpretation id="interp1" emma:lang="en-US" emma:confidence="0">
                  <emma:literal>aehlo)</emma:literal>
                </emma:interpretation>
                <emma:interpretation id="interp2" emma:lang="en-US" emma:confidence="0">
                  <emma:literal>ants)</emma:literal>
                </emma:interpretation>
                <emma:interpretation id="interp3" emma:lang="en-US" emma:confidence="0">
                  <emma:literal>a,h(0)</emma:literal>
                </emma:interpretation>
                <emma:interpretation id="interp4" emma:lang="en-US" emma:confidence="0">
                  <emma:literal>anion)</emma:literal>
                </emma:interpretation>
              </emma:one-of>
            </emma:emma>
          </inkml:annotationXML>
          <inkml:trace contextRef="#ctx0" brushRef="#br0">1614-1144 64,'0'0'96,"5"-34"5,-5 34 1,0 0-52,7-24-3,-7 24-8,0 0-8,3 36-4,-11-9-6,8 16-3,-4 6-2,4 11-8,0 10 0,4 8-5,4-4 1,4-1-5,2-8 4,6-12-4,-1-9 1,0-15 0,-19-29-1,36 9 0,-36-9 1,32-33 0,-20 6 0,-5-9-1,3-3 1,-1-2 1,1 2-5,2 1 4,5 4-4,-2 3 5,2-1-6,7 10 6,-24 22-6,41-31 4,-17 21 2,-2 8-2,-1 7 1,-21-5 0,37 46 4,-28-8-6,3 11 5,-7 6-8,2 6-5,-4-8-13,7 5-18,-15-15-48,10-16-29,-5-27 2,0 0-3</inkml:trace>
          <inkml:trace contextRef="#ctx0" brushRef="#br0" timeOffset="421.8896">2530-1214 82,'0'0'102,"-34"17"6,34-17 0,-27 43-53,6-23-10,6 21-9,-7-5-12,5 15-4,3 4-4,4 11-10,6-1-6,6 0-14,15 5-16,-5-12-28,17-2-53,2-6-6,3-18-2,2-10 5</inkml:trace>
          <inkml:trace contextRef="#ctx0" brushRef="#br0" timeOffset="890.6688">2740-1062 105,'0'0'109,"24"-9"-2,-24 9 3,0 0-65,44 24-11,-44-24-8,53 38-10,-22-11-6,5 4-4,5 8 0,1 2-7,-1 5 4,-5 0-5,-7 2 3,-7 3-3,-10 0 3,-12-1-2,-12-6 1,-8 2 3,-11-10-1,-5-5 3,-5-9 1,2-7 1,-5-18 1,13-11 0,2-15 0,12-10-2,7-16 1,13-3-2,4-8-3,10 1 0,7 5-11,3-1-3,9 15-14,-7-7-16,12 19-56,-7 3-21,-3 4 0,-2 8-1</inkml:trace>
          <inkml:trace contextRef="#ctx0" brushRef="#br0" timeOffset="1253.7925">3392-1255 168,'34'10'112,"5"14"0,2 10 0,-5 9-76,10 20-8,-10 7-9,3 17-9,-13 0 0,-4 5-5,-10 0 2,-7-3-8,-10 3-13,-19-15-38,-5-12-66,-5-4-1,-9-18-3,-6-11 0</inkml:trace>
          <inkml:trace contextRef="#ctx0" brushRef="#br0" timeOffset="-1596.7678">452 255 87,'22'-24'100,"-15"0"1,5-1-1,-2 1-59,-10-12-11,2 7-10,-9-2-7,-5 4-5,-10 8-2,-4 7-1,-13 7-1,-5 10 2,-4 7 1,-5 14 0,0 3-1,2 10 1,5 4-3,8 8 1,6-2-2,10 1-1,10-4-1,12-7-1,17-10-1,12-10 0,10-14 1,9-12-1,8-15 1,4-9-1,3-8 1,-3-7-1,-9 3 2,-10-1 0,-9 5 3,-11 13 0,-11 4 4,-10 22-1,0 0 2,0 0 0,-29 36-1,19-4-1,3 4-2,9 3-2,8 2-8,5-8-7,18 1-21,-6-17-30,17-2-52,4-8-5,3-9 3,-1-1-4</inkml:trace>
          <inkml:trace contextRef="#ctx0" brushRef="#br0" timeOffset="-1250.0607">1061 542 146,'26'-14'100,"-26"14"5,22-48-31,-22 48-32,7-56-4,-4 32-6,-20-8-3,17 32-4,-46-41-3,12 32-2,-12 4-3,0 10-4,-7 7-4,5 10-2,2 4-3,12 8-1,10-3-1,14 1-1,15-8-2,-5-24-1,53 31-7,-12-38-14,17 2-36,-4-16-67,1-11 1,-4-2-6,-12-4 4</inkml:trace>
        </inkml:traceGroup>
      </inkml:traceGroup>
    </inkml:traceGroup>
  </inkml:traceGroup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36:32.872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3">
      <inkml:brushProperty name="width" value="0.03528" units="cm"/>
      <inkml:brushProperty name="height" value="0.03528" units="cm"/>
      <inkml:brushProperty name="color" value="#177D36"/>
      <inkml:brushProperty name="fitToCurve" value="1"/>
    </inkml:brush>
    <inkml:brush xml:id="br4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7D94A47B-7924-4CAA-83F1-87D83B9C2C2B}" emma:medium="tactile" emma:mode="ink">
          <msink:context xmlns:msink="http://schemas.microsoft.com/ink/2010/main" type="writingRegion" rotatedBoundingBox="2787,190 26739,228 26709,19203 2756,19164"/>
        </emma:interpretation>
      </emma:emma>
    </inkml:annotationXML>
    <inkml:traceGroup>
      <inkml:annotationXML>
        <emma:emma xmlns:emma="http://www.w3.org/2003/04/emma" version="1.0">
          <emma:interpretation id="{1B2AA9E6-6654-4F46-B2C3-8C26C538762F}" emma:medium="tactile" emma:mode="ink">
            <msink:context xmlns:msink="http://schemas.microsoft.com/ink/2010/main" type="paragraph" rotatedBoundingBox="2787,190 21450,220 21448,1490 2785,145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AC88650-2EF1-4562-B570-9C88F5EEA8A2}" emma:medium="tactile" emma:mode="ink">
              <msink:context xmlns:msink="http://schemas.microsoft.com/ink/2010/main" type="line" rotatedBoundingBox="2787,190 21450,220 21448,1490 2785,1459"/>
            </emma:interpretation>
          </emma:emma>
        </inkml:annotationXML>
        <inkml:traceGroup>
          <inkml:annotationXML>
            <emma:emma xmlns:emma="http://www.w3.org/2003/04/emma" version="1.0">
              <emma:interpretation id="{D4D6AB00-5B79-4730-96A6-40C181E49569}" emma:medium="tactile" emma:mode="ink">
                <msink:context xmlns:msink="http://schemas.microsoft.com/ink/2010/main" type="inkWord" rotatedBoundingBox="2787,254 6234,259 6232,1190 2785,1184"/>
              </emma:interpretation>
              <emma:one-of disjunction-type="recognition" id="oneOf0">
                <emma:interpretation id="interp0" emma:lang="en-US" emma:confidence="1">
                  <emma:literal>Given</emma:literal>
                </emma:interpretation>
                <emma:interpretation id="interp1" emma:lang="en-US" emma:confidence="0">
                  <emma:literal>Givers</emma:literal>
                </emma:interpretation>
                <emma:interpretation id="interp2" emma:lang="en-US" emma:confidence="0">
                  <emma:literal>fivers</emma:literal>
                </emma:interpretation>
                <emma:interpretation id="interp3" emma:lang="en-US" emma:confidence="0">
                  <emma:literal>liven</emma:literal>
                </emma:interpretation>
                <emma:interpretation id="interp4" emma:lang="en-US" emma:confidence="0">
                  <emma:literal>Giver</emma:literal>
                </emma:interpretation>
              </emma:one-of>
            </emma:emma>
          </inkml:annotationXML>
          <inkml:trace contextRef="#ctx0" brushRef="#br0">317-1144 69,'7'-24'93,"-7"3"4,0-6-1,0 27-63,-10-36 3,10 36-5,0 0-4,0 0 0,-41 0-4,19 29-6,-14 5-2,0 21-2,-12 13-3,2 11-1,-5 8-4,10 8 2,7-1-5,17 0 3,15-9-4,21-13 1,25-11-4,18-20 3,16-15-8,9-16-4,9-13-7,-4-18-10,2 4-9,-19-17-12,-7 12-15,-29-9-35,-15 9-8,-24 22 1,0-34 24</inkml:trace>
          <inkml:trace contextRef="#ctx0" brushRef="#br0" timeOffset="700.0788">1153-1013 184,'0'0'117,"0"0"-2,-22 10-7,22-10-96,-3 21-39,13 3-76,5-2-10,1 7-2,6-7-5</inkml:trace>
          <inkml:trace contextRef="#ctx0" brushRef="#br0" timeOffset="560.4518">1145-738 125,'12'39'103,"-7"-3"-6,-2 0-11,-1 10-89,-2-2-49,0-5-39,5-6-10,-5-33 1</inkml:trace>
          <inkml:trace contextRef="#ctx0" brushRef="#br0" timeOffset="965.7166">1488-829 162,'0'0'117,"3"43"-4,11-7 0,-2-2-84,17 17-9,3-8-9,4 6-5,3-11-6,2-9 3,-5-14 0,0-18 1,-4-16 2,-6-15 1,-6-19 3,-1-7-2,-10-13 3,1 3-6,-5 2-4,-5 8-15,2 17-27,-9 6-76,7 37-3,-5-29-4,5 29-1</inkml:trace>
          <inkml:trace contextRef="#ctx0" brushRef="#br0" timeOffset="1590.7475">2220-540 1,'0'0'65,"49"-21"17,-28-3 1,1-5-51,0-5-11,-10-5-3,3-2-6,-11-2 3,-4 4 2,-7 0 3,-7 10 4,-8 3 3,0 21 5,-17-2 3,10 26 1,-12-5-6,10 27-1,-8-2-9,18 17-3,-4-3-6,16 7-2,6-4-6,13-3 1,7-10-3,14-11-1,8-15 0,7-17 0,5-15-1,2-14-2,0-12 1,0-12-2,0-5 2,-9-5-1,-3 8 1,-5 6 0,-7 8 4,-2 17 0,-27 24 1,36-5 2,-27 27-2,1 14 1,0 8-2,-1 9 1,4 0-2,3 0-1,1-4-1,8-13 0,1-10 0,6-14 1,1-16-1,4-13 1,-1-17 2,2-14 0,1-8 2,2-4-1,-5-3 2,1 5 0,-3 12 1,-3 19-1,-5 20-1,-1 24 1,-4 19-3,-4 20-3,0 19-17,-10-8-48,10 15-65,-5-16-3,5-8 0,0-25-6</inkml:trace>
          <inkml:trace contextRef="#ctx0" brushRef="#br0" timeOffset="187.5093">471-564 124,'-43'-7'103,"4"-3"-9,15 13-20,-3-15-14,27 12-10,0 0-12,0 0-8,39-12-10,0 12-7,2-3-6,9 1-7,4 2-12,-4-12-23,13 9-77,-17-4-7,2 5 0,-9-6-4</inkml:trace>
        </inkml:traceGroup>
        <inkml:traceGroup>
          <inkml:annotationXML>
            <emma:emma xmlns:emma="http://www.w3.org/2003/04/emma" version="1.0">
              <emma:interpretation id="{28A85BA7-C0B3-4CF0-A246-05F1ADEF3D4A}" emma:medium="tactile" emma:mode="ink">
                <msink:context xmlns:msink="http://schemas.microsoft.com/ink/2010/main" type="inkWord" rotatedBoundingBox="7173,215 10858,221 10856,1455 7171,1449"/>
              </emma:interpretation>
              <emma:one-of disjunction-type="recognition" id="oneOf1">
                <emma:interpretation id="interp5" emma:lang="en-US" emma:confidence="0">
                  <emma:literal>8=18,</emma:literal>
                </emma:interpretation>
                <emma:interpretation id="interp6" emma:lang="en-US" emma:confidence="0">
                  <emma:literal>8=(f,</emma:literal>
                </emma:interpretation>
                <emma:interpretation id="interp7" emma:lang="en-US" emma:confidence="0">
                  <emma:literal>8=68,</emma:literal>
                </emma:interpretation>
                <emma:interpretation id="interp8" emma:lang="en-US" emma:confidence="0">
                  <emma:literal>8=(b,</emma:literal>
                </emma:interpretation>
                <emma:interpretation id="interp9" emma:lang="en-US" emma:confidence="0">
                  <emma:literal>8=8,</emma:literal>
                </emma:interpretation>
              </emma:one-of>
            </emma:emma>
          </inkml:annotationXML>
          <inkml:trace contextRef="#ctx0" brushRef="#br0" timeOffset="2387.6617">4327-1042 145,'0'0'107,"0"0"2,22-15-38,-22 15-32,38 5-4,-9 2-9,20 15-6,-1 7-5,17 12-5,5 10-2,10 9-4,-5 6-4,0 4 0,-7 5-3,-15-3 2,-12-4-2,-19-8 3,-20-4-1,-21-13 3,-10-11-2,-12-15 3,-5-20 1,0-9 2,0-19 1,10-10 1,7-20 0,19 1-2,8-5 3,11 2-2,11 0 0,11 2-4,8 4 0,6 6-5,1 5-5,0-2-13,10 19-28,-15-8-74,5 13-2,-15 2-2,1 13-2</inkml:trace>
          <inkml:trace contextRef="#ctx0" brushRef="#br0" timeOffset="2637.6747">5511-829 209,'0'0'127,"0"0"-2,22 0-1,2 2-91,7-4-23,8-3-17,12 10-26,-10-13-64,14 8-26,-6 0-2,-1 5-1</inkml:trace>
          <inkml:trace contextRef="#ctx0" brushRef="#br0" timeOffset="2840.81">5600-588 205,'0'0'127,"0"0"0,0 0-5,46 7-94,-12-7-22,10-7-32,16 10-92,-7-8-6,3 2-2,-3-6-3</inkml:trace>
          <inkml:trace contextRef="#ctx0" brushRef="#br0" timeOffset="3543.9738">6680-1209 40,'-22'20'106,"22"-20"5,-26 31 2,26-31-39,-34 48-26,0-21-5,13 21-9,-13 0-10,10 18-7,-3-3-7,10 9-4,10 3-11,9-7-8,22 9-18,5-22-23,25 3-65,8-17-4,16-9 1,1-15-2</inkml:trace>
          <inkml:trace contextRef="#ctx0" brushRef="#br0" timeOffset="4797.801">7197-503 57,'0'0'98,"0"0"2,24 17-3,-24-17-59,39-37-17,-5-1-5,-3-20-5,3-8-4,0-11-2,-3-3-2,-4-2 1,-5 3-3,-8 6 1,-4 10 0,-8 13 2,-4 8 1,-8 11 3,10 31 1,-31-24 3,9 31 1,-5 10 4,3 24 1,-7 10-3,7 24 0,-3 14-4,10 15 0,8 7-7,11 3-1,10 7-6,10-10-5,12-10-2,2-24-4,15-16 3,-10-30 0,5-11-4,-17-30-3,-8-14-3,-16-22 5,-10 0-1,-14-10 7,-12 3-3,-11 5 4,-3 2 8,-1 12 9,2 5 7,13 12 2,2 3 2,29 14-1,-22-10-1,22 10-3,34 5-5,0-3-10,7 6-14,2-13-30,13 7-65,-1-4-3,1-3-1,-5-2-4</inkml:trace>
          <inkml:trace contextRef="#ctx0" brushRef="#br0" timeOffset="5104.5663">7929-588 213,'29'51'129,"-17"-15"-3,5 12-1,-12 8-99,5 12-26,-1 7-42,-9-13-81,-2-4-3,-8-9-3,-2-16-2</inkml:trace>
        </inkml:traceGroup>
        <inkml:traceGroup>
          <inkml:annotationXML>
            <emma:emma xmlns:emma="http://www.w3.org/2003/04/emma" version="1.0">
              <emma:interpretation id="{3298829C-9473-4312-BCEC-DA905E0F3F50}" emma:medium="tactile" emma:mode="ink">
                <msink:context xmlns:msink="http://schemas.microsoft.com/ink/2010/main" type="inkWord" rotatedBoundingBox="11391,239 12687,241 12686,1388 11389,1385"/>
              </emma:interpretation>
              <emma:one-of disjunction-type="recognition" id="oneOf2">
                <emma:interpretation id="interp10" emma:lang="en-US" emma:confidence="1">
                  <emma:literal>(e,</emma:literal>
                </emma:interpretation>
                <emma:interpretation id="interp11" emma:lang="en-US" emma:confidence="0">
                  <emma:literal>(l,</emma:literal>
                </emma:interpretation>
                <emma:interpretation id="interp12" emma:lang="en-US" emma:confidence="0">
                  <emma:literal>(9,</emma:literal>
                </emma:interpretation>
                <emma:interpretation id="interp13" emma:lang="en-US" emma:confidence="0">
                  <emma:literal>(I,</emma:literal>
                </emma:interpretation>
                <emma:interpretation id="interp14" emma:lang="en-US" emma:confidence="0">
                  <emma:literal>l,</emma:literal>
                </emma:interpretation>
              </emma:one-of>
            </emma:emma>
          </inkml:annotationXML>
          <inkml:trace contextRef="#ctx0" brushRef="#br0" timeOffset="6005.4571">8770-1245 92,'-5'-22'109,"5"22"1,-29 17-1,17 15-56,-22-6-9,13 27-10,-16 3-11,8 19-3,-2 7-10,12 5-5,11 2-11,8-7-12,22 10-31,2-19-71,20-8 2,2-19-6,7-10 1</inkml:trace>
          <inkml:trace contextRef="#ctx0" brushRef="#br0" timeOffset="6411.7254">9072-424 71,'29'15'96,"-29"-15"1,48-24-3,-19 2-62,5-17-20,5-4-2,-1-15-6,-1-5-4,-1-5 0,-10 3-1,-4 0 1,-7 5-1,-8 6 1,-7 6 1,-10 7 7,-4 12 2,-10 0 4,-1 15 4,-13-1 5,6 22 2,-13 5 0,8 25 1,-6 8-5,7 23-4,2 7-4,14 14-2,8 3-7,15 0-2,14-3-6,9-16-6,23-10-12,1-25-19,23-6-76,-8-20-7,3-12 2,-3-15-3</inkml:trace>
          <inkml:trace contextRef="#ctx0" brushRef="#br0" timeOffset="6614.8559">9787-520 222,'19'34'128,"-11"-3"0,-6 3-7,8 12-100,-3 14-46,-9-4-95,6-1-6,-4-6-4,5-13-2</inkml:trace>
        </inkml:traceGroup>
        <inkml:traceGroup>
          <inkml:annotationXML>
            <emma:emma xmlns:emma="http://www.w3.org/2003/04/emma" version="1.0">
              <emma:interpretation id="{2A220F7E-E0FE-44BF-95BA-55F4EF107EB0}" emma:medium="tactile" emma:mode="ink">
                <msink:context xmlns:msink="http://schemas.microsoft.com/ink/2010/main" type="inkWord" rotatedBoundingBox="13086,206 14854,209 14852,1441 13084,1438"/>
              </emma:interpretation>
              <emma:one-of disjunction-type="recognition" id="oneOf3">
                <emma:interpretation id="interp15" emma:lang="en-US" emma:confidence="0">
                  <emma:literal>u')</emma:literal>
                </emma:interpretation>
                <emma:interpretation id="interp16" emma:lang="en-US" emma:confidence="0">
                  <emma:literal>u)</emma:literal>
                </emma:interpretation>
                <emma:interpretation id="interp17" emma:lang="en-US" emma:confidence="0">
                  <emma:literal>u))</emma:literal>
                </emma:interpretation>
                <emma:interpretation id="interp18" emma:lang="en-US" emma:confidence="0">
                  <emma:literal>a))</emma:literal>
                </emma:interpretation>
                <emma:interpretation id="interp19" emma:lang="en-US" emma:confidence="0">
                  <emma:literal>us)</emma:literal>
                </emma:interpretation>
              </emma:one-of>
            </emma:emma>
          </inkml:annotationXML>
          <inkml:trace contextRef="#ctx0" brushRef="#br0" timeOffset="7349.2724">10239-561 67,'0'0'95,"34"-27"-2,-25-7-2,3-9-66,3-3-6,-1-7-7,-1 2-6,-1-2 0,-3 2-1,-4 5 5,0 10 1,-7 7 2,2 29 1,0 0 0,0 0 1,-25 14-3,18 25-2,-10 7-3,5 14-1,-2 1-4,6 2 1,4-3-4,6-4 1,15-15-1,7-15-1,7-11-1,6-20 0,4-10-2,2-16 0,-2-8 3,-2-7-1,-8-4 2,-4 4 2,-8 0 3,-4 12 3,-10 5 3,-5 29 1,0 0 1,0 0 1,0 0 0,-10 48-2,8-9-3,9 9-1,5 1-3,10-3-4,11-5-7,4-10-10,18-2-23,-11-24-56,14-7-22,-5-15-3,0-10 1</inkml:trace>
          <inkml:trace contextRef="#ctx0" brushRef="#br0" timeOffset="7630.5345">10976-1247 149,'0'0'119,"34"7"0,-10 5-1,19 14-76,-4-1-12,16 16-9,-1 7-9,4 12-5,-3 10-5,-7 5-2,-6 8-1,-11-6-1,-12 0-2,-14-12-6,-7 1-21,-20-33-52,0-6-35,-9-22-4,2-20 2</inkml:trace>
          <inkml:trace contextRef="#ctx0" brushRef="#br0" timeOffset="7958.6718">11611-1298 167,'32'43'121,"9"10"-4,0 13 1,12 18-75,-10 3-12,10 17-11,-11 2-11,-6 6-4,-7-1-4,-12-3-9,-8-4-14,-23-24-59,-3-5-42,-17-17-3,-9-17-1</inkml:trace>
        </inkml:traceGroup>
        <inkml:traceGroup>
          <inkml:annotationXML>
            <emma:emma xmlns:emma="http://www.w3.org/2003/04/emma" version="1.0">
              <emma:interpretation id="{105DB243-C9D4-4737-8112-7BCEE8545036}" emma:medium="tactile" emma:mode="ink">
                <msink:context xmlns:msink="http://schemas.microsoft.com/ink/2010/main" type="inkWord" rotatedBoundingBox="16888,274 21450,281 21448,1490 16886,1482"/>
              </emma:interpretation>
              <emma:one-of disjunction-type="recognition" id="oneOf4">
                <emma:interpretation id="interp20" emma:lang="en-US" emma:confidence="0">
                  <emma:literal>ago)</emma:literal>
                </emma:interpretation>
                <emma:interpretation id="interp21" emma:lang="en-US" emma:confidence="0">
                  <emma:literal>a=gco)</emma:literal>
                </emma:interpretation>
                <emma:interpretation id="interp22" emma:lang="en-US" emma:confidence="0">
                  <emma:literal>a=geo)</emma:literal>
                </emma:interpretation>
                <emma:interpretation id="interp23" emma:lang="en-US" emma:confidence="0">
                  <emma:literal>a=g(o)</emma:literal>
                </emma:interpretation>
                <emma:interpretation id="interp24" emma:lang="en-US" emma:confidence="0">
                  <emma:literal>agro)</emma:literal>
                </emma:interpretation>
              </emma:one-of>
            </emma:emma>
          </inkml:annotationXML>
          <inkml:trace contextRef="#ctx0" brushRef="#br0" timeOffset="10243.2634">14563-820 66,'17'-29'93,"-17"29"2,8-38 2,-8 38-55,-5-49-13,5 27-6,-12-7-5,0 8-1,-8-6-2,-6 8-2,-13 2 0,-4 12 0,-11 8-2,-4 16 0,-2 10-3,2 17-1,0 9-3,12 8 0,12 5-6,15-3-3,17 0-4,9-16 0,22-11-2,7-18 1,12-18-1,3-17 0,10-11 5,-6-13 4,-2-9 4,-4-3 3,-13 0 4,-2 8 2,-15 7 2,-19 36 1,19-29 0,-19 29-3,-5 31-1,3 5-2,2 8-4,7 7-4,13 4-12,4-9-22,26 0-78,1-7-4,12-10 0,5-15-4</inkml:trace>
          <inkml:trace contextRef="#ctx0" brushRef="#br0" timeOffset="10477.6491">15119-829 232,'0'0'123,"0"0"-4,27 0 0,-6-5-97,16 5-16,4 9-23,2-13-29,13 13-70,-5-4-4,-3 2 0,-7 1-2</inkml:trace>
          <inkml:trace contextRef="#ctx0" brushRef="#br0" timeOffset="10696.4098">15158-583 231,'0'0'127,"0"0"-5,31-27 0,-31 27-92,65-9-18,-11 16-21,-1-7-33,14 14-77,-6-4-4,6 2 0,-6-5-5</inkml:trace>
          <inkml:trace contextRef="#ctx0" brushRef="#br0" timeOffset="11493.3307">16506-856 14,'2'-24'78,"-16"-5"2,14 29 1,-46-32-50,2 20 2,3 22-6,-17 4-4,8 15-2,-8 5-4,9 10-3,8 2-3,12-3-2,10-2-4,16-7-3,16-12-3,11-10-2,14-10-3,3-11-2,8-8 1,-1-7 0,3-3 1,-13-4 2,-1 2 3,-13 4 6,-12 4 6,-12 21 3,7-22 3,-7 22 1,0 0 1,-12 29-2,12-29-2,7 48-3,10-16-4,12 9-2,12 5-4,8 4-1,6 6-3,1-1 1,-1 13 1,-6-3-2,-13-2 8,-10 2-3,-18-7 7,-16-4-3,-18-16 6,-13-6-4,-11-25 3,-6-12-1,-7-24-5,5-12 3,3-12-6,11-8 4,8-4-6,17 2 4,14 3-12,10 4-6,24 23-27,-8-4-79,23 11 0,2 2-4,7 2 1</inkml:trace>
          <inkml:trace contextRef="#ctx0" brushRef="#br0" timeOffset="11790.2207">17132-1076 174,'0'0'120,"-44"19"0,20 6-1,-10-1-68,10 26-19,-10 6-13,12 9-8,8 5-11,9 0-7,17 8-19,3-20-34,23 0-60,6-12-4,9-15 0,5-12-2</inkml:trace>
          <inkml:trace contextRef="#ctx0" brushRef="#br0" timeOffset="12243.366">17441-1008 188,'0'0'121,"0"0"1,0 0-2,0 0-78,38 0-8,-9 12-16,13 14-7,3 3-10,11 10-2,4 9-5,3 1 0,0 11-2,-7-2 2,-6 5-2,-13-5 2,-11-3 2,-14-4 3,-17-7 0,-12-6 4,-14-14 0,-5-7 2,-8-19 3,-2-13 0,1-16 1,6-10-1,5-12 1,15-8-2,7-1 1,9-1-4,8 0-2,7 5-7,15 12-10,-6-5-22,23 25-47,-13-10-41,8 11-1,-5-6-1,5 12 1</inkml:trace>
          <inkml:trace contextRef="#ctx0" brushRef="#br0" timeOffset="12524.6245">18134-1226 190,'36'12'123,"-9"5"-2,0 3 1,16 18-78,-12-4-11,20 24-11,-7 5-9,6 14-3,-8 8-5,1 7 1,-12-3-4,-4 3 1,-10 2-2,-17-12-7,-5-5-11,-24-23-38,0-4-73,-14-16-3,-3-12-1,-10-15-4</inkml:trace>
        </inkml:traceGroup>
      </inkml:traceGroup>
    </inkml:traceGroup>
    <inkml:traceGroup>
      <inkml:annotationXML>
        <emma:emma xmlns:emma="http://www.w3.org/2003/04/emma" version="1.0">
          <emma:interpretation id="{55B28411-2E9E-45C4-A017-4CA0CCBAEC8B}" emma:medium="tactile" emma:mode="ink">
            <msink:context xmlns:msink="http://schemas.microsoft.com/ink/2010/main" type="paragraph" rotatedBoundingBox="2932,1579 5673,2135 5430,3330 2690,27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2737B4-4F35-4B5B-BAC0-3D611ACF2134}" emma:medium="tactile" emma:mode="ink">
              <msink:context xmlns:msink="http://schemas.microsoft.com/ink/2010/main" type="line" rotatedBoundingBox="2932,1579 5673,2135 5430,3330 2690,2774"/>
            </emma:interpretation>
          </emma:emma>
        </inkml:annotationXML>
        <inkml:traceGroup>
          <inkml:annotationXML>
            <emma:emma xmlns:emma="http://www.w3.org/2003/04/emma" version="1.0">
              <emma:interpretation id="{B40DCC72-7EF8-4B23-A78E-8E50F02C7531}" emma:medium="tactile" emma:mode="ink">
                <msink:context xmlns:msink="http://schemas.microsoft.com/ink/2010/main" type="inkWord" rotatedBoundingBox="2932,1579 5673,2135 5430,3330 2690,2774"/>
              </emma:interpretation>
              <emma:one-of disjunction-type="recognition" id="oneOf5">
                <emma:interpretation id="interp25" emma:lang="en-US" emma:confidence="0">
                  <emma:literal>Ping</emma:literal>
                </emma:interpretation>
                <emma:interpretation id="interp26" emma:lang="en-US" emma:confidence="0">
                  <emma:literal>Ing P</emma:literal>
                </emma:interpretation>
                <emma:interpretation id="interp27" emma:lang="en-US" emma:confidence="0">
                  <emma:literal>leg P</emma:literal>
                </emma:interpretation>
                <emma:interpretation id="interp28" emma:lang="en-US" emma:confidence="0">
                  <emma:literal>Peg</emma:literal>
                </emma:interpretation>
                <emma:interpretation id="interp29" emma:lang="en-US" emma:confidence="0">
                  <emma:literal>lag P</emma:literal>
                </emma:interpretation>
              </emma:one-of>
            </emma:emma>
          </inkml:annotationXML>
          <inkml:trace contextRef="#ctx0" brushRef="#br1" timeOffset="-204160.5471">971 755 82,'0'0'105,"-24"-7"4,24 7-1,0 0-64,0 0-8,0 0-10,29-29-10,-2 27-4,4-3-8,3 0-11,12 10-18,-10-10-34,8 7-51,-3 3-4,-3 3 2,-6-1-2</inkml:trace>
          <inkml:trace contextRef="#ctx0" brushRef="#br1" timeOffset="-203907.3235">1027 975 79,'-22'12'105,"22"-12"8,0 0-6,0 0-61,0 0-15,46 12-5,-19-12-8,9 3-7,3-1-7,4-2-11,8 7-21,-13-7-72,6 0-11,-5 3-6,-8-3 0</inkml:trace>
          <inkml:trace contextRef="#ctx0" brushRef="#br1" timeOffset="-197486.7381">846 622 1,'0'0'0,"-8"-26"42,8 26 20,-12-27-38,12 27-2,0 0 1,0 0 0,-29-17 0,29 17 0,0 0-3,0 0-3,-29 22-4,29-22-1,0 0-3,-7 27-4,7-27-2,0 0-2,0 0-2,0 0 0,24 17-4,-24-17-6,22-8-15,-22 8-52,0 0-3,0 0-1,0 0 45</inkml:trace>
          <inkml:trace contextRef="#ctx0" brushRef="#br1" timeOffset="-197112.8442">855 1069 1,'8'-38'11,"-8"38"58,-3-29 5,3 29-39,-7-34-6,7 34-3,-15-22 0,15 22-2,-21-9 1,21 9-4,-22 4-1,22-4-5,0 0-3,-22 27-3,22-27-3,12 22-5,-12-22-6,27 14-11,-27-14-34,29-12-41,-7 7-6,-22 5 1,24-34 48</inkml:trace>
          <inkml:trace contextRef="#ctx0" brushRef="#br1" timeOffset="-196214.7249">2092 507 1,'-29'-34'80,"29"34"4,-46-8-1,15 18-53,2 14-5,-5 3-5,5 14-7,3 2-5,6 8-2,8-5-4,10 0 1,9-7-7,8-10 1,6-10-3,8-9 0,5-13 1,0-9-2,0-7 3,-3-5 0,-2-5 3,-5 0 1,-7 2 6,-2 0 1,-6 6 2,-9 21 2,8-27 1,-8 27 0,0 0 0,0 0-1,0 0-3,26 34 1,-9-10-5,10 12 0,7 8-5,7 7-3,7 14-3,3 7-7,2 10 2,-5 5-3,3 8 3,-17-4 2,-3 4 7,-14-4 5,-12-11 6,-10-5 6,-17-17 3,1-7 3,-21-29 1,6-13 0,-10-28-1,0-13 0,1-25 0,6-9-2,-2-18-1,14-3 2,8-5-9,14 5 1,5 5-8,15 5-9,6 14-22,3-3-57,10 16-33,0 4-6,-5 7 5</inkml:trace>
          <inkml:trace contextRef="#ctx0" brushRef="#br1" timeOffset="-111455.2179">164 490 81,'-21'-8'95,"21"8"5,-34 3-32,10-8-29,24 5-2,-29 7-5,29-7-3,-22 22-3,20 5-4,-6-1-5,11 20 0,2 7-7,4 17-1,3 15-1,3 7-7,4 2 0,0-2-4,3-3 1,-2-19-3,-1-17 3,-9-24-4,-10-29 1,0 0 4,9-41-6,-18-10 9,-6-14-5,-2-12 3,-5-3-1,3-2 2,-3 0-2,3 2-1,2 3 5,0 7-5,7 2 6,6 13-2,4 1 0,4 8-1,6 3 0,7 9-1,7 5 1,8 7-1,6 10 0,3 8 0,8 6-1,1 15-1,6 12-2,0 12-1,-3 10-2,-7 4 2,-3 6-2,-12 1 3,-9 6 0,-12-8 3,-15-4 3,-12-8 1,-12-9 0,-12-8 0,-12-6-2,-5-16-10,-5-4-19,-14-15-82,9-6-1,3 1-6,5-7 0</inkml:trace>
        </inkml:traceGroup>
      </inkml:traceGroup>
    </inkml:traceGroup>
    <inkml:traceGroup>
      <inkml:annotationXML>
        <emma:emma xmlns:emma="http://www.w3.org/2003/04/emma" version="1.0">
          <emma:interpretation id="{D3E0F317-8F95-40C0-B05A-046BBCB7FD8C}" emma:medium="tactile" emma:mode="ink">
            <msink:context xmlns:msink="http://schemas.microsoft.com/ink/2010/main" type="paragraph" rotatedBoundingBox="3119,3579 5955,3581 5954,4716 3118,471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3E87575-1607-4184-B846-E83BBE1FB8D6}" emma:medium="tactile" emma:mode="ink">
              <msink:context xmlns:msink="http://schemas.microsoft.com/ink/2010/main" type="line" rotatedBoundingBox="3119,3579 5955,3581 5954,4716 3118,4714"/>
            </emma:interpretation>
          </emma:emma>
        </inkml:annotationXML>
        <inkml:traceGroup>
          <inkml:annotationXML>
            <emma:emma xmlns:emma="http://www.w3.org/2003/04/emma" version="1.0">
              <emma:interpretation id="{08EDFCE9-BAE0-4635-B5E8-59F7E39FE37E}" emma:medium="tactile" emma:mode="ink">
                <msink:context xmlns:msink="http://schemas.microsoft.com/ink/2010/main" type="inkWord" rotatedBoundingBox="3119,3579 5955,3581 5954,4716 3118,4714"/>
              </emma:interpretation>
              <emma:one-of disjunction-type="recognition" id="oneOf6">
                <emma:interpretation id="interp30" emma:lang="en-US" emma:confidence="0">
                  <emma:literal>h'.=1</emma:literal>
                </emma:interpretation>
                <emma:interpretation id="interp31" emma:lang="en-US" emma:confidence="0">
                  <emma:literal>hate</emma:literal>
                </emma:interpretation>
                <emma:interpretation id="interp32" emma:lang="en-US" emma:confidence="0">
                  <emma:literal>hawse</emma:literal>
                </emma:interpretation>
                <emma:interpretation id="interp33" emma:lang="en-US" emma:confidence="0">
                  <emma:literal>hays</emma:literal>
                </emma:interpretation>
                <emma:interpretation id="interp34" emma:lang="en-US" emma:confidence="0">
                  <emma:literal>haps</emma:literal>
                </emma:interpretation>
              </emma:one-of>
            </emma:emma>
          </inkml:annotationXML>
          <inkml:trace contextRef="#ctx0" brushRef="#br1" timeOffset="-190629.4995">285 2285 1,'0'0'76,"-2"-22"15,2 22 0,0 0-41,-10 22-17,13-1 1,-6 8-8,6 15-7,-3 7-1,4 14-9,-1 5 1,4 12-7,3-7-1,-1 7-9,3-5 1,3-14 1,-1-7 0,1-15 1,-1-19 2,-14-22 3,25-8 1,-11-21 0,-2-19 1,0-5 1,0-10 0,3-2 4,-1-3-6,3 8 3,0 7-2,2 7 3,1 14-3,2 15 6,-22 17-5,43 5-4,-24 22 4,3 16-3,-3 13 3,-2 21-4,0 3-1,-5 4-4,0 6-5,-4-15-13,6-3-40,-7-21-42,-2-24-1,-5-27 1,0 0 25</inkml:trace>
          <inkml:trace contextRef="#ctx0" brushRef="#br1" timeOffset="-190219.3886">1155 2398 72,'0'0'76,"0"0"2,22-9-43,-22 9-18,0-29-3,0 29-6,-5-34 7,5 34-1,-17-22 7,17 22-3,-24 2 3,24-2-1,-27 27-3,27-27 2,-19 36-11,19-36 1,-3 34-8,3-34 0,0 0-11,22 7-15,-22-7-41,32-7-36,-32 7 3,24-22-10</inkml:trace>
          <inkml:trace contextRef="#ctx0" brushRef="#br1" timeOffset="-189866.9739">1227 2814 45,'0'0'85,"25"-15"2,-25 15-5,4-24-66,-4 24-3,3-29-4,-3 29-1,-10-24 5,10 24 2,-26-17 2,26 17 1,-44 2 2,44-2-2,-43 22-1,43-22-3,-34 39-6,34-39-1,-10 41-5,10-41-7,19 36-19,-19-36-45,34 7-37,-7-9 0,-3-15-1</inkml:trace>
          <inkml:trace contextRef="#ctx0" brushRef="#br1" timeOffset="-189563.5022">1517 2466 130,'0'0'110,"0"0"-7,0 0 3,0 0-81,29 12-6,5-14-18,5-6-5,7 11-11,0-15-28,4 7-58,-1 7-6,-13-4 2,3 2-3</inkml:trace>
          <inkml:trace contextRef="#ctx0" brushRef="#br1" timeOffset="-189329.1013">1636 2768 74,'0'0'110,"0"0"-4,21-5 3,1 0-59,5-2-27,14 5-13,0 4-22,0-7-27,0 8-67,3 4 0,-8-7-4,0 7 2</inkml:trace>
          <inkml:trace contextRef="#ctx0" brushRef="#br1" timeOffset="-188654.4755">2694 2422 1,'19'-36'11,"-12"-19"50,10 4-21,-7 3-13,-5-1 8,0 13 3,-8 2 7,3 34 5,-5-39-4,5 39 0,0 0-7,-16 25-4,3-1-7,13 19-5,-9 8-7,11 17-4,1 2 1,6 7-8,1 0 3,7 1-8,7-3 0,0-8-5,8-9 2,-6-12-3,3-5-2,-7-12 2,-3-7-1,-19-22 2,10 26 1,-10-26 4,-31 10 0,2-7 3,-5-1 2,-3 5 1,-4-2 2,8 0 1,-1-3 2,10 6-1,2-8 2,22 0-2,0 0-1,0 0 0,0 0-3,38-20-2,-6 11-1,7-1-1,4 0-2,5 1-2,3 6-8,-7-7-8,4 18-21,-17-18-33,1 12-55,-8 1 2,-24-3-2,26 5 6</inkml:trace>
        </inkml:traceGroup>
      </inkml:traceGroup>
    </inkml:traceGroup>
    <inkml:traceGroup>
      <inkml:annotationXML>
        <emma:emma xmlns:emma="http://www.w3.org/2003/04/emma" version="1.0">
          <emma:interpretation id="{162A5E4A-AEE6-4CEA-ACDF-65640A030904}" emma:medium="tactile" emma:mode="ink">
            <msink:context xmlns:msink="http://schemas.microsoft.com/ink/2010/main" type="paragraph" rotatedBoundingBox="3193,5313 6161,5114 6225,6063 3257,626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C2D5928-88A0-4FD1-B880-75A1BF7953F4}" emma:medium="tactile" emma:mode="ink">
              <msink:context xmlns:msink="http://schemas.microsoft.com/ink/2010/main" type="line" rotatedBoundingBox="3193,5313 6161,5114 6225,6063 3257,6262"/>
            </emma:interpretation>
          </emma:emma>
        </inkml:annotationXML>
        <inkml:traceGroup>
          <inkml:annotationXML>
            <emma:emma xmlns:emma="http://www.w3.org/2003/04/emma" version="1.0">
              <emma:interpretation id="{69896C69-B1F6-4A0C-8BDA-87AC15CE6D05}" emma:medium="tactile" emma:mode="ink">
                <msink:context xmlns:msink="http://schemas.microsoft.com/ink/2010/main" type="inkWord" rotatedBoundingBox="3193,5313 6161,5114 6225,6063 3257,6262"/>
              </emma:interpretation>
              <emma:one-of disjunction-type="recognition" id="oneOf7">
                <emma:interpretation id="interp35" emma:lang="en-US" emma:confidence="0">
                  <emma:literal>Loop</emma:literal>
                </emma:interpretation>
                <emma:interpretation id="interp36" emma:lang="en-US" emma:confidence="0">
                  <emma:literal>Lao P</emma:literal>
                </emma:interpretation>
                <emma:interpretation id="interp37" emma:lang="en-US" emma:confidence="0">
                  <emma:literal>Loa P</emma:literal>
                </emma:interpretation>
                <emma:interpretation id="interp38" emma:lang="en-US" emma:confidence="0">
                  <emma:literal>loop</emma:literal>
                </emma:interpretation>
                <emma:interpretation id="interp39" emma:lang="en-US" emma:confidence="0">
                  <emma:literal>Leo P</emma:literal>
                </emma:interpretation>
              </emma:one-of>
            </emma:emma>
          </inkml:annotationXML>
          <inkml:trace contextRef="#ctx0" brushRef="#br1" timeOffset="-178222.6306">457 3799 30,'0'0'88,"-5"49"-3,-5-15 2,3 14-62,-3 17-8,1 3-5,-3 16-9,4-4-2,1-7-4,5-6 1,4-14 1,3-12 0,5-19 1,-10-22 0,33 10 2,-33-10 3,46-15 4,-19 1 1,7 9 0,2-2 0,7 7-1,3 0 0,8 5-8,-1 4-17,-3-4-47,-1-2-34,6 1-1,-16-13 0</inkml:trace>
          <inkml:trace contextRef="#ctx0" brushRef="#br1" timeOffset="-177785.2913">1657 4237 1,'0'0'60,"32"-8"22,-32 8-3,24-36-44,-14 15-22,-8-6 2,-4 0-3,-10-2 6,12 29 1,-56-41 5,17 34 3,-16 2 3,-1 17 0,-11 0-2,9 17-3,-8 3-7,18 9-1,2 2-5,17 3-3,15-7-4,19 0-3,19-10-4,14-10-8,18-5-15,2-23-31,12-8-59,5-5 0,-3-12-3,-4-2 1</inkml:trace>
          <inkml:trace contextRef="#ctx0" brushRef="#br1" timeOffset="-177402.5808">2264 4275 26,'0'0'96,"22"-50"1,-18 28 2,-6-2-61,-8-8-10,-7 11-3,-14-4-1,-3 13-2,-12 3 2,0 14 0,-12 2 0,13 12-3,-11 3-2,15 14-2,7 0-6,15 5-2,12-2-5,14 2 0,17-12-4,10-7-6,19-5-14,-5-27-28,17-7-74,-2-12 0,-2-9-3,-8-11 0</inkml:trace>
          <inkml:trace contextRef="#ctx0" brushRef="#br1" timeOffset="-176787.9289">2752 4029 124,'0'0'123,"17"-22"-2,-17 22 1,24 32-80,-14-3-12,14 19-11,0 12-9,7 8-5,3 7-6,0-3-3,2-2 0,-2-14 0,-5-15-1,-5-22 2,-24-19 0,0 0 1,12-53 2,-24 5 2,-12-17 1,-7-5 0,-6-5 3,4 2-1,-1 3 2,7 5 0,5 9-3,10 3 1,12 10-3,12 4-1,13 10-1,6 5-2,10 7 0,7 7-2,8 13 3,2 14-4,-5 9 2,-5 8-1,-4 10 2,-8 1 2,-9 4 0,-13 2 3,-14-8 1,-7-4 2,-15-8-1,-9-4-2,-10-8-9,-17-12-19,5 3-52,-17-13-47,4-9-4,4 0 0</inkml:trace>
        </inkml:traceGroup>
      </inkml:traceGroup>
    </inkml:traceGroup>
    <inkml:traceGroup>
      <inkml:annotationXML>
        <emma:emma xmlns:emma="http://www.w3.org/2003/04/emma" version="1.0">
          <emma:interpretation id="{8D19C73D-2028-4648-99B0-97DD946FF468}" emma:medium="tactile" emma:mode="ink">
            <msink:context xmlns:msink="http://schemas.microsoft.com/ink/2010/main" type="paragraph" rotatedBoundingBox="4405,6373 19354,6182 19371,7557 4423,774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4B511AD-E5DE-42BA-A327-F2D2F4317499}" emma:medium="tactile" emma:mode="ink">
              <msink:context xmlns:msink="http://schemas.microsoft.com/ink/2010/main" type="line" rotatedBoundingBox="4405,6373 19354,6182 19371,7557 4423,7748"/>
            </emma:interpretation>
          </emma:emma>
        </inkml:annotationXML>
        <inkml:traceGroup>
          <inkml:annotationXML>
            <emma:emma xmlns:emma="http://www.w3.org/2003/04/emma" version="1.0">
              <emma:interpretation id="{38193BB4-EBAA-41C4-93CA-65565FAF3D62}" emma:medium="tactile" emma:mode="ink">
                <msink:context xmlns:msink="http://schemas.microsoft.com/ink/2010/main" type="inkWord" rotatedBoundingBox="4408,6551 9255,6489 9264,7155 4416,7217"/>
              </emma:interpretation>
              <emma:one-of disjunction-type="recognition" id="oneOf8">
                <emma:interpretation id="interp40" emma:lang="en-US" emma:confidence="0">
                  <emma:literal>Invariant</emma:literal>
                </emma:interpretation>
                <emma:interpretation id="interp41" emma:lang="en-US" emma:confidence="0">
                  <emma:literal>Invariants</emma:literal>
                </emma:interpretation>
                <emma:interpretation id="interp42" emma:lang="en-US" emma:confidence="0">
                  <emma:literal>Invariance</emma:literal>
                </emma:interpretation>
                <emma:interpretation id="interp43" emma:lang="en-US" emma:confidence="0">
                  <emma:literal>INVARIANT</emma:literal>
                </emma:interpretation>
                <emma:interpretation id="interp44" emma:lang="en-US" emma:confidence="0">
                  <emma:literal>INVARIANTS</emma:literal>
                </emma:interpretation>
              </emma:one-of>
            </emma:emma>
          </inkml:annotationXML>
          <inkml:trace contextRef="#ctx0" brushRef="#br2" timeOffset="-159911.1059">1747 5174 1,'0'0'27,"0"0"59,0 0-1,-3-24-38,3 24-5,0 0 1,0 0-8,0 0-5,20 34-2,-20-34-4,5 51-6,-3-18-5,3 8-8,0 10-11,2 0-13,3 12-18,-6-13-16,11 4-34,-5-4-18,-6-18-2,6-1 38</inkml:trace>
          <inkml:trace contextRef="#ctx0" brushRef="#br2" timeOffset="-159250.8485">1616 5148 1,'0'0'95,"-26"16"7,26-16-1,0 0-48,0 0-15,0 0-7,0 0-10,0 0-8,31-9-5,-2 4-7,7-5-6,10 10-19,0-7-42,5 5-39,7 11 0,-10-11-4</inkml:trace>
          <inkml:trace contextRef="#ctx0" brushRef="#br2" timeOffset="-159641.498">1592 5677 132,'0'0'110,"0"0"0,0 0-38,-22-12-33,22 12-6,25 12-15,-1-5-6,5 0-6,7 0-9,8-2-9,1-7-17,11 7-36,0-5-47,-6-8-2,1 8 0,-12-7 32</inkml:trace>
          <inkml:trace contextRef="#ctx0" brushRef="#br2" timeOffset="-158160.1843">2377 5305 16,'0'0'80,"0"0"0,5 31-42,-7-7-6,-3 8-8,0 4-9,0-2-6,1 2-4,-1-7-3,0-3-3,5-26-1,-7 22 1,7-22-2,0-22 2,0-4-1,0-8 0,0-5-1,2-2 2,-2 0 1,0 3-1,0 6 3,-2 3 4,2 29 2,-3-34 4,3 34 1,0 0 4,0 0-3,0 0 2,3 39-4,-1-15-2,8 8-3,-1 1-4,3 4-2,8 4-2,-1-5-1,5-2-2,3-8 2,2-6-1,-3-11-1,1-11 3,-5-5 1,-22 7 0,31-41 2,-21 14 0,-5-2-1,-5-2 1,-3-1-2,1 6-3,-5-1-5,7 5-2,-5 1-7,5 21-19,7-27-56,-7 27-6,12-22 6,-12 22 54</inkml:trace>
          <inkml:trace contextRef="#ctx0" brushRef="#br2" timeOffset="-157432.2131">2863 5285 1,'0'0'69,"0"0"29,0 0 0,-7-21-46,7 21-6,0 0-8,31 26-8,-31-26-6,39 44-6,-17-13-4,4 8-4,3-1-4,5 1-1,-3-3-4,-2-7 0,0-12-2,-4-10 2,-4-14-1,-21 7 1,32-51 1,-23 13-3,-1-8-1,-6-5-3,0 3-4,-4-3-5,2 17-11,-7-7-15,7 41-28,5-26-40,-5 26-1,0 0 5</inkml:trace>
          <inkml:trace contextRef="#ctx0" brushRef="#br2" timeOffset="-157108.5639">3375 5549 34,'0'0'97,"5"-41"0,0 12-2,2-10-67,-7-9-10,7-1-8,1-1-7,-1-1 1,0 7-1,0 3 2,1 12 1,-1 7 2,-7 22 2,0 0-1,31 20 0,-16 14-3,4 7-3,3 12-5,4 7-12,1 3-12,4 2-20,-4-7-29,0-12-28,2 3 0,-13-23 28</inkml:trace>
          <inkml:trace contextRef="#ctx0" brushRef="#br2" timeOffset="-156910.3754">3378 5495 75,'0'0'106,"2"-26"-1,-2 26-3,41-41-78,-7 21-20,9 4-34,1 1-68,-3-7-6,5 10-1,-10-5 27</inkml:trace>
          <inkml:trace contextRef="#ctx0" brushRef="#br2" timeOffset="-156347.8414">3832 5145 27,'9'29'97,"4"-2"2,-9 4-3,4 1-61,4 13-17,0 1-9,-3-2-11,1-3-5,-5-10-3,0-2-4,-5-29 0,0 0 2,-22 15 2,22-15 4,-31-32 6,11 6 6,3-6 6,0-4 6,8 2 4,-1-7 3,10 3 0,3-1 1,9 3-5,2 2-5,5 2-3,6 6-4,4 2-3,2 2-8,3 10 1,0 2-2,-3 8-2,-2 9-1,-29-7-3,34 46 0,-34-12-2,-5 7 4,-9 0-2,-8 2 1,-2-1 2,0-11 4,2-7 5,22-24 3,-32 22 3,32-22 3,0 0 0,0 0 0,15-32 0,-15 32-1,36-16-1,-14 13-2,4 10-1,-1 8-2,1 7 1,-2 4-4,0 6-5,5 6-16,-9-9-31,9-2-67,-3-5 2,1-13-6,4-4 5</inkml:trace>
          <inkml:trace contextRef="#ctx0" brushRef="#br2" timeOffset="-156004.0739">4557 5063 151,'-22'-27'116,"-2"-2"-1,24 29-10,0 0-101,0 0-50,0 0-68,0 0-1,12 34-4,-12-34 23</inkml:trace>
          <inkml:trace contextRef="#ctx0" brushRef="#br2" timeOffset="-156160.337">4528 5293 67,'0'0'108,"14"48"-1,-11-19-4,4 7-80,0-2-41,8-10-77,1 7-9,-16-31-2,29 27 22</inkml:trace>
          <inkml:trace contextRef="#ctx0" brushRef="#br2" timeOffset="-155394.1812">4851 5575 84,'0'0'106,"0"0"3,0 0-21,17-26-51,0 4-9,-2-17-8,4-2-8,0-7-3,3-1-5,-5-1-4,2 1-1,-4 8-1,-1 5-2,-6 12 1,-8 24 1,14-24 0,-14 24 3,0 0 0,19 46 0,-9-17 2,7 14-2,2 6-6,1 4-11,9 7-17,-10-12-21,10 1-53,-3-3-2,-9-17-2,-2-3 57</inkml:trace>
          <inkml:trace contextRef="#ctx0" brushRef="#br2" timeOffset="-155222.3028">5028 5396 62,'0'0'114,"-22"-14"-2,22 14 4,0 0-65,29-15-21,2 13-14,1-5-17,4-3-25,7 5-49,1 0-35,-5-9-5,2 7 2</inkml:trace>
          <inkml:trace contextRef="#ctx0" brushRef="#br2" timeOffset="-154800.4072">5576 5230 15,'7'26'104,"-9"1"-1,7 12 1,-8 4-50,-4-2-29,10 0-5,-8-5-14,5-9-3,0-27-3,0 0-1,0 0 0,0 0 0,5-53 2,-1 12 0,-1-5 2,-1 2 0,3 3 2,2 7 1,-2 8 5,-5 26-1,17-22 0,-17 22 1,22 22-2,-3 2-1,-2 7-2,10 6-1,-3-1-5,7 0 0,3-7 0,2-7 1,0-10 3,-2-10 1,-2-11 1,-3-11-1,-10-9 0,-2-7-8,-5 0-15,-14-10-36,-1 10-63,1 7 1,-5 2-5,7 27 5</inkml:trace>
          <inkml:trace contextRef="#ctx0" brushRef="#br2" timeOffset="-154409.7566">6093 5191 148,'0'0'121,"-10"-29"3,10 29-17,0 0-70,34-5-10,-10 5-14,10 3-15,12 4-26,-5-7-53,8 0-42,4 2 1,-5-9-4</inkml:trace>
          <inkml:trace contextRef="#ctx0" brushRef="#br2" timeOffset="-154597.2695">6216 5092 102,'12'29'117,"8"10"0,-8 2 0,-7-5-76,12 17-19,2-7-24,-7-5-20,10 3-29,-15-11-60,-2-8-5,-5-25 2,0 0 15</inkml:trace>
        </inkml:traceGroup>
        <inkml:traceGroup>
          <inkml:annotationXML>
            <emma:emma xmlns:emma="http://www.w3.org/2003/04/emma" version="1.0">
              <emma:interpretation id="{73930FD8-6E68-403E-9EC5-FF16E4C321B8}" emma:medium="tactile" emma:mode="ink">
                <msink:context xmlns:msink="http://schemas.microsoft.com/ink/2010/main" type="inkWord" rotatedBoundingBox="10638,6504 11303,6496 11318,7660 10653,7669"/>
              </emma:interpretation>
              <emma:one-of disjunction-type="recognition" id="oneOf9">
                <emma:interpretation id="interp45" emma:lang="en-US" emma:confidence="1">
                  <emma:literal>g</emma:literal>
                </emma:interpretation>
                <emma:interpretation id="interp46" emma:lang="en-US" emma:confidence="0">
                  <emma:literal>Z</emma:literal>
                </emma:interpretation>
                <emma:interpretation id="interp47" emma:lang="en-US" emma:confidence="0">
                  <emma:literal>z</emma:literal>
                </emma:interpretation>
                <emma:interpretation id="interp48" emma:lang="en-US" emma:confidence="0">
                  <emma:literal>q</emma:literal>
                </emma:interpretation>
                <emma:interpretation id="interp49" emma:lang="en-US" emma:confidence="0">
                  <emma:literal>y</emma:literal>
                </emma:interpretation>
              </emma:one-of>
            </emma:emma>
          </inkml:annotationXML>
          <inkml:trace contextRef="#ctx0" brushRef="#br2" timeOffset="-150303.2025">8043 5203 1,'0'0'13,"12"-46"65,-5 24 1,-2-9-42,-10 2-6,3 3-2,-13-1-4,15 27 1,-38-27-5,16 30 2,-12 9-1,5 12-5,-5 5 0,5 10-7,3 2 0,6 5-8,8 0 2,7-3-7,10-9-1,5-8-2,-10-26-2,41 25 0,-12-28-2,0-9 2,5-5-1,-8-7 2,6 0 2,-11-8 2,1 8 2,-5-2 1,-17 26 2,22-27-1,-22 27 1,0 0 1,0 0-1,26 17 0,-26-17 0,27 51-1,-8-15 0,8 10 0,9 9-4,0 8-3,5 15-1,3-1 1,-3 10-1,-7-3 4,-5-1 3,-10-6 7,-12-9 2,-7-10 9,-14-17 2,-5-5 3,-15-22 1,0-4-2,-7-20-3,0-4-5,-5-20-1,10-5-4,2-9-2,5-5-3,10-8-1,9 1-4,7 7-6,6-3-9,14 15-16,0-5-22,12 8-59,2 9-2,3 2-1,7 10 21</inkml:trace>
        </inkml:traceGroup>
        <inkml:traceGroup>
          <inkml:annotationXML>
            <emma:emma xmlns:emma="http://www.w3.org/2003/04/emma" version="1.0">
              <emma:interpretation id="{CB507CD9-D687-41E6-AE51-345D00956991}" emma:medium="tactile" emma:mode="ink">
                <msink:context xmlns:msink="http://schemas.microsoft.com/ink/2010/main" type="inkWord" rotatedBoundingBox="11450,6410 13081,6389 13091,7238 11461,7259"/>
              </emma:interpretation>
              <emma:one-of disjunction-type="recognition" id="oneOf10">
                <emma:interpretation id="interp50" emma:lang="en-US" emma:confidence="0">
                  <emma:literal>(8).</emma:literal>
                </emma:interpretation>
                <emma:interpretation id="interp51" emma:lang="en-US" emma:confidence="0">
                  <emma:literal>(0).</emma:literal>
                </emma:interpretation>
                <emma:interpretation id="interp52" emma:lang="en-US" emma:confidence="0">
                  <emma:literal>10).</emma:literal>
                </emma:interpretation>
                <emma:interpretation id="interp53" emma:lang="en-US" emma:confidence="0">
                  <emma:literal>{8).</emma:literal>
                </emma:interpretation>
                <emma:interpretation id="interp54" emma:lang="en-US" emma:confidence="0">
                  <emma:literal>(8),</emma:literal>
                </emma:interpretation>
              </emma:one-of>
            </emma:emma>
          </inkml:annotationXML>
          <inkml:trace contextRef="#ctx0" brushRef="#br2" timeOffset="-141639.5039">8792 4978 25,'0'0'87,"0"0"-2,-22 10-30,22-10-14,0 0-8,0 0-8,0 0-2,-27 10 1,27-10-4,-24 38 2,12-1-3,-10 1 1,3 13-4,-5 5-3,7 4-8,7-4-8,6-1-12,16-2-23,2-9-67,18-13-4,11-4-1,1-18-1</inkml:trace>
          <inkml:trace contextRef="#ctx0" brushRef="#br2" timeOffset="-141063.7823">9053 5106 34,'0'0'93,"0"0"3,0 0-27,0 0-24,0 0-8,33 29-14,-33-29-7,44 39-6,-17-15-5,9 13-5,-5 1-2,1 11-1,-3-1-1,-8 3 1,-1 2 0,-13-3 0,-5-1 3,-9-8 2,-7-7 2,-6-10 0,-4-12 1,0-10 2,-3-14 1,6-10 0,-1-14 0,7-2 1,3-11 0,10 1-3,2-5 3,7 4-6,5-1-2,3 1-5,4 8-9,-2-5-12,12 17-26,-7-2-54,-3 0-4,5 9 3,-24 22 27</inkml:trace>
          <inkml:trace contextRef="#ctx0" brushRef="#br2" timeOffset="-140720.0147">9558 4891 19,'0'0'92,"31"27"2,-7 0 1,-2-1-60,7 8-10,2 12-12,3 5-3,-2 7-6,-6 4-1,-7 9-2,-6-1 0,-9 7 1,-8-9-2,-13-6-8,0-1-25,-5-11-60,-14-21-1,12-2-3,-13-25 29</inkml:trace>
          <inkml:trace contextRef="#ctx0" brushRef="#br2" timeOffset="-140187.4791">10244 5631 63,'0'0'98,"0"0"-2,0 0-2,0 0-68,0 0-8,0-24-8,0 24-3,0-29 2,0 29 1,-5-22 4,5 22 1,0 0 2,0 0 0,-22 2-1,22-2-3,-7 22-7,7-22-8,0 24-22,0-24-38,0 0-51,0 0-1,26 12-2,-26-12 19</inkml:trace>
        </inkml:traceGroup>
        <inkml:traceGroup>
          <inkml:annotationXML>
            <emma:emma xmlns:emma="http://www.w3.org/2003/04/emma" version="1.0">
              <emma:interpretation id="{93BF5506-A850-4CE5-ACED-7955B3DA05F5}" emma:medium="tactile" emma:mode="ink">
                <msink:context xmlns:msink="http://schemas.microsoft.com/ink/2010/main" type="inkWord" rotatedBoundingBox="13633,6324 14188,6316 14199,7139 13643,7147"/>
              </emma:interpretation>
              <emma:one-of disjunction-type="recognition" id="oneOf11">
                <emma:interpretation id="interp55" emma:lang="en-US" emma:confidence="1">
                  <emma:literal>h</emma:literal>
                </emma:interpretation>
                <emma:interpretation id="interp56" emma:lang="en-US" emma:confidence="0">
                  <emma:literal>u</emma:literal>
                </emma:interpretation>
                <emma:interpretation id="interp57" emma:lang="en-US" emma:confidence="0">
                  <emma:literal>n</emma:literal>
                </emma:interpretation>
                <emma:interpretation id="interp58" emma:lang="en-US" emma:confidence="0">
                  <emma:literal>U</emma:literal>
                </emma:interpretation>
                <emma:interpretation id="interp59" emma:lang="en-US" emma:confidence="0">
                  <emma:literal>"</emma:literal>
                </emma:interpretation>
              </emma:one-of>
            </emma:emma>
          </inkml:annotationXML>
          <inkml:trace contextRef="#ctx0" brushRef="#br2" timeOffset="-139439.7886">10787 4817 1,'0'0'74,"0"0"21,0 0 5,22 26-44,-17 6-11,-8 1-5,11 21-14,-8 1-2,7 15-10,-5 5-1,8 5-8,0-3 0,2-2-4,5-15-1,-3-9 1,3-15 0,-17-36 0,36 22 1,-36-22-1,37-41 2,-23 0-1,3-7 1,0-1-2,2-4 2,-2 0 0,2 7-1,1 5 0,2 14 0,-22 27 1,41-26 1,-20 28 0,-21-2 1,44 39-2,-25-8 2,3 15-1,-5 3-1,0 9-5,-3 2-7,-4-7-9,4 5-21,-11-14-52,-1-11-24,1-11 0,-3-22 0</inkml:trace>
        </inkml:traceGroup>
        <inkml:traceGroup>
          <inkml:annotationXML>
            <emma:emma xmlns:emma="http://www.w3.org/2003/04/emma" version="1.0">
              <emma:interpretation id="{5CB99227-649D-4A6E-A13F-5884CEAB9AF3}" emma:medium="tactile" emma:mode="ink">
                <msink:context xmlns:msink="http://schemas.microsoft.com/ink/2010/main" type="inkWord" rotatedBoundingBox="14429,6245 15693,6229 15707,7334 14443,7351"/>
              </emma:interpretation>
              <emma:one-of disjunction-type="recognition" id="oneOf12">
                <emma:interpretation id="interp60" emma:lang="en-US" emma:confidence="0">
                  <emma:literal>(8)</emma:literal>
                </emma:interpretation>
                <emma:interpretation id="interp61" emma:lang="en-US" emma:confidence="0">
                  <emma:literal>(0)</emma:literal>
                </emma:interpretation>
                <emma:interpretation id="interp62" emma:lang="en-US" emma:confidence="0">
                  <emma:literal>{8)</emma:literal>
                </emma:interpretation>
                <emma:interpretation id="interp63" emma:lang="en-US" emma:confidence="0">
                  <emma:literal>10)</emma:literal>
                </emma:interpretation>
                <emma:interpretation id="interp64" emma:lang="en-US" emma:confidence="0">
                  <emma:literal>18)</emma:literal>
                </emma:interpretation>
              </emma:one-of>
            </emma:emma>
          </inkml:annotationXML>
          <inkml:trace contextRef="#ctx0" brushRef="#br2" timeOffset="-139002.2681">11737 4788 94,'-24'9'107,"12"13"-2,-5 0 2,-10 7-69,13 17-13,-11 7-6,11 12-8,2 5-2,9 5-11,6 5-7,4-10-23,20-3-66,-1-1-10,6-23-4,6-9 1</inkml:trace>
          <inkml:trace contextRef="#ctx0" brushRef="#br2" timeOffset="-138587.8109">11911 4947 69,'2'24'100,"-2"-24"-1,32 39 1,-3-8-65,0 3-10,12 10-13,5 1-3,-1 9-9,-1 1-1,-1 8-3,-6 0 1,-11-3 0,-11 1-1,-13-8 3,-12-7 1,-11-13 2,-6-13 1,-7-15 2,-4-20 2,1-11 4,4-20 2,8-5 1,4-9 0,11-1-1,3-4 0,12 2-3,4 8-9,6 1-10,9 11-19,-5-3-16,13 7-66,-3 8-3,-3 2-1,3 12 0</inkml:trace>
          <inkml:trace contextRef="#ctx0" brushRef="#br2" timeOffset="-138282.3023">12505 4727 196,'24'12'112,"10"17"-3,-3 10-35,1 7-49,11 14-13,-4 8-5,0 12-5,-6 7 1,-1 7-3,-10 2 3,-5 3-4,-10-2-9,-14-17-21,2-8-76,-10-4-5,-14-27-1,3-7-1</inkml:trace>
        </inkml:traceGroup>
        <inkml:traceGroup>
          <inkml:annotationXML>
            <emma:emma xmlns:emma="http://www.w3.org/2003/04/emma" version="1.0">
              <emma:interpretation id="{A059BDFE-9AB2-4A20-A6A1-218B7CE5B783}" emma:medium="tactile" emma:mode="ink">
                <msink:context xmlns:msink="http://schemas.microsoft.com/ink/2010/main" type="inkWord" rotatedBoundingBox="16139,6700 16660,6693 16663,6907 16141,6914"/>
              </emma:interpretation>
              <emma:one-of disjunction-type="recognition" id="oneOf13">
                <emma:interpretation id="interp65" emma:lang="en-US" emma:confidence="1">
                  <emma:literal>=</emma:literal>
                </emma:interpretation>
                <emma:interpretation id="interp66" emma:lang="en-US" emma:confidence="0">
                  <emma:literal>I</emma:literal>
                </emma:interpretation>
                <emma:interpretation id="interp67" emma:lang="en-US" emma:confidence="0">
                  <emma:literal>•</emma:literal>
                </emma:interpretation>
                <emma:interpretation id="interp68" emma:lang="en-US" emma:confidence="0">
                  <emma:literal>•A</emma:literal>
                </emma:interpretation>
                <emma:interpretation id="interp69" emma:lang="en-US" emma:confidence="0">
                  <emma:literal>•I</emma:literal>
                </emma:interpretation>
              </emma:one-of>
            </emma:emma>
          </inkml:annotationXML>
          <inkml:trace contextRef="#ctx0" brushRef="#br2" timeOffset="-137782.283">13293 5193 171,'0'0'117,"24"17"2,0-19-5,3-5-80,16 4-18,5 3-20,5-5-28,15 8-56,-5 2-26,-5-5-5,-5 7 4</inkml:trace>
          <inkml:trace contextRef="#ctx0" brushRef="#br2" timeOffset="-137579.1416">13392 5406 202,'0'0'113,"41"-5"2,-5 8-23,10-6-80,5-2-27,16 5-67,-4 3-28,-2-8-6,-1 3 2</inkml:trace>
        </inkml:traceGroup>
        <inkml:traceGroup>
          <inkml:annotationXML>
            <emma:emma xmlns:emma="http://www.w3.org/2003/04/emma" version="1.0">
              <emma:interpretation id="{E0D8CE8C-4612-4C5F-BF65-A8C391D75F44}" emma:medium="tactile" emma:mode="ink">
                <msink:context xmlns:msink="http://schemas.microsoft.com/ink/2010/main" type="inkWord" rotatedBoundingBox="17152,6224 19354,6196 19369,7373 17167,7401"/>
              </emma:interpretation>
              <emma:one-of disjunction-type="recognition" id="oneOf14">
                <emma:interpretation id="interp70" emma:lang="en-US" emma:confidence="0">
                  <emma:literal>PCs)</emma:literal>
                </emma:interpretation>
                <emma:interpretation id="interp71" emma:lang="en-US" emma:confidence="0">
                  <emma:literal>(8)P</emma:literal>
                </emma:interpretation>
                <emma:interpretation id="interp72" emma:lang="en-US" emma:confidence="0">
                  <emma:literal>(8)p</emma:literal>
                </emma:interpretation>
                <emma:interpretation id="interp73" emma:lang="en-US" emma:confidence="0">
                  <emma:literal>(0)P</emma:literal>
                </emma:interpretation>
                <emma:interpretation id="interp74" emma:lang="en-US" emma:confidence="0">
                  <emma:literal>PCS)</emma:literal>
                </emma:interpretation>
              </emma:one-of>
            </emma:emma>
          </inkml:annotationXML>
          <inkml:trace contextRef="#ctx0" brushRef="#br2" timeOffset="-136320.1193">15320 4737 47,'-15'-27'103,"15"27"3,-34-5 3,3 13-55,4 23-3,-14 5-12,10 22-7,-8 12-6,15 15-8,0 2-5,17 5-10,16 0-10,13-18-24,24 4-38,5-20-48,7-24-2,4-15 1,1-22-2</inkml:trace>
          <inkml:trace contextRef="#ctx0" brushRef="#br2" timeOffset="-135818.3274">15510 4889 116,'0'0'106,"22"2"0,-22-2-22,0 0-36,39 20-5,-39-20-12,36 22-7,-36-22-5,48 36-4,-14-12-1,5 10-7,0 2 1,2 5-5,-3 3 2,1 1-5,-5 4 3,-5-1-3,-12-2-1,-10-3 0,-5 1 1,-11-8 0,-8-4-2,-12-11 0,-5-4-2,-10-14-1,1-8 1,-3-10 0,5-9 1,5-7-1,7-8 4,12-4-1,10-6 3,7-4 0,9-2-3,8-1-1,10 3-8,-5-3-5,14 10-18,-10-2-19,11 12-64,-6 12-2,-4 2 3,4 10 1</inkml:trace>
          <inkml:trace contextRef="#ctx0" brushRef="#br2" timeOffset="-135505.8138">16151 4698 183,'36'36'117,"7"10"-3,3 7 1,0 10-82,10 17-11,-10 2-7,-5 10-8,-10 2 1,-14 5-5,-12 3-2,-15-6-12,-11 1-25,-25-20-79,-8-11-4,-4-13-1,-9-17-2</inkml:trace>
          <inkml:trace contextRef="#ctx0" brushRef="#br2" timeOffset="-103777.5214">14409 5087 82,'0'0'104,"0"0"4,0 0 1,0 0-58,0 0-12,-17 44-4,7-20-9,10 19-7,-7 3-5,7 15-4,-5 1-7,5 8-3,5 3-6,0-3-4,4-7-1,-1-15 1,6-14-1,-14-34 3,0 0 4,24-15 2,-21-28 4,-3-15 1,-12-12 2,2-7 0,-9-3 3,2 0 1,-5 0-2,5 13 5,-2-1-3,12 13 3,2 1-4,10 11 2,4 4-4,13 8-1,5 9-1,6 5-5,4 8 1,6 6-2,8 8-1,0 9 1,-1 11-2,-1 6 1,-3 15 2,-8 2-3,-9 10 3,-12 3-1,-14-1 5,-11 0-3,-16-4 6,-7-5-4,-10-13 0,-5-9-1,-3-7-5,-6-15-15,7 1-36,-3-16-63,5-4-5,5-2 0,2-6-3</inkml:trace>
        </inkml:traceGroup>
      </inkml:traceGroup>
    </inkml:traceGroup>
    <inkml:traceGroup>
      <inkml:annotationXML>
        <emma:emma xmlns:emma="http://www.w3.org/2003/04/emma" version="1.0">
          <emma:interpretation id="{4E693E0D-278E-42D9-B1A0-91CBAC1E71F9}" emma:medium="tactile" emma:mode="ink">
            <msink:context xmlns:msink="http://schemas.microsoft.com/ink/2010/main" type="paragraph" rotatedBoundingBox="4800,7437 26724,7436 26725,9363 4801,93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B4443E8-219D-489A-BD58-0B8ED2C9AE5B}" emma:medium="tactile" emma:mode="ink">
              <msink:context xmlns:msink="http://schemas.microsoft.com/ink/2010/main" type="line" rotatedBoundingBox="4800,7437 26724,7436 26725,9363 4801,9363"/>
            </emma:interpretation>
          </emma:emma>
        </inkml:annotationXML>
        <inkml:traceGroup>
          <inkml:annotationXML>
            <emma:emma xmlns:emma="http://www.w3.org/2003/04/emma" version="1.0">
              <emma:interpretation id="{26215190-FDEE-4401-986C-B99A5CD26E2D}" emma:medium="tactile" emma:mode="ink">
                <msink:context xmlns:msink="http://schemas.microsoft.com/ink/2010/main" type="inkWord" rotatedBoundingBox="4800,8148 5556,8147 5557,8898 4801,8899"/>
              </emma:interpretation>
              <emma:one-of disjunction-type="recognition" id="oneOf15">
                <emma:interpretation id="interp75" emma:lang="en-US" emma:confidence="1">
                  <emma:literal>IF</emma:literal>
                </emma:interpretation>
                <emma:interpretation id="interp76" emma:lang="en-US" emma:confidence="0">
                  <emma:literal>if</emma:literal>
                </emma:interpretation>
                <emma:interpretation id="interp77" emma:lang="en-US" emma:confidence="0">
                  <emma:literal>If</emma:literal>
                </emma:interpretation>
                <emma:interpretation id="interp78" emma:lang="en-US" emma:confidence="0">
                  <emma:literal>{F</emma:literal>
                </emma:interpretation>
                <emma:interpretation id="interp79" emma:lang="en-US" emma:confidence="0">
                  <emma:literal>1F</emma:literal>
                </emma:interpretation>
              </emma:one-of>
            </emma:emma>
          </inkml:annotationXML>
          <inkml:trace contextRef="#ctx0" brushRef="#br1" timeOffset="-86142.3794">1962 6641 8,'0'0'92,"0"0"1,0 0 5,-7 21-47,7-21-15,4 46-4,-6-14-7,7 14-7,-5 7-4,5 12-5,-3 10-7,1 0-10,6 4-20,-6-8-30,4-9-43,5-1-1,-2-25-2,4-7 28</inkml:trace>
          <inkml:trace contextRef="#ctx0" brushRef="#br1" timeOffset="-85864.2439">2288 6684 37,'0'0'103,"0"0"0,27 24 4,-20 3-53,-5-1-17,13 20-6,-10 3-10,7 11-6,-5 0-11,-2-4-11,4 7-19,-4-22-23,0-10-58,2-9-2,-7-22-1,0 0 7</inkml:trace>
          <inkml:trace contextRef="#ctx0" brushRef="#br1" timeOffset="-85644.6234">2225 6795 109,'-24'-17'112,"24"17"3,0 0-5,5-26-69,19 16-14,5-4-9,10 2-13,4-1-10,1-6-19,11 17-24,-6-3-60,-8 2-5,0 8 0,-10 3-1</inkml:trace>
          <inkml:trace contextRef="#ctx0" brushRef="#br1" timeOffset="-85441.4899">2344 6991 172,'0'0'118,"0"0"0,19-39-32,15 32-53,-8-5-8,13 7-15,4 0-18,-1 0-24,11 3-82,-12 2-1,-3-5-4,-6 0 2</inkml:trace>
        </inkml:traceGroup>
        <inkml:traceGroup>
          <inkml:annotationXML>
            <emma:emma xmlns:emma="http://www.w3.org/2003/04/emma" version="1.0">
              <emma:interpretation id="{05A25017-EC9C-48B2-BB73-DC5701D96BB8}" emma:medium="tactile" emma:mode="ink">
                <msink:context xmlns:msink="http://schemas.microsoft.com/ink/2010/main" type="inkWord" rotatedBoundingBox="6522,8041 7046,8040 7047,8891 6523,8892"/>
              </emma:interpretation>
              <emma:one-of disjunction-type="recognition" id="oneOf16">
                <emma:interpretation id="interp80" emma:lang="en-US" emma:confidence="1">
                  <emma:literal>p</emma:literal>
                </emma:interpretation>
                <emma:interpretation id="interp81" emma:lang="en-US" emma:confidence="0">
                  <emma:literal>P</emma:literal>
                </emma:interpretation>
                <emma:interpretation id="interp82" emma:lang="en-US" emma:confidence="0">
                  <emma:literal>PC</emma:literal>
                </emma:interpretation>
                <emma:interpretation id="interp83" emma:lang="en-US" emma:confidence="0">
                  <emma:literal>PM</emma:literal>
                </emma:interpretation>
                <emma:interpretation id="interp84" emma:lang="en-US" emma:confidence="0">
                  <emma:literal>PI</emma:literal>
                </emma:interpretation>
              </emma:one-of>
            </emma:emma>
          </inkml:annotationXML>
          <inkml:trace contextRef="#ctx0" brushRef="#br1" timeOffset="-82672.0691">3677 6824 32,'0'0'95,"29"3"2,-29-3 0,0 0-54,27 24-16,-18 0-3,8 12-9,-2 10-5,2 7-2,0 10-2,0 2-2,-3 1-4,1-6 2,-3-7-3,-5-12 1,-2-14 0,-5-27 1,0 0-1,-12-27 1,0-16 1,2-18-3,-5-9 4,6-7-3,-3-5 2,4 2-2,4 5 4,4 5-2,0 12 4,4 7-1,6 10 0,7 7-2,2 8 2,10 4-4,8 5 0,1 8-4,6 1 0,2 8 1,2 15-2,-7 2 5,-5 7-2,-12 7 6,-14 6-2,-8 4 5,-16-3-3,-10 3-1,-10-4-4,-10-8-8,3 2-23,-7-12-57,2-7-21,5-4-2,0-11-3</inkml:trace>
        </inkml:traceGroup>
        <inkml:traceGroup>
          <inkml:annotationXML>
            <emma:emma xmlns:emma="http://www.w3.org/2003/04/emma" version="1.0">
              <emma:interpretation id="{98C2A011-2ECE-4913-BD6D-F5E972C8A597}" emma:medium="tactile" emma:mode="ink">
                <msink:context xmlns:msink="http://schemas.microsoft.com/ink/2010/main" type="inkWord" rotatedBoundingBox="7849,7969 8697,7968 8698,8681 7850,8682"/>
              </emma:interpretation>
              <emma:one-of disjunction-type="recognition" id="oneOf17">
                <emma:interpretation id="interp85" emma:lang="en-US" emma:confidence="1">
                  <emma:literal>is</emma:literal>
                </emma:interpretation>
                <emma:interpretation id="interp86" emma:lang="en-US" emma:confidence="0">
                  <emma:literal>'is</emma:literal>
                </emma:interpretation>
                <emma:interpretation id="interp87" emma:lang="en-US" emma:confidence="0">
                  <emma:literal>"is</emma:literal>
                </emma:interpretation>
                <emma:interpretation id="interp88" emma:lang="en-US" emma:confidence="0">
                  <emma:literal>'as</emma:literal>
                </emma:interpretation>
                <emma:interpretation id="interp89" emma:lang="en-US" emma:confidence="0">
                  <emma:literal>in</emma:literal>
                </emma:interpretation>
              </emma:one-of>
            </emma:emma>
          </inkml:annotationXML>
          <inkml:trace contextRef="#ctx0" brushRef="#br1" timeOffset="-82157.224">5049 6807 126,'0'0'105,"-24"37"3,12-13-23,3 0-53,13 12-3,-1 5-14,6 5-11,4 7-20,1-14-21,8 0-60,4-10-10,-26-29-2,39 0-1</inkml:trace>
          <inkml:trace contextRef="#ctx0" brushRef="#br1" timeOffset="-82027.1015">5115 6549 84,'-12'-36'109,"-3"7"0,15 29 1,0 0-60,-22-22-26,22 22-19,17 24-37,-17-24-69,29 39-8,-5-13 0,1 1-5</inkml:trace>
          <inkml:trace contextRef="#ctx0" brushRef="#br1" timeOffset="-81661.6163">5390 7042 98,'0'0'104,"19"-39"0,-4 5-4,-5-4-74,2-16-11,2 1-7,1 0-7,-6 5-4,-4 2 2,-5 10-2,-2 11 4,2 25-1,0 0 4,-24-2-2,24 2 2,-10 44-2,12-13 1,10 8-1,13-6-1,6 8 0,12-9-2,8-3 3,5 0-4,-3-3 6,-2-4 1,-10 0 5,-15-3-1,-26-19 1,8 36-2,-30-19-8,-10 0-18,-14-12-46,-4-2-44,1-6-4,-4-14-3</inkml:trace>
        </inkml:traceGroup>
        <inkml:traceGroup>
          <inkml:annotationXML>
            <emma:emma xmlns:emma="http://www.w3.org/2003/04/emma" version="1.0">
              <emma:interpretation id="{3CD787FC-9490-4A0E-A74C-4969CFCB58BA}" emma:medium="tactile" emma:mode="ink">
                <msink:context xmlns:msink="http://schemas.microsoft.com/ink/2010/main" type="inkWord" rotatedBoundingBox="9136,7785 10757,7784 10758,8577 9137,8578"/>
              </emma:interpretation>
              <emma:one-of disjunction-type="recognition" id="oneOf18">
                <emma:interpretation id="interp90" emma:lang="en-US" emma:confidence="0">
                  <emma:literal>The</emma:literal>
                </emma:interpretation>
                <emma:interpretation id="interp91" emma:lang="en-US" emma:confidence="0">
                  <emma:literal>the</emma:literal>
                </emma:interpretation>
                <emma:interpretation id="interp92" emma:lang="en-US" emma:confidence="0">
                  <emma:literal>he</emma:literal>
                </emma:interpretation>
                <emma:interpretation id="interp93" emma:lang="en-US" emma:confidence="0">
                  <emma:literal>we</emma:literal>
                </emma:interpretation>
                <emma:interpretation id="interp94" emma:lang="en-US" emma:confidence="0">
                  <emma:literal>me</emma:literal>
                </emma:interpretation>
              </emma:one-of>
            </emma:emma>
          </inkml:annotationXML>
          <inkml:trace contextRef="#ctx0" brushRef="#br1" timeOffset="-80614.6952">6291 6479 98,'0'0'107,"36"-44"-5,1 23 1,4 1-72,-3-6-12,16 6-8,-1-1-8,5 1-1,2 3-1,-2 8-1,5 6 0,-5 8-1,0 17 0,-7 7 1,-8 24 1,-7 7-2,-7 15-1,-7 5-1,-7 5-1,-8-3 1,0-5 0,-2-12 0,5-21-1,-1-23 1,-9-21 1,34-7 2,-15-24-1,6-8 0,-1-7-1,2-5-1,1 13 0,-3 11 1,-2 13 2,-22 14 2,38 12-1,-21 12 1,0 7 2,5 10-1,0-4 0,7-6-2,9-9-1,3-12-2,5-13 0,3-11-1,-6-13 2,1-9-1,-8-8 2,-5-4-1,-14-3 4,-5 5 2,-7 3 3,-10 11 1,-7 6 6,12 26 2,-41-15 1,17 37 2,-5 7-2,2 15-2,8 4-2,12 12-2,9 1-12,10-3-17,25-3-63,11-11-39,7-18-4,20-11 0</inkml:trace>
          <inkml:trace contextRef="#ctx0" brushRef="#br1" timeOffset="-81224.0934">6598 6498 60,'2'27'112,"-2"-1"-1,0 6 2,-2 6-63,9 18-13,-4 2-15,6 9-13,3 1-20,-2-5-16,9 0-20,-9-17-37,0-17-26,-10-29 0,0 0 0</inkml:trace>
        </inkml:traceGroup>
        <inkml:traceGroup>
          <inkml:annotationXML>
            <emma:emma xmlns:emma="http://www.w3.org/2003/04/emma" version="1.0">
              <emma:interpretation id="{DEC3CCF7-6F86-4FC4-8C8F-E2D8E82A71C2}" emma:medium="tactile" emma:mode="ink">
                <msink:context xmlns:msink="http://schemas.microsoft.com/ink/2010/main" type="inkWord" rotatedBoundingBox="11465,7887 16203,7886 16204,8511 11466,8512"/>
              </emma:interpretation>
              <emma:one-of disjunction-type="recognition" id="oneOf19">
                <emma:interpretation id="interp95" emma:lang="en-US" emma:confidence="1">
                  <emma:literal>constant</emma:literal>
                </emma:interpretation>
                <emma:interpretation id="interp96" emma:lang="en-US" emma:confidence="0">
                  <emma:literal>Constant</emma:literal>
                </emma:interpretation>
                <emma:interpretation id="interp97" emma:lang="en-US" emma:confidence="0">
                  <emma:literal>constants</emma:literal>
                </emma:interpretation>
                <emma:interpretation id="interp98" emma:lang="en-US" emma:confidence="0">
                  <emma:literal>Constants</emma:literal>
                </emma:interpretation>
                <emma:interpretation id="interp99" emma:lang="en-US" emma:confidence="0">
                  <emma:literal>constraint</emma:literal>
                </emma:interpretation>
              </emma:one-of>
            </emma:emma>
          </inkml:annotationXML>
          <inkml:trace contextRef="#ctx0" brushRef="#br1" timeOffset="-79986.5588">9026 6612 12,'3'-27'82,"-3"27"4,-13-27-1,-8 8-50,21 19-1,-44-24-4,20 19-1,-15-5 0,8 20 4,-13 2-3,11 17 1,-11 3-5,10 16-2,-2-2-9,12 9-1,7 1-7,12 0-5,15-11-7,16-8-8,20-1-13,5-24-20,31 0-45,5-12-26,5-14-2,2-3 2</inkml:trace>
          <inkml:trace contextRef="#ctx0" brushRef="#br1" timeOffset="-78964.366">9529 6723 33,'0'0'86,"-15"-36"0,15 36 0,0 0-61,-7-32-8,7 32-7,-22-29 2,22 29 0,-41-26 6,19 26 1,-14 0 6,9 19 1,-14-5 2,10 23-2,-5-6-6,14 20-3,-2-8-5,17 10-3,4-12-5,13-2-1,12-12-5,4-13 0,15-9-5,-2-17 0,9-7-6,-7-15-3,0 0-6,-9-12-2,2 7 2,-22-9 0,0 12 5,-19-3 1,-6 13 10,-8 4 6,-8 10 8,-5 12 4,-12 5 4,10 21 1,-8-2-2,13 17 3,-1-2-5,18 12 0,4-13-6,15-1 1,10-11-5,14-11 0,9-15-1,11-12-3,1-12-1,3-13-3,5-4 1,-4-10-5,-1 3 4,-12 0-4,-5 12 4,-9 4 0,-6 20 4,-21 12 0,22 15 2,-17 14 3,-7 12-3,4 9 3,0 4-5,8-1 1,5-12-3,4-7 0,10-13-1,5-11 0,2-12 0,3-15-1,-3-12 1,-2-10-4,-3-2 0,-4-12-3,-8 12 4,-5 0 2,-4 12 4,-5 7 1,-5 22 3,0 0 3,-7 27 2,7 14 3,-3-3-4,6 11-2,4-4-2,7 1-1,6-12-3,4-12 0,12-12 0,3-15-3,-1-12 1,4-12-3,-4-15 1,-4-9-2,-3 0 4,-2-2 1,-14-1 3,-5 10 7,-6 3 1,1 16 7,-5 27-2,0 0 6,0 0-3,3 22-1,4 12-3,10 9-5,5 5-2,7 3-6,4 0 1,4-3-2,1-4 0,-4-8 3,-5-5 3,-7 1 3,-13-11 2,-6 1 1,-3-22-1,-34 27-3,0-18-17,-9-16-36,-10-2-74,-5-8-3,-5-12-5,5 0 1</inkml:trace>
          <inkml:trace contextRef="#ctx0" brushRef="#br1" timeOffset="-78308.0901">10780 6411 199,'0'0'120,"39"-14"-2,-3 18-33,5-8-52,19 6-9,3-2-19,7-5-16,8 8-33,-11-3-75,6-5 3,-6 7-6,-9 1 2</inkml:trace>
          <inkml:trace contextRef="#ctx0" brushRef="#br1" timeOffset="-78479.9666">10964 6467 124,'0'0'114,"-20"26"-2,25-4-1,-7 2-76,14 20-7,-5 6-16,3 6-14,7 4-13,-8-9-18,18-7-28,-10-13-49,-17-31-3,29 12 2,-27-34 21</inkml:trace>
          <inkml:trace contextRef="#ctx0" brushRef="#br1" timeOffset="-77555.3659">11836 6725 56,'0'0'98,"0"0"3,9-46-5,-9 25-44,-4-8-37,-8-3-3,-3-2-6,-11 5-1,-1 5 5,-7 5 2,-2 14 3,-8 7 1,8 18 2,-7 6-1,11 15-1,1 5-1,14 5-6,2 0-3,15 2-2,10-14-3,7-10-1,12-13-2,2-11-1,13-14-1,-5-13 0,4-7-1,-4-17-2,-3 5 1,-7-5 1,-5 7 2,-7 3 3,-12 12 2,-5 24 1,2-22 1,-2 22 2,-17 34 0,8 0-1,1 2-1,6 10-1,2-3-2,7 3 1,3-9-2,12-11 0,2-11 0,7-10 0,1-15 1,-1-9-1,3-8 1,-3-7-1,1-5 1,-3 3 0,-3 5 0,-6 7-1,-20 24 1,31-17-1,-31 17 1,17 29-2,-12 0 1,-3 2 0,5 3-1,1 0 1,6-10 1,-14-24-1,39 14 1,-10-23 2,5-15 1,4-3 2,3-12 1,0-2-1,0 5 0,1 0-1,-4 12-2,-4 9-1,-5 13-1,-7 11-2,-22-9-2,31 46-5,-16-12-8,-13 0-22,15 2-67,-7-2-15,-1-10-3,-9-24 2</inkml:trace>
          <inkml:trace contextRef="#ctx0" brushRef="#br1" timeOffset="-77055.3417">12863 6505 195,'0'0'134,"-25"-2"-7,25 2 4,37-17-78,4 15-30,5-6-18,9 1-25,15 19-67,-2-9-43,-3 4 3,3-5-6</inkml:trace>
          <inkml:trace contextRef="#ctx0" brushRef="#br1" timeOffset="-77258.4764">12988 6380 128,'0'0'125,"10"29"-4,-10-29 3,0 21-54,7 6-37,-9 2-9,7 12-13,-5 3-3,2 9-6,3 0 1,7 0-2,2-5-3,8-7-4,10 0-10,1-19-11,18 5-24,-10-20-48,7-7-27,-2-7 2,-2-10 0</inkml:trace>
        </inkml:traceGroup>
        <inkml:traceGroup>
          <inkml:annotationXML>
            <emma:emma xmlns:emma="http://www.w3.org/2003/04/emma" version="1.0">
              <emma:interpretation id="{DAB849B8-BC35-476B-92C2-C85D4438D272}" emma:medium="tactile" emma:mode="ink">
                <msink:context xmlns:msink="http://schemas.microsoft.com/ink/2010/main" type="inkWord" rotatedBoundingBox="17073,7437 23492,7436 23493,8644 17074,8645"/>
              </emma:interpretation>
              <emma:one-of disjunction-type="recognition" id="oneOf20">
                <emma:interpretation id="interp100" emma:lang="en-US" emma:confidence="1">
                  <emma:literal>polynomial</emma:literal>
                </emma:interpretation>
                <emma:interpretation id="interp101" emma:lang="en-US" emma:confidence="0">
                  <emma:literal>Polynomial</emma:literal>
                </emma:interpretation>
                <emma:interpretation id="interp102" emma:lang="en-US" emma:confidence="0">
                  <emma:literal>polynomials</emma:literal>
                </emma:interpretation>
                <emma:interpretation id="interp103" emma:lang="en-US" emma:confidence="0">
                  <emma:literal>Polynomials</emma:literal>
                </emma:interpretation>
                <emma:interpretation id="interp104" emma:lang="en-US" emma:confidence="0">
                  <emma:literal>panama</emma:literal>
                </emma:interpretation>
              </emma:one-of>
            </emma:emma>
          </inkml:annotationXML>
          <inkml:trace contextRef="#ctx0" brushRef="#br1" timeOffset="-76211.5432">14235 6624 145,'0'0'108,"0"0"4,-5 41-5,3-10-74,9 17-7,-2 8-15,4 7-6,6 7-6,-1-7-1,8-3-2,-3-12 0,6-16 1,-25-32-1,38 2 2,-23-28 0,-1-18 3,-7-9-2,-2-12 1,-5-5-1,0 0 1,-2-5-1,-1 7-1,1 5 1,2 8-1,7 6 1,3 11-1,9 6 2,5 8-1,10 12 0,5 10 1,7 4 0,-3 15 1,1 0 0,-8 7 1,-9 10-1,-13 0 3,-11 2-3,-16-7 3,-8 0-2,-11-12-1,-4-3-4,0-6-12,-8-13-18,15-2-68,5 2-4,0-7-4,24 12 1</inkml:trace>
          <inkml:trace contextRef="#ctx0" brushRef="#br1" timeOffset="-75899.0339">15138 6740 139,'44'-22'98,"-37"-5"-3,3-2-25,-10 0-43,-12 0 0,0 0-7,-17 0 0,-3 8-1,-11 9 1,2 19-1,-10-5-2,7 20-3,-1-3-2,8 18-2,11-1-3,11 5-3,13-5-4,14-7-6,19 0-12,3-17-18,27 0-47,-1-12-33,5-14-4,0-8 1</inkml:trace>
          <inkml:trace contextRef="#ctx0" brushRef="#br1" timeOffset="-75633.3912">15419 6223 132,'0'0'116,"14"21"-2,-16 8 3,2 0-68,5 17-15,-8 3-9,8 4-12,0 0-5,4 0-8,4-2-3,1-8-8,10-2-2,-2-14-5,7-5-11,-2-20-10,11 8-15,-9-15-30,3-2-27,-1 4 7,-4-6-1</inkml:trace>
          <inkml:trace contextRef="#ctx0" brushRef="#br1" timeOffset="-75293.8545">15863 6471 196,'0'0'120,"-12"27"-2,12-27 1,5 31-77,17 1-16,-5-1-21,2-2-32,15 10-66,-5-5-25,2-12-5,3-8 3</inkml:trace>
          <inkml:trace contextRef="#ctx0" brushRef="#br1" timeOffset="-75099.2491">16170 6397 205,'-24'38'123,"7"1"-1,-2 14-3,7 22-78,-15 5-19,8 7-24,4 12-42,3-12-76,5-17-3,7-12 1,7-20-4</inkml:trace>
          <inkml:trace contextRef="#ctx0" brushRef="#br1" timeOffset="-74412.4491">16279 6788 94,'0'0'103,"-22"-24"-1,22 24 0,17-32-57,-7 3-19,11 0-8,3 0-9,3-4-5,4 1-2,3 1 0,0 14-1,-2 0 2,1 12 0,-6 15 3,-27-10-2,36 43 0,-29-6 0,-2 6-2,-5-4 1,3 4-2,-3-9-2,7-10-1,-7-24 1,31 12-1,-4-24 1,2-14-1,7-8 3,0-10 0,3-2-1,2-2 1,-2 7 0,-3 7 2,-7 12 1,-2 10 1,-27 12-1,38 29-1,-26 8 0,0 8-4,0 9-7,-4-4-19,18 8-38,1-9-43,-1-23-4,11-4 1,-6-22-1</inkml:trace>
          <inkml:trace contextRef="#ctx0" brushRef="#br1" timeOffset="-73193.6449">17632 6595 1,'14'-46'0,"-14"46"40,3-51 31,-8 24-31,5 27 7,-22-33 7,22 33 3,-43-12 2,18 24-1,-16 2-7,12 22-10,-9-4-7,11 14-10,-2-3-7,15 6-7,4-8-5,15-5-4,12-12-2,7-14-3,10-6-4,4-16-4,8-5-4,-5-19-10,0 2-9,-9-14-7,-3 7 0,-17-10 4,2 10 6,-19-2 9,-4 14 12,-10 5 16,-8 4 16,0 15 12,-11 5 3,6 17 3,-11 5-4,14 17-6,-5-1-4,15 11-10,2-3-4,12 0-7,10-8 1,9-6-5,13-23 0,4-9-1,13-14 0,4-15 0,0-12-2,3-8 0,0 1-2,-5-5 1,0 12-1,-13 2 3,-1 10 0,-10 15 2,-1 14 2,-21 0 2,22 46 1,-12 0-2,-5-1 0,4 11-1,-2 0-1,3-3-2,5-10 0,2-9-2,4-20 2,3-11 1,1-18 2,1-14-1,-2-4 2,3-11 0,-3-2-1,0 0 1,-4 8-2,-1 6 1,-19 32 0,31-19 0,-31 19 0,22 36-2,-12 0 3,-5 5-3,2 3 1,-2-1-3,2-4-1,0-10 1,-7-29-2,27 19 2,-27-19-1,36-26 1,-14-8 2,2-7 1,0-7-1,3 2 1,-1 0-2,-2 5 2,-2 9-3,2 11 4,-24 21-3,32-3 3,-32 3 0,24 44-1,-15-15 1,-1 7-1,-1 0 1,3-2-4,2-7 2,-12-27-2,34 26 0,-13-33 0,3 0 1,3-10 2,2-10-1,0-2 2,0-2-3,-2-1 3,-6 6 1,1 14 5,-22 12 0,29-15 3,-29 15 2,17 36-2,-12-7 4,4 12-3,1 1-2,5 1-5,1-4-6,4-8-11,14-4-21,-10-22-32,7-5-62,3-15 3,-3-16-5,1-10 2</inkml:trace>
          <inkml:trace contextRef="#ctx0" brushRef="#br1" timeOffset="-73053.0077">19316 6099 289,'-34'-19'134,"34"19"-2,-24 12-4,24-12-119,-17 24-46,17-24-87,9 29-6,-9-29 0,0 0-4</inkml:trace>
          <inkml:trace contextRef="#ctx0" brushRef="#br1" timeOffset="-72173.4835">19794 6457 102,'0'-19'92,"0"19"1,7-44-2,-12 13-70,3 7-1,-10-1-7,12 25 0,-29-31 0,29 31-2,-44 0 0,15 17-1,-7 12 0,-2 10-3,1 7 0,3 7-4,5-3 0,8-1-3,9-8 1,14-10-1,-2-31 1,39 15-2,-5-30 2,4-11 0,-2-8-2,1-5 2,-8-2-1,-3 2 4,-11 10 0,-15 29 4,7-29 0,-7 29 2,-15 22 3,3 10-3,-2 1 3,4 13-3,8-2-1,11-1-1,18-11-2,14-6-2,15-21 1,14-17-1,9-15 0,8-16-2,3-15-2,-3-10 0,-10-7-3,-9-7 0,-8 0 0,-16 7 0,-13 8 0,-16 6 1,-11 13 2,-11 14 1,-15 15 4,-11 16 1,-13 18 1,-3 16 3,-6 18-1,4 16 2,-2 10 0,12 16-2,7 4-2,22-1-2,19-5-5,20-7-10,28-9-17,3-27-49,29-12-55,5-25 1,7-16-4,-2-15 2</inkml:trace>
        </inkml:traceGroup>
        <inkml:traceGroup>
          <inkml:annotationXML>
            <emma:emma xmlns:emma="http://www.w3.org/2003/04/emma" version="1.0">
              <emma:interpretation id="{C03BCC05-C2F6-4BAB-BADB-3758498FF9BA}" emma:medium="tactile" emma:mode="ink">
                <msink:context xmlns:msink="http://schemas.microsoft.com/ink/2010/main" type="inkWord" rotatedBoundingBox="24185,7679 26724,7678 26725,9363 24186,9363"/>
              </emma:interpretation>
              <emma:one-of disjunction-type="recognition" id="oneOf21">
                <emma:interpretation id="interp105" emma:lang="en-US" emma:confidence="0">
                  <emma:literal>and</emma:literal>
                </emma:interpretation>
                <emma:interpretation id="interp106" emma:lang="en-US" emma:confidence="0">
                  <emma:literal>acme</emma:literal>
                </emma:interpretation>
                <emma:interpretation id="interp107" emma:lang="en-US" emma:confidence="0">
                  <emma:literal>acing</emma:literal>
                </emma:interpretation>
                <emma:interpretation id="interp108" emma:lang="en-US" emma:confidence="0">
                  <emma:literal>am,</emma:literal>
                </emma:interpretation>
                <emma:interpretation id="interp109" emma:lang="en-US" emma:confidence="0">
                  <emma:literal>aging</emma:literal>
                </emma:interpretation>
              </emma:one-of>
            </emma:emma>
          </inkml:annotationXML>
          <inkml:trace contextRef="#ctx0" brushRef="#br1" timeOffset="-71314.0664">21831 6399 83,'0'0'92,"2"-24"6,-2 24-23,-10-36-40,-4 7-4,2 4-7,-8-6-3,-1 7 0,-11-3 0,-2 13 0,-9-3 0,-1 17-1,-4 5-1,2 14-3,-4 8-4,8 11-2,6 6-2,12 4-5,10 5 0,11-7-3,15-5 1,12-14-5,13-8 3,4-14-3,12-15-5,-2-9 3,2-12-3,-7-6 4,-10 4-1,-7-1 4,-10 0 1,-9 12 2,-10 22 5,0 0 0,-24-17 1,24 17 1,-24 34 3,14-3-3,3 8 1,9 2-2,8 3 0,9-1-3,12-7 1,13-9-6,9-5-6,3-20-13,14-2-23,-12-24-48,5-5-33,-3-2-2,-7-3 0</inkml:trace>
          <inkml:trace contextRef="#ctx0" brushRef="#br1" timeOffset="-70939.0423">22473 6643 66,'22'15'106,"-22"-15"5,24 2-1,-24-2-51,0 0-10,22-41-12,-22 41-11,7-44-6,-7 23-6,-12-4-1,12 25-3,-39-36 1,13 34 0,-15 2 0,2 14 0,-7 3-2,5 10-1,2 2-2,8 5 0,12 2-3,11-2-3,13-8-5,-5-26-5,51 36-18,-22-40-37,15-1-65,-1-12 2,0-12-4,-11-7 2</inkml:trace>
          <inkml:trace contextRef="#ctx0" brushRef="#br3" timeOffset="179047.9052">22215 7788 18,'0'0'78,"0"0"-3,-5-26 5,5 26-51,17-32-5,0 8-6,9 0-5,3-8-3,10 3-4,7-2-3,2 4-2,5 3-1,0 10-1,-2 7 0,-2 7 1,-6 12 0,-4 7 0,-10 8 0,-3 2 1,-2 2 0,-2-4 0,0-1-1,4-9 0,3-7-2,3-10-1,4-8 0,3-4-1,-1-5-1,-1 1 0,-4-1 1,-4 5 0,-7 9 2,-22 3 1,29 17 2,-29-17 0,12 41-1,-9-19 2,6 0-1,-9-22 0,34 26 0,-7-23-1,7-8-1,4-5 0,3-4 0,5-1 0,0 1 0,-2 2-1,-3 2 1,-3 0-1,-1 8 1,-4-1 1,-1 6 0,-3 2 0,0 4-1,-3 3 0,1 8-5,-5-1-10,-3 5-32,-2 10-30,-17-7-1,2 9 0</inkml:trace>
          <inkml:trace contextRef="#ctx0" brushRef="#br3" timeOffset="179563.5559">23795 7078 27,'0'0'82,"7"-29"-1,-7 29 2,12-32-55,-12 6 0,2 4-9,-4-4-1,2 26 0,-17-41 0,17 41 0,-38-25-1,9 23-2,-10 2-3,0 14 0,-9 8-4,2 7-2,0 12-1,5 3-2,10 6-3,11 4 0,15-1 0,15-10-1,12-9-2,14-12-2,10-10-6,2-17-8,8-5-15,-10-16-42,-3-8-23,-4 3-1,-15-10 1</inkml:trace>
        </inkml:traceGroup>
      </inkml:traceGroup>
    </inkml:traceGroup>
    <inkml:traceGroup>
      <inkml:annotationXML>
        <emma:emma xmlns:emma="http://www.w3.org/2003/04/emma" version="1.0">
          <emma:interpretation id="{7C02FD25-59CC-43F3-AD89-F0E1995DA93F}" emma:medium="tactile" emma:mode="ink">
            <msink:context xmlns:msink="http://schemas.microsoft.com/ink/2010/main" type="paragraph" rotatedBoundingBox="8889,9195 15405,9015 15432,9966 8916,1014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D0648C30-4F50-4B53-A210-E26A33EFADCD}" emma:medium="tactile" emma:mode="ink">
              <msink:context xmlns:msink="http://schemas.microsoft.com/ink/2010/main" type="line" rotatedBoundingBox="8889,9195 15405,9015 15432,9966 8916,10146"/>
            </emma:interpretation>
          </emma:emma>
        </inkml:annotationXML>
        <inkml:traceGroup>
          <inkml:annotationXML>
            <emma:emma xmlns:emma="http://www.w3.org/2003/04/emma" version="1.0">
              <emma:interpretation id="{96FE71DA-CD17-429C-9D0E-B5F14317A995}" emma:medium="tactile" emma:mode="ink">
                <msink:context xmlns:msink="http://schemas.microsoft.com/ink/2010/main" type="inkWord" rotatedBoundingBox="8894,9354 13293,9232 13312,9940 8913,10062"/>
              </emma:interpretation>
              <emma:one-of disjunction-type="recognition" id="oneOf22">
                <emma:interpretation id="interp110" emma:lang="en-US" emma:confidence="0">
                  <emma:literal>relieving</emma:literal>
                </emma:interpretation>
                <emma:interpretation id="interp111" emma:lang="en-US" emma:confidence="0">
                  <emma:literal>re T move</emma:literal>
                </emma:interpretation>
                <emma:interpretation id="interp112" emma:lang="en-US" emma:confidence="0">
                  <emma:literal>re T wen</emma:literal>
                </emma:interpretation>
                <emma:interpretation id="interp113" emma:lang="en-US" emma:confidence="0">
                  <emma:literal>rewoven</emma:literal>
                </emma:interpretation>
                <emma:interpretation id="interp114" emma:lang="en-US" emma:confidence="0">
                  <emma:literal>re T wem</emma:literal>
                </emma:interpretation>
              </emma:one-of>
            </emma:emma>
          </inkml:annotationXML>
          <inkml:trace contextRef="#ctx0" brushRef="#br1" timeOffset="-67970.1509">6071 8380 93,'-7'39'110,"7"-39"-1,7 24-2,-7-24-68,27-15-9,-3-4-14,-2-17-6,4-5-6,-4-10-3,2-2-3,-7 0 1,-5 0-1,-4 4 0,-6 8 0,-4 10 0,-6 7 0,8 24 1,-24-17 0,24 17 0,-24 21-1,14 4 1,3 1-2,10 6-1,1-8-3,21 2-5,4-9-5,14-5-7,3-12-2,14 0-3,-2-14 3,5-1 1,-12-4 3,-3 2 5,-16-2 9,-6-1 8,-26 20 5,17-26 6,-17 26 2,0 0 4,-36-10 3,12 17 2,2 13 0,-10 4 0,13 12-1,-5 3-2,12 12-3,5-1-6,9 3-4,13-4-5,9-3-3,17-8-7,5-9-1,17-9-5,2-18 1,10-9-2,-3-20-1,3-4 1,-7-15 0,-3-5 4,-14-9 1,-5 2 5,-13 5 2,-11 4 9,-7 11 4,-15 4 4,-5 12 4,5 22 3,-36-14 1,2 16 2,-3 15-1,-6 2-1,2 15 0,-5 0-2,12 14-2,0 3-4,17 7-1,15 0-6,19 0-8,22 0-23,9-19-47,20-8-46,9-7-1,7-17-3</inkml:trace>
          <inkml:trace contextRef="#ctx0" brushRef="#br1" timeOffset="-67376.3642">7560 7994 129,'-3'-32'121,"10"1"1,20 4-1,12 8-68,4-8-26,15 6-11,7 4-24,3 0-25,9 9-77,-9 8-10,-8 8-1,-9 9-1</inkml:trace>
          <inkml:trace contextRef="#ctx0" brushRef="#br1" timeOffset="-67563.8801">7763 8020 139,'0'0'115,"0"0"1,-10 32-4,0-6-75,13 20-13,-6 5-17,6 4-13,6 8-26,-6-12-35,6-3-46,6-12-2,-15-36 0,24 22 14</inkml:trace>
          <inkml:trace contextRef="#ctx0" brushRef="#br1" timeOffset="-66526.2702">8200 8496 76,'48'-41'96,"-21"0"-1,11-3-2,-4-6-72,0-8-9,-3 2-7,-2 1-4,-12 6 1,-2 8 4,-8 10 1,-9 7 4,2 24 2,-22-10 1,22 10 2,-39 36-1,18 0-1,-4 8-3,8 9-3,1 5-3,8 0-3,8-5-2,12-9-3,13-11-4,6-18 0,10-13 0,3-21 0,1-12 0,-1-13 2,-3-4 1,-5-3 3,-9-2 5,-8 9 1,-7 6 4,-7 11 0,-5 27 3,0 0-1,0 0 1,-31 15 0,14 16-3,5 10-2,2 8-1,8-1-3,6 0-3,8-4-1,13-10-3,4-13-1,7-11-1,2-17-2,8-15 0,-5-14-3,3-10-1,-8-7-4,0-3 3,-7-7 1,-7 10 2,-7 0 2,-8 14 5,-5 5 4,-2 34 4,-4-26 3,4 26 2,0 0-3,-27 31 2,22-2-4,8-5-4,4 3-3,7-3-6,8-9-3,7 2-9,0-15-3,12 3-4,-5-15-1,8 1 0,-13-11 2,8 1 4,-13-8 6,-4 6 16,-3-1 9,-19 22 12,8-34 7,-8 34 8,-24-2 3,-5 4 3,7 27-1,-12-7-6,7 21-5,1-7-9,7 18-6,11-6-10,11-2-8,18 5-20,6-20-34,19 5-65,14-12 0,8-7-1,7-12-1</inkml:trace>
          <inkml:trace contextRef="#ctx0" brushRef="#br1" timeOffset="-65713.7329">9649 8286 49,'0'0'93,"3"-27"5,4-2 0,0-12-58,15 7-6,-3-11-6,6 6-4,-4-2-3,6 5-4,-8 9-1,10 15-1,-29 12 0,41-3-3,-41 3 1,32 37-4,-23-6-1,1 13-1,-5-3-2,2 0 0,-2-3-3,0-4 0,4-10-2,-9-24 1,27 12-1,-5-26 0,2-13 0,7-9 0,3-7 1,2-8-2,3 5 2,0 3-1,2 9 3,-3 14-2,-1 11 1,-8 14 1,-5 14 1,-5 20 0,-4 4 0,-3 17 0,-7 1-3,-1 4-2,4-2-11,-4-15-20,11-4-88,-3-18-2,-12-26-4,0 0 2</inkml:trace>
        </inkml:traceGroup>
        <inkml:traceGroup>
          <inkml:annotationXML>
            <emma:emma xmlns:emma="http://www.w3.org/2003/04/emma" version="1.0">
              <emma:interpretation id="{D1033C68-BCE2-42E6-92D4-9E1FEF96C485}" emma:medium="tactile" emma:mode="ink">
                <msink:context xmlns:msink="http://schemas.microsoft.com/ink/2010/main" type="inkWord" rotatedBoundingBox="14558,9038 15405,9015 15432,9966 14585,9989"/>
              </emma:interpretation>
              <emma:one-of disjunction-type="recognition" id="oneOf23">
                <emma:interpretation id="interp115" emma:lang="en-US" emma:confidence="0">
                  <emma:literal>1</emma:literal>
                </emma:interpretation>
                <emma:interpretation id="interp116" emma:lang="en-US" emma:confidence="0">
                  <emma:literal>l</emma:literal>
                </emma:interpretation>
                <emma:interpretation id="interp117" emma:lang="en-US" emma:confidence="0">
                  <emma:literal>2</emma:literal>
                </emma:interpretation>
                <emma:interpretation id="interp118" emma:lang="en-US" emma:confidence="0">
                  <emma:literal>I</emma:literal>
                </emma:interpretation>
                <emma:interpretation id="interp119" emma:lang="en-US" emma:confidence="0">
                  <emma:literal>!</emma:literal>
                </emma:interpretation>
              </emma:one-of>
            </emma:emma>
          </inkml:annotationXML>
          <inkml:trace contextRef="#ctx0" brushRef="#br1" timeOffset="-53096.7097">11768 8482 91,'0'0'111,"-29"-3"3,29 3-1,0 0-43,0 0-29,0 0-11,22-10-12,9 6-7,15-4-6,10-1-1,11-6-3,8-2-5,10-4-8,7 6-17,-13-11-39,6 6-48,-8 6 0,-9 2-1,-8 7-2</inkml:trace>
          <inkml:trace contextRef="#ctx0" brushRef="#br1" timeOffset="-53471.7204">12053 7834 57,'0'0'91,"20"-36"-2,-13 4 1,10-4-58,-5 2-9,0-4-6,0 4-3,-5 0 0,-2 7 0,-5 6-1,0 21 2,-12-22-2,12 22-1,0 0-2,-29 22-3,29-22-3,-22 46-1,15-13-2,0 9 1,4 6 0,3 5-4,5 0 1,2 0-7,8 0 0,-3-9-6,7-1 0,-4-11-3,2-8 0,-17-24 1,12 24 2,-12-24 5,-22 12 1,-2-4 3,-5-4 3,-5 4 2,-2-1 5,4 0 4,1-5 3,9 6 3,22-8 4,0 0 1,0 0 1,0 0-2,17-22-3,12 15-5,5-3-8,2 0-14,10 8-27,-7 0-65,-3-1-7,0 6 3,-9-1-6</inkml:trace>
        </inkml:traceGroup>
      </inkml:traceGroup>
    </inkml:traceGroup>
    <inkml:traceGroup>
      <inkml:annotationXML>
        <emma:emma xmlns:emma="http://www.w3.org/2003/04/emma" version="1.0">
          <emma:interpretation id="{EF290AB1-21D3-4D67-9CEF-EB61BCE74682}" emma:medium="tactile" emma:mode="ink">
            <msink:context xmlns:msink="http://schemas.microsoft.com/ink/2010/main" type="paragraph" rotatedBoundingBox="4824,10790 7023,10968 6961,11734 4762,1155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0E5648F-7520-4FBC-A114-AD77EF5892C6}" emma:medium="tactile" emma:mode="ink">
              <msink:context xmlns:msink="http://schemas.microsoft.com/ink/2010/main" type="line" rotatedBoundingBox="4824,10790 7023,10968 6961,11734 4762,11555"/>
            </emma:interpretation>
          </emma:emma>
        </inkml:annotationXML>
        <inkml:traceGroup>
          <inkml:annotationXML>
            <emma:emma xmlns:emma="http://www.w3.org/2003/04/emma" version="1.0">
              <emma:interpretation id="{4268DBB2-31D6-4606-9ECF-B973E7492FFD}" emma:medium="tactile" emma:mode="ink">
                <msink:context xmlns:msink="http://schemas.microsoft.com/ink/2010/main" type="inkWord" rotatedBoundingBox="4824,10790 7023,10968 6961,11734 4762,11555"/>
              </emma:interpretation>
              <emma:one-of disjunction-type="recognition" id="oneOf24">
                <emma:interpretation id="interp120" emma:lang="en-US" emma:confidence="1">
                  <emma:literal>ELSE</emma:literal>
                </emma:interpretation>
                <emma:interpretation id="interp121" emma:lang="en-US" emma:confidence="1">
                  <emma:literal>E LSE</emma:literal>
                </emma:interpretation>
                <emma:interpretation id="interp122" emma:lang="en-US" emma:confidence="0">
                  <emma:literal>€ LSE</emma:literal>
                </emma:interpretation>
                <emma:interpretation id="interp123" emma:lang="en-US" emma:confidence="0">
                  <emma:literal>k LSE</emma:literal>
                </emma:interpretation>
                <emma:interpretation id="interp124" emma:lang="en-US" emma:confidence="0">
                  <emma:literal>t LSE</emma:literal>
                </emma:interpretation>
              </emma:one-of>
            </emma:emma>
          </inkml:annotationXML>
          <inkml:trace contextRef="#ctx0" brushRef="#br1" timeOffset="-43234.2595">2013 9286 82,'24'10'105,"-24"-10"2,0 0-26,7 21-35,-7-21-6,-10 37-8,-4-11-8,7 15-2,-13 5-7,8 12-2,-5 5-4,5 2-2,3 5-4,6-2 1,6 2-4,9-10-1,9-4-5,6-20-7,12 1-14,-6-28-20,21-2-68,-6-11-5,-2-16 1,-5-1 0</inkml:trace>
          <inkml:trace contextRef="#ctx0" brushRef="#br1" timeOffset="-42790.8763">1991 9530 148,'-5'-31'115,"5"31"3,24-34-5,-24 34-87,51-34-19,-12 29-32,-3-4-48,7 6-41,3 6 0,-2 1-5</inkml:trace>
          <inkml:trace contextRef="#ctx0" brushRef="#br1" timeOffset="-42993.005">1988 9702 94,'0'0'109,"5"-25"0,-5 25-4,29-9-72,-2 14-15,4-1-24,-2-1-36,7 2-62,1 2-3,-6-9-3,1 4 12</inkml:trace>
          <inkml:trace contextRef="#ctx0" brushRef="#br1" timeOffset="-42509.613">2588 9448 39,'21'34'104,"-16"-10"0,0 15 1,-3 9-58,-9-7-10,2 15-8,-7-6-7,5 6-2,-3-10-3,8 0-1,-3-13-1,15-1-2,2-8-5,-12-24-5,48 34-11,-16-34-19,16 10-45,-7-13-47,7-7-3,-2 1 0</inkml:trace>
          <inkml:trace contextRef="#ctx0" brushRef="#br1" timeOffset="-42009.5889">3457 9462 35,'0'0'105,"-17"-33"-2,17 33 6,-26-17-56,-3 9-9,5 18-11,-10 0-8,5 14-5,-7-2-4,9 9-3,3 3-3,9 0-2,8-5-4,10-3 2,-3-26-3,36 37 0,-5-23-1,8-4-2,2-3-2,2 3-3,1 2-2,-3 2 0,-2 8 1,-10 2 1,-8 0 2,-9 5 4,-12 0 3,-4 3 4,-16-6 1,-4 1 1,-14-8-2,1-4-1,-6-6-8,-3-11-11,7 4-21,-9-19-37,16-2-51,8-3-3,7-4 2,10-3 2</inkml:trace>
          <inkml:trace contextRef="#ctx0" brushRef="#br1" timeOffset="-41275.1766">3747 9699 138,'-17'-36'125,"17"36"-1,32-34 0,-3 12-79,12 18-21,0 4-20,5-5-31,12 10-83,-10 2-11,-2 2-5,-5-1 1</inkml:trace>
          <inkml:trace contextRef="#ctx0" brushRef="#br1" timeOffset="-41697.0666">3812 9636 190,'0'0'125,"-7"39"1,7-39-41,-12 58-42,-2-27-12,9 15-8,-5 0-10,10 5-2,3-3-7,6-4 0,11-8-6,6-12-3,8-5-6,2-16-10,15 2-16,-15-29-27,13 7-63,-8-10-2,-5 3 2,-5 0 2</inkml:trace>
          <inkml:trace contextRef="#ctx0" brushRef="#br1" timeOffset="-41478.3119">3832 9859 125,'0'0'118,"9"-25"0,-9 25-1,34-31-76,-2 24-23,-1 0-16,3-1-18,7 11-29,-10-3-69,3-5-2,-2 5 0,-11-5-2</inkml:trace>
        </inkml:traceGroup>
      </inkml:traceGroup>
    </inkml:traceGroup>
    <inkml:traceGroup>
      <inkml:annotationXML>
        <emma:emma xmlns:emma="http://www.w3.org/2003/04/emma" version="1.0">
          <emma:interpretation id="{AF2A9BB8-56CF-4338-B8B4-0B3987137ECA}" emma:medium="tactile" emma:mode="ink">
            <msink:context xmlns:msink="http://schemas.microsoft.com/ink/2010/main" type="paragraph" rotatedBoundingBox="6552,12116 20037,12484 20001,13801 6516,1343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FA90493-D2B3-44BE-824B-BA0A08E51DB5}" emma:medium="tactile" emma:mode="ink">
              <msink:context xmlns:msink="http://schemas.microsoft.com/ink/2010/main" type="line" rotatedBoundingBox="6552,12116 20037,12484 20001,13801 6516,13434"/>
            </emma:interpretation>
          </emma:emma>
        </inkml:annotationXML>
        <inkml:traceGroup>
          <inkml:annotationXML>
            <emma:emma xmlns:emma="http://www.w3.org/2003/04/emma" version="1.0">
              <emma:interpretation id="{27C7A3FB-4E68-49B1-B927-08ACA7105FA6}" emma:medium="tactile" emma:mode="ink">
                <msink:context xmlns:msink="http://schemas.microsoft.com/ink/2010/main" type="inkWord" rotatedBoundingBox="6552,12116 9265,12190 9234,13342 6520,13268"/>
              </emma:interpretation>
              <emma:one-of disjunction-type="recognition" id="oneOf25">
                <emma:interpretation id="interp125" emma:lang="en-US" emma:confidence="0">
                  <emma:literal>(gin)</emma:literal>
                </emma:interpretation>
                <emma:interpretation id="interp126" emma:lang="en-US" emma:confidence="0">
                  <emma:literal>(9, n)</emma:literal>
                </emma:interpretation>
                <emma:interpretation id="interp127" emma:lang="en-US" emma:confidence="0">
                  <emma:literal>19, n)</emma:literal>
                </emma:interpretation>
                <emma:interpretation id="interp128" emma:lang="en-US" emma:confidence="0">
                  <emma:literal>(Gin)</emma:literal>
                </emma:interpretation>
                <emma:interpretation id="interp129" emma:lang="en-US" emma:confidence="0">
                  <emma:literal>(g, n)</emma:literal>
                </emma:interpretation>
              </emma:one-of>
            </emma:emma>
          </inkml:annotationXML>
          <inkml:trace contextRef="#ctx0" brushRef="#br1" timeOffset="-31663.2126">3928 10624 1,'0'0'67,"0"0"33,0 0 7,0 0-45,-31-9-10,31 9-5,-31 29-8,16 0-6,-9-5-9,2 17-3,-7 3-5,8 11-4,-4 8-4,6 7-3,7 7-7,5 1-7,19 11-23,0-19-46,22 3-42,7-18-3,17-11 0</inkml:trace>
          <inkml:trace contextRef="#ctx0" brushRef="#br1" timeOffset="-30148.7994">4607 11129 1,'0'0'20,"12"-29"56,-7 5 1,-5 24-46,17-41-8,-12 10-3,5 4-6,-8-7-2,-2 5 0,-5-2 2,-2 4 0,-8-4 4,15 31 1,-43-34 3,19 32 0,-12 2-1,2 17-1,-2 4-4,2 13-2,2 7-5,6 5-2,9 3-6,10-1-2,11-2-5,11-12-2,11-8-6,8-16-2,10-8-9,-3-21-6,10-3-2,-13-19-1,6 5 4,-15-12 1,0 9 7,-12-2 9,-5 7 14,-7 10 8,-5 24 11,-8-27 6,8 27 6,-26 8 2,4 4 1,10 19-2,-12 0-3,12 23-2,-5 1-5,10 15-4,-3 10-6,12 9-2,3 3-11,5 0-5,9 0-11,-2-20-7,12-2-6,-7-26-6,7-6-5,-29-38-8,31 8 4,-31-8 1,-2-39 6,-20 12 9,-5 3 9,-11 0 13,-6 2 14,1 8 15,-3-5 8,10 11 10,-1-9 3,37 17 2,-33-26-4,33 26-6,14-24-10,13 14-5,2-5-8,9 6-9,6-1-11,-3-4-21,10 9-59,-6 0-23,-6 0 1,-3 3-3</inkml:trace>
          <inkml:trace contextRef="#ctx0" brushRef="#br1" timeOffset="-29867.536">5093 11373 75,'29'-2'113,"-29"2"-2,22 24 1,-22-24-62,19 56-25,-14-18-12,2 6-22,3 11-27,-8-6-71,5-6-3,1-4-2,-1-15 1</inkml:trace>
          <inkml:trace contextRef="#ctx0" brushRef="#br1" timeOffset="-29398.7683">5448 10888 81,'0'0'108,"24"14"3,-12 8 0,5 14-71,-12-2-8,12 17-8,-12 7-11,7 9-1,-5-1-6,5-3-2,-7-5-3,5-15 0,-3-12-1,-7-31 0,0 0 0,0 0 0,24-53 0,-21 7 0,4-7 1,-5-2-2,5-3 0,1 7 1,1 3 0,3 4 0,1 10 0,3 10-1,-16 24 1,34-29 0,-34 29 0,39 7 0,-39-7 0,36 39-1,-17-5-5,-2-3-10,8 20-27,-9-7-70,1-3-2,-2-5-1,-3-7-1</inkml:trace>
          <inkml:trace contextRef="#ctx0" brushRef="#br1" timeOffset="-29070.6225">6059 10709 111,'39'2'111,"-15"6"-2,5 4 2,5 17-81,0 5-6,7 19-7,-10 7-4,3 15-1,-7 12-6,-3 10 1,-10 4-5,-6 1 0,-8-1-5,-13-14-8,4 0-19,-18-22-48,1-7-36,-1-17-1,-4-17-2</inkml:trace>
        </inkml:traceGroup>
        <inkml:traceGroup>
          <inkml:annotationXML>
            <emma:emma xmlns:emma="http://www.w3.org/2003/04/emma" version="1.0">
              <emma:interpretation id="{B5F9502F-9373-469E-927D-183BCBD0B40C}" emma:medium="tactile" emma:mode="ink">
                <msink:context xmlns:msink="http://schemas.microsoft.com/ink/2010/main" type="inkWord" rotatedBoundingBox="10209,12425 12100,12476 12082,13156 10191,13104"/>
              </emma:interpretation>
              <emma:one-of disjunction-type="recognition" id="oneOf26">
                <emma:interpretation id="interp130" emma:lang="en-US" emma:confidence="0">
                  <emma:literal>set.</emma:literal>
                </emma:interpretation>
                <emma:interpretation id="interp131" emma:lang="en-US" emma:confidence="0">
                  <emma:literal>Set.</emma:literal>
                </emma:interpretation>
                <emma:interpretation id="interp132" emma:lang="en-US" emma:confidence="0">
                  <emma:literal>Seto</emma:literal>
                </emma:interpretation>
                <emma:interpretation id="interp133" emma:lang="en-US" emma:confidence="0">
                  <emma:literal>Sit.</emma:literal>
                </emma:interpretation>
                <emma:interpretation id="interp134" emma:lang="en-US" emma:confidence="0">
                  <emma:literal>Seta</emma:literal>
                </emma:interpretation>
              </emma:one-of>
            </emma:emma>
          </inkml:annotationXML>
          <inkml:trace contextRef="#ctx0" brushRef="#br1" timeOffset="-26558.897">7627 10955 1,'0'0'75,"-36"-24"19,14 17 5,-2 9-46,-12-4-6,12 12-4,-8-3-10,11 12-5,-8-2-6,12 10-6,0-3-6,10 5-3,4 0-4,8 0 0,7-2-3,10 1 0,9-1-1,5-3-1,10 5 0,5-2 1,2 4-2,-2 3 1,-5 5 1,-8-1 5,-6-1 1,-10 4 4,-15-10 2,-7-2 0,0-29 2,-29 34-1,0-32 0,2-2-4,-4-12-3,-3-2-3,5-1-10,-2-9-13,31 24-28,-39-29-70,39 29-1,-10-29-3,10 29 2</inkml:trace>
          <inkml:trace contextRef="#ctx0" brushRef="#br1" timeOffset="-26262.0016">8147 11477 145,'0'0'104,"24"0"2,-24 0-41,0 0-33,12-38-3,-12 38-9,2-32-5,-2 32-4,-4-29-2,4 29-1,0 0-3,-29-12 1,29 12-2,-27 15 0,27-15 0,-19 26 0,19-26 0,-5 27-1,5-27-10,0 0-21,46 22-64,-25-25-25,1-4 1,5-5-4</inkml:trace>
          <inkml:trace contextRef="#ctx0" brushRef="#br1" timeOffset="-25715.1053">8480 11161 142,'0'0'122,"-29"0"-1,29 0 0,0 0-77,36-10-14,-12 1-12,15 4-11,5 0-17,-3-10-26,9 11-82,-6 1-4,-3 6-1,-2-1-2</inkml:trace>
          <inkml:trace contextRef="#ctx0" brushRef="#br1" timeOffset="-25918.2346">8652 10968 123,'0'0'114,"0"0"3,7 21 1,-7-21-73,-27 58-7,1-17-14,6 15-5,-6 2-5,4 10-3,3-6-5,9 6-1,8-10-3,9-5-1,12-7-4,8-12-5,9-8-11,0-21-16,15 7-33,-12-24-54,2-5-1,-10-9-1,-4-6 3</inkml:trace>
          <inkml:trace contextRef="#ctx0" brushRef="#br1" timeOffset="-25293.2091">9234 11586 63,'0'0'98,"5"-31"0,-8 6 5,-4 1-63,7 24-8,-17-34-3,17 34-1,-26-12-3,26 12-1,-29 17-4,29-17-4,-25 37-5,18-16-3,5 1-6,2-22-2,7 31-2,-7-31-3,22 10 2,-22-10-2,26-14 0,-26 14-2,24-32 0,-24 32-3,10-26-8,-10 26-27,0 0-68,0 0-2,-29-12 1,29 12-4</inkml:trace>
        </inkml:traceGroup>
        <inkml:traceGroup>
          <inkml:annotationXML>
            <emma:emma xmlns:emma="http://www.w3.org/2003/04/emma" version="1.0">
              <emma:interpretation id="{913342F0-8028-477C-BE0E-C8851A780CD2}" emma:medium="tactile" emma:mode="ink">
                <msink:context xmlns:msink="http://schemas.microsoft.com/ink/2010/main" type="inkWord" rotatedBoundingBox="13752,12364 20036,12535 20001,13801 13717,13630"/>
              </emma:interpretation>
              <emma:one-of disjunction-type="recognition" id="oneOf27">
                <emma:interpretation id="interp135" emma:lang="en-US" emma:confidence="0">
                  <emma:literal>Egypt</emma:literal>
                </emma:interpretation>
                <emma:interpretation id="interp136" emma:lang="en-US" emma:confidence="0">
                  <emma:literal>f = gap + r</emma:literal>
                </emma:interpretation>
                <emma:interpretation id="interp137" emma:lang="en-US" emma:confidence="0">
                  <emma:literal>f = gaper</emma:literal>
                </emma:interpretation>
                <emma:interpretation id="interp138" emma:lang="en-US" emma:confidence="0">
                  <emma:literal>f Egypt</emma:literal>
                </emma:interpretation>
                <emma:interpretation id="interp139" emma:lang="en-US" emma:confidence="0">
                  <emma:literal>f = Gap + r</emma:literal>
                </emma:interpretation>
              </emma:one-of>
            </emma:emma>
          </inkml:annotationXML>
          <inkml:trace contextRef="#ctx0" brushRef="#br1" timeOffset="46390.423">11084 11564 18,'37'3'83,"-37"-3"2,31-24-4,-14 2-45,0-19-19,10-5-4,-3-10-8,0-7-1,-2-2 2,-3 2 0,-7-2 5,-2 12 2,-10 2 3,0 13 0,-12-1 3,-1 12-1,-8 1 1,21 26-2,-46-22 0,19 29-1,-7 10-1,1 22-1,-4 12-2,6 19-1,-3 17-4,10 14 1,2 13-5,10 4 1,12 0-5,15-4-4,9-5-1,2-20-5,13-16 1,-5-23-4,7-18 0,-10-23-9,-4-11 1,-17-22 0,-6-8 3,-16-16 4,-2 5-2,-18-11 6,-4 9 2,-7-4 10,-1 6 5,3 9 11,0 0 0,12 12 3,3 1 4,26 21 1,-25-22 1,25 22-1,0 0-5,44 10-5,-13-1-2,15 3-4,5 0-7,4-4-10,13 6-23,-12-9-82,9 0-3,-7-8-5,-10 1 1</inkml:trace>
          <inkml:trace contextRef="#ctx0" brushRef="#br1" timeOffset="47093.5778">11882 11552 150,'0'0'112,"0"0"5,0 0-3,0 0-74,31-5-6,-2 13-11,-2-8-8,11 7-4,6-2-8,2-3-12,7 8-18,-10-15-30,8 12-58,-5-7-6,-5 3 2,-7-6-4</inkml:trace>
          <inkml:trace contextRef="#ctx0" brushRef="#br1" timeOffset="46812.3145">11916 11332 122,'0'0'113,"0"0"2,-22 0 2,22 0-68,0 0-7,0 0-9,24-4-11,-24 4-4,43 0-9,-11 2-10,4 0-10,10 13-20,-12-20-28,12 15-60,-8-8-3,-1 5-1,-8-2 1</inkml:trace>
          <inkml:trace contextRef="#ctx0" brushRef="#br1" timeOffset="48981.4652">13145 11383 1,'27'3'65,"-27"-3"12,0 0 0,26-32-44,-18 8-6,1 2-5,1-12-6,-3 5-4,-2-4-1,0 1-3,-8 1 0,-1 2 0,-8 2 0,12 27 1,-41-29 3,12 27 0,-10 4 0,-2 15 3,-3 7-2,3 13 1,-2 8-4,9 11-1,5 2-4,10 2-1,14 1-4,10-8-1,12-7-5,9-12-3,15-10-5,5-17-5,10-9-4,-6-20-5,6-2-1,-10-20 0,0 6 4,-12-8 2,-5 2 6,-15 3 6,-4 2 8,-8 10 8,-4-2 6,2 31 6,-20-34 2,20 34 4,-24-7 2,24 7 1,-29 29 0,20 7-2,-6 5-2,5 22-2,-4 5-4,9 11-1,0 11-5,8 4-6,-1 3-3,5-8-8,8-4-4,-1-15-6,6-7-1,-6-20-4,5-9 0,-19-34 1,20 24 0,-20-24 3,0 0 4,-27-39 2,5 18 5,-9-6 1,0 0 7,-6 3 3,4-2 8,-1 4 5,2-5 6,11 11 5,-4-9 0,25 25 3,-19-26-4,19 26 1,0 0-8,24-12-1,-24 12-6,49 9-8,-18 1 1,8-3-10,4 3-7,1-10-22,4 10-77,-9-10-3,-1-8-3,-4 1 5</inkml:trace>
          <inkml:trace contextRef="#ctx0" brushRef="#br1" timeOffset="49637.7392">13967 11610 41,'0'0'87,"0"0"-4,0 0 3,12-29-50,-12 29-19,0 0 1,0-22-2,0 22 0,0 0 2,-24-19 1,24 19 0,-27 5-1,27-5-2,-31 17-3,31-17-4,-25 29-2,25-29-4,-7 29 0,7-29-2,0 0 0,22 24-1,-22-24-1,31-7 1,-31 7 0,29-22 0,-29 22-1,20-27 2,-20 27-1,2-21 1,-2 21 2,0 0 2,-36-15 1,36 15 2,-44 10 1,23 0 0,-1-1 0,22-9 0,-36 24-2,36-24-2,-10 29-2,10-29-2,14 22-5,-14-22-11,42 12-30,-21-12-69,1-5-1,0-4-3,-22 9-1</inkml:trace>
          <inkml:trace contextRef="#ctx0" brushRef="#br1" timeOffset="53175.6541">15527 11538 71,'0'0'101,"-21"17"4,21-17 0,0 0-57,0 0-9,0 0-4,24-5-12,0 0-5,0-2-9,10-1-7,7 1-5,5-2-7,7 6-9,-5-7-13,10 13-26,-9-10-50,-3 2 1,-5 2-2,-17-9 5</inkml:trace>
          <inkml:trace contextRef="#ctx0" brushRef="#br1" timeOffset="53581.9266">15791 11127 72,'-3'46'90,"-2"-20"0,5 16-3,0 6-62,-2 5-7,4 5-7,1 0-14,2-2-12,7-1-36,7 1-38,-7-20 1,10 3-5</inkml:trace>
          <inkml:trace contextRef="#ctx0" brushRef="#br1" timeOffset="54394.4644">16598 11113 85,'19'55'91,"-9"-21"0,9 14-7,0 10-61,-2-2-7,7 7-6,-2-3-5,5-2 0,-6-10-4,1-4 2,-2-15 0,-1-7 2,-19-22 1,24 12 2,-24-12 1,0 0 1,12-41 1,-12 14-2,-5-7 0,-2-2-2,0-5-2,-3-3-1,0-2-1,3 3-2,0-5 0,0 4 0,4 3-1,6 2 1,2 3 0,2 7 0,5 0 1,2 3 0,-14 26 3,39-39 0,-17 24 0,2 6 1,2 4-1,3 5 1,-2 7-2,0 5-1,2 5-4,-5 3-2,2 4-4,-9 0-4,3 2-13,-13-4-14,5 0-68,-7 0-3,-5-22 1,-8 33 0</inkml:trace>
          <inkml:trace contextRef="#ctx0" brushRef="#br1" timeOffset="72891.473">14670 11402 1,'-5'-21'76,"5"21"10,0 0 5,-7-22-33,7 22-8,0 0-5,0 0-9,0 0-6,0 0-5,0 0-5,-17 34-6,19 2-3,-2 10-5,3 12-1,-1 12-2,0 7-5,6 5 2,-1 1-4,5-11 2,-2-9-2,2-12 2,-3-18-2,-9-33 2,0 0 1,27 0 1,-25-29 0,-4-7 1,-3-10 1,0-4-2,-4-4 4,1 1-3,-1-5 4,-1 3-4,3 2 4,2-3-4,3 3 1,-1 0-1,3-3-1,5 3 1,0 5-2,4 7 1,1-1-1,5 9 1,2 4-1,4 0 1,3 5-2,5 4 1,3 1-2,2 4 1,4 3-2,6 12 1,-1 5 0,3 12-2,-2 10 2,-1 9 0,-7 5 0,-2 7 0,-10 3 2,-9 0 0,-10-1 2,-15-1 1,-9-3 1,-13-3 3,-4 1 1,-12-11-1,-3 1 2,-7-12-1,2-3-1,-1-11 0,6-8-4,2-10-3,8-5-10,10 6-24,-3-8-73,34 17-1,-31-27-4,31 27-1</inkml:trace>
        </inkml:traceGroup>
      </inkml:traceGroup>
    </inkml:traceGroup>
    <inkml:traceGroup>
      <inkml:annotationXML>
        <emma:emma xmlns:emma="http://www.w3.org/2003/04/emma" version="1.0">
          <emma:interpretation id="{A0FA550C-88E4-4EDD-9FEA-241A20F41280}" emma:medium="tactile" emma:mode="ink">
            <msink:context xmlns:msink="http://schemas.microsoft.com/ink/2010/main" type="paragraph" rotatedBoundingBox="6669,13846 11214,14080 11162,15092 6617,1485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08CD8D2B-2C5D-4B07-A7DF-13D98DC21438}" emma:medium="tactile" emma:mode="ink">
              <msink:context xmlns:msink="http://schemas.microsoft.com/ink/2010/main" type="line" rotatedBoundingBox="6669,13846 11214,14080 11162,15092 6617,14858"/>
            </emma:interpretation>
          </emma:emma>
        </inkml:annotationXML>
        <inkml:traceGroup>
          <inkml:annotationXML>
            <emma:emma xmlns:emma="http://www.w3.org/2003/04/emma" version="1.0">
              <emma:interpretation id="{871E10AF-ADB5-40D6-ACDB-F6F401478331}" emma:medium="tactile" emma:mode="ink">
                <msink:context xmlns:msink="http://schemas.microsoft.com/ink/2010/main" type="inkWord" rotatedBoundingBox="6662,13996 7688,14049 7648,14818 6622,14765"/>
              </emma:interpretation>
              <emma:one-of disjunction-type="recognition" id="oneOf28">
                <emma:interpretation id="interp140" emma:lang="en-US" emma:confidence="0">
                  <emma:literal>If</emma:literal>
                </emma:interpretation>
                <emma:interpretation id="interp141" emma:lang="en-US" emma:confidence="0">
                  <emma:literal>IF</emma:literal>
                </emma:interpretation>
                <emma:interpretation id="interp142" emma:lang="en-US" emma:confidence="0">
                  <emma:literal>if</emma:literal>
                </emma:interpretation>
                <emma:interpretation id="interp143" emma:lang="en-US" emma:confidence="0">
                  <emma:literal>I</emma:literal>
                </emma:interpretation>
                <emma:interpretation id="interp144" emma:lang="en-US" emma:confidence="0">
                  <emma:literal>It.</emma:literal>
                </emma:interpretation>
              </emma:one-of>
            </emma:emma>
          </inkml:annotationXML>
          <inkml:trace contextRef="#ctx0" brushRef="#br1" timeOffset="102909.8827">3815 12511 28,'7'-21'97,"-7"21"3,0 0 1,0 0-63,0 0-9,10 24 0,-5 2-9,-5 8-4,0 14-4,-5 8-7,2 12-3,-1 7-10,-4-1-8,8 13-17,-9-12-31,6 0-40,3-7 1,3-8-2</inkml:trace>
          <inkml:trace contextRef="#ctx0" brushRef="#br1" timeOffset="103472.4136">4158 12651 171,'0'0'115,"-17"-24"-2,17 24-32,24-5-55,12 5-4,6-4-12,8-4-7,11 4-6,1-1-9,6 7-12,-7-7-18,6 13-54,-14 1-17,-7 6 0,-7 6 0</inkml:trace>
          <inkml:trace contextRef="#ctx0" brushRef="#br1" timeOffset="103253.651">4279 12630 122,'0'0'107,"0"0"1,17 46-36,-17-20-40,9 20-4,-1 5-11,9 12-7,-3 2-9,3 3-11,2 6-14,-4-18-20,6 0-52,-4-18-13,-5-14 1,-12-24 3</inkml:trace>
          <inkml:trace contextRef="#ctx0" brushRef="#br1" timeOffset="103691.1679">4467 12978 118,'-31'4'121,"31"-4"-3,0 0 2,0 0-67,43-19-32,-14 14-6,10 5-13,7 5-15,-3-10-24,10 13-75,-4-6-6,-6 5 0,-4-4-5</inkml:trace>
        </inkml:traceGroup>
        <inkml:traceGroup>
          <inkml:annotationXML>
            <emma:emma xmlns:emma="http://www.w3.org/2003/04/emma" version="1.0">
              <emma:interpretation id="{17433A5B-51D2-4891-9AAC-0E46006AF945}" emma:medium="tactile" emma:mode="ink">
                <msink:context xmlns:msink="http://schemas.microsoft.com/ink/2010/main" type="inkWord" rotatedBoundingBox="8872,13960 11214,14080 11162,15092 8820,14972"/>
              </emma:interpretation>
              <emma:one-of disjunction-type="recognition" id="oneOf29">
                <emma:interpretation id="interp145" emma:lang="en-US" emma:confidence="0">
                  <emma:literal>rte</emma:literal>
                </emma:interpretation>
                <emma:interpretation id="interp146" emma:lang="en-US" emma:confidence="0">
                  <emma:literal>"to</emma:literal>
                </emma:interpretation>
                <emma:interpretation id="interp147" emma:lang="en-US" emma:confidence="0">
                  <emma:literal>rtf</emma:literal>
                </emma:interpretation>
                <emma:interpretation id="interp148" emma:lang="en-US" emma:confidence="0">
                  <emma:literal>rtes</emma:literal>
                </emma:interpretation>
                <emma:interpretation id="interp149" emma:lang="en-US" emma:confidence="0">
                  <emma:literal>neo</emma:literal>
                </emma:interpretation>
              </emma:one-of>
            </emma:emma>
          </inkml:annotationXML>
          <inkml:trace contextRef="#ctx0" brushRef="#br1" timeOffset="104558.3562">6011 12758 106,'0'0'96,"0"0"3,0 0-37,19 31-30,-19-31-2,15 51-8,-8-12-8,8 11-1,-1 3-4,5 8-3,-2 2 0,3-1-4,-1-11 2,3-5-1,-5-19 3,-17-27-2,33 2-2,-18-24 2,-3-16-2,-5-11 2,1-6-2,-4-6-1,-4-1-2,3-1 1,-3 5 1,2 2-2,3 6 1,7 6 0,0-2 1,7 10 0,6 2 0,1 15 1,1 2 0,2 10-1,0 16-1,-3 8-1,1 19-7,-10 3-10,7 21-20,-14-9-63,4 5-7,-2-6-3,-5-8 1</inkml:trace>
          <inkml:trace contextRef="#ctx0" brushRef="#br1" timeOffset="104965.8427">6970 12876 94,'-12'-22'113,"12"22"4,0 0-4,0 0-51,22 0-31,4 5-6,3-7-13,10 4-6,9 3-9,1-5-8,9 10-13,-10-15-17,8 19-41,-13-6-32,-4 4 0,-13-3-2</inkml:trace>
          <inkml:trace contextRef="#ctx0" brushRef="#br1" timeOffset="105184.6048">7014 13137 139,'0'0'118,"0"0"-1,0 0-1,0 0-79,33-12-9,-4 5-9,20 4-9,1 1-8,6 0-7,4 9-12,-9-10-16,10 18-42,-13-10-42,-5 2 2,-9-5-6</inkml:trace>
          <inkml:trace contextRef="#ctx0" brushRef="#br1" timeOffset="105434.6165">7308 12519 70,'0'0'113,"3"36"3,-6-7 1,3 22-44,-12 2-39,10 24-3,-8 5-14,5 12-7,3 10-11,-3 0-13,15 2-22,-8-19-49,15-4-31,2-18 0,10-19-2</inkml:trace>
          <inkml:trace contextRef="#ctx0" brushRef="#br1" timeOffset="105840.8933">8181 13040 64,'7'-41'92,"5"3"-2,-10-13 1,-4 0-71,-3 3-5,-12-3 7,3 13 1,-18-4 2,3 21 3,-19 6 1,4 27 2,-14 8-1,10 30-3,-7 11-9,6 21-3,8 7-4,15 13-4,11-8 0,15-5-4,15-16 1,16-13-4,15-24 1,17-21-3,7-25-3,2-26-5,3-7-8,-12-27-15,12 9-35,-24-16-55,-10 7-2,-20 2-1,-13 8 0</inkml:trace>
        </inkml:traceGroup>
      </inkml:traceGroup>
    </inkml:traceGroup>
    <inkml:traceGroup>
      <inkml:annotationXML>
        <emma:emma xmlns:emma="http://www.w3.org/2003/04/emma" version="1.0">
          <emma:interpretation id="{BBAE85E9-381E-415F-A361-9C9966C2CDC1}" emma:medium="tactile" emma:mode="ink">
            <msink:context xmlns:msink="http://schemas.microsoft.com/ink/2010/main" type="paragraph" rotatedBoundingBox="10161,15425 13258,15405 13265,16449 10167,1647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BE627819-F089-40A7-BC00-4D6E7A459524}" emma:medium="tactile" emma:mode="ink">
              <msink:context xmlns:msink="http://schemas.microsoft.com/ink/2010/main" type="line" rotatedBoundingBox="10161,15425 13258,15405 13265,16449 10167,16470"/>
            </emma:interpretation>
          </emma:emma>
        </inkml:annotationXML>
        <inkml:traceGroup>
          <inkml:annotationXML>
            <emma:emma xmlns:emma="http://www.w3.org/2003/04/emma" version="1.0">
              <emma:interpretation id="{D3D9F618-B453-4FA0-A90E-8446D828B7C4}" emma:medium="tactile" emma:mode="ink">
                <msink:context xmlns:msink="http://schemas.microsoft.com/ink/2010/main" type="inkWord" rotatedBoundingBox="10161,15425 13258,15405 13265,16449 10167,16470"/>
              </emma:interpretation>
              <emma:one-of disjunction-type="recognition" id="oneOf30">
                <emma:interpretation id="interp150" emma:lang="en-US" emma:confidence="0">
                  <emma:literal>health</emma:literal>
                </emma:interpretation>
                <emma:interpretation id="interp151" emma:lang="en-US" emma:confidence="0">
                  <emma:literal>heath</emma:literal>
                </emma:interpretation>
                <emma:interpretation id="interp152" emma:lang="en-US" emma:confidence="0">
                  <emma:literal>hah</emma:literal>
                </emma:interpretation>
                <emma:interpretation id="interp153" emma:lang="en-US" emma:confidence="0">
                  <emma:literal>n=ofh</emma:literal>
                </emma:interpretation>
                <emma:interpretation id="interp154" emma:lang="en-US" emma:confidence="0">
                  <emma:literal>h=fh</emma:literal>
                </emma:interpretation>
              </emma:one-of>
            </emma:emma>
          </inkml:annotationXML>
          <inkml:trace contextRef="#ctx0" brushRef="#br1" timeOffset="200473.0217">8183 14207 115,'-24'-2'104,"24"2"1,0 0 1,0 0-61,24-5-21,-24 5-3,51-5-10,-13 5-10,3 0-18,15 12-33,-5-2-53,-3 7-1,-5 0-3,-4 5 0</inkml:trace>
          <inkml:trace contextRef="#ctx0" brushRef="#br1" timeOffset="200706.419">8210 14451 105,'0'0'104,"-22"-2"7,22 2-2,0 0-55,0 0-17,29-19-5,-3 11-10,18 8-7,2-2-8,7 0-13,7 9-22,-9-5-80,9 5-2,-11-2-7,-8 0 0</inkml:trace>
          <inkml:trace contextRef="#ctx0" brushRef="#br1" timeOffset="208131.6441">9384 14326 38,'0'0'80,"0"0"3,21-20 0,-21 20-54,12-26-4,-12 26-4,17-46-7,-7 17-4,-3-5-2,1-5-4,-6 3-2,-2 0-1,-5 2-1,-5 5 0,-9 7 0,-3 5 2,-7 15 0,-4 14 1,-6 10 0,0 12 0,1 12-1,4 4 2,2 6-2,13 4-2,9-9-4,10-3-1,12-11-4,10-13-2,10-10-2,1-16-3,11-8 1,-5-14-1,4-3 3,-7-6 2,-4-1 6,-8 0 5,-7 5 6,-8 5 4,-9 24 4,-4-22 4,4 22 1,-32 15 2,10 4-1,3 20-2,-3 4-3,8 15-5,-1 10 0,11 7-6,4 4-3,7-1-10,10-1-5,0-12-11,12-4-5,-10-18-9,8-9-18,-27-34-33,24 24-1,-24-24 7,0 0 57</inkml:trace>
          <inkml:trace contextRef="#ctx0" brushRef="#br1" timeOffset="208319.1468">9314 14826 91,'-29'-17'90,"4"2"6,25 15-34,-33-26-8,33 26-13,0 0-10,0 0-9,26-24-6,1 21-7,4 3-5,8-7-12,7 7-23,-3-5-67,10-2-8,-4-10 3,-3 3-8</inkml:trace>
          <inkml:trace contextRef="#ctx0" brushRef="#br1" timeOffset="208834.8029">9937 13917 92,'0'0'100,"24"-16"1,-24 16 1,0 0-63,39 38-5,-27-6-8,10 18-6,-10 3-7,5 15-5,-8 2-4,1 5 0,-5-10-2,0-4-1,-3-15-1,-2-13 1,0-33 0,2 22 0,-2-22 0,5-34 0,0 1 1,2-4 0,3-4 1,4 0 0,1 0-1,4 7 0,3 10 1,2 10-2,3 11 2,-3 15 0,5 10 0,-5 14 1,0 10 0,0 7-1,-7 13-5,-7-6-19,4 10-31,-9-17-60,-2-5-2,-3-16-4,-5-10-2</inkml:trace>
          <inkml:trace contextRef="#ctx0" brushRef="#br1" timeOffset="200022.8501">7323 14053 88,'0'0'95,"-7"-22"2,7 22 0,0 0-61,0 0-3,0 0-4,0 34-9,2 0-6,3 14-2,-3 10-6,3 10 0,0 9-3,2 0-4,0-7 2,3-7-4,2-12 5,0-20-3,-12-31 2,27 17-1,-13-41-1,1-10 3,-1-12-3,3-7 4,0-2-4,2 4 1,1 0-1,-1 10 1,3 12 0,-3 7-1,5 13 1,1 11 0,-1 12 0,0 13 1,0 9-2,-2 10 2,-1 10 1,-1 4-8,-3 1-9,-8-11-29,1-4-58,0-10-3,-5-14-1,-5-22-7</inkml:trace>
        </inkml:traceGroup>
      </inkml:traceGroup>
    </inkml:traceGroup>
    <inkml:traceGroup>
      <inkml:annotationXML>
        <emma:emma xmlns:emma="http://www.w3.org/2003/04/emma" version="1.0">
          <emma:interpretation id="{97F8BF27-2BF0-451E-80B6-5523DBAED30C}" emma:medium="tactile" emma:mode="ink">
            <msink:context xmlns:msink="http://schemas.microsoft.com/ink/2010/main" type="paragraph" rotatedBoundingBox="10503,16574 13691,16519 13703,17186 10515,17242" alignmentLevel="5"/>
          </emma:interpretation>
        </emma:emma>
      </inkml:annotationXML>
      <inkml:traceGroup>
        <inkml:annotationXML>
          <emma:emma xmlns:emma="http://www.w3.org/2003/04/emma" version="1.0">
            <emma:interpretation id="{C0CDC570-7626-408F-ADB8-2D7941CCCBEA}" emma:medium="tactile" emma:mode="ink">
              <msink:context xmlns:msink="http://schemas.microsoft.com/ink/2010/main" type="line" rotatedBoundingBox="10503,16574 13691,16519 13703,17186 10515,17242"/>
            </emma:interpretation>
          </emma:emma>
        </inkml:annotationXML>
        <inkml:traceGroup>
          <inkml:annotationXML>
            <emma:emma xmlns:emma="http://www.w3.org/2003/04/emma" version="1.0">
              <emma:interpretation id="{A25B5BBF-803C-4D46-8E07-D572029C34E0}" emma:medium="tactile" emma:mode="ink">
                <msink:context xmlns:msink="http://schemas.microsoft.com/ink/2010/main" type="inkWord" rotatedBoundingBox="10503,16574 13691,16519 13703,17186 10515,17242"/>
              </emma:interpretation>
              <emma:one-of disjunction-type="recognition" id="oneOf31">
                <emma:interpretation id="interp155" emma:lang="en-US" emma:confidence="0">
                  <emma:literal>P=_r</emma:literal>
                </emma:interpretation>
                <emma:interpretation id="interp156" emma:lang="en-US" emma:confidence="0">
                  <emma:literal>P=_ Y</emma:literal>
                </emma:interpretation>
                <emma:interpretation id="interp157" emma:lang="en-US" emma:confidence="0">
                  <emma:literal>P=. Y</emma:literal>
                </emma:interpretation>
                <emma:interpretation id="interp158" emma:lang="en-US" emma:confidence="0">
                  <emma:literal>P=_n</emma:literal>
                </emma:interpretation>
                <emma:interpretation id="interp159" emma:lang="en-US" emma:confidence="0">
                  <emma:literal>p=_ Y</emma:literal>
                </emma:interpretation>
              </emma:one-of>
            </emma:emma>
          </inkml:annotationXML>
          <inkml:trace contextRef="#ctx0" brushRef="#br1" timeOffset="214887.838">7666 15241 45,'0'0'89,"0"0"1,0 0 2,-5 22-52,10 7-8,-5 3-8,10 13-6,-6 4-6,8 9 0,-2-5-6,5 2-3,-6-4-3,3-10 0,-7-7 0,2-10 0,-7-24 0,0 0 1,0 0 1,0 0 2,-14-22 0,7-9 0,-1-12 2,-1-11-2,4-6 2,0-3-2,5-2 1,0 2-3,3 5 2,6 5-3,-2 7 1,8 10-1,-1 9-1,8 6 0,2 4 0,5 7-2,10 10-1,0 7-2,9 10 0,-2 5-1,2 7 0,-9 5 2,-3 7 1,-12 2 4,-14-2 2,-10 0 4,-17-4 0,-5-4 0,-14-4 1,0-4-3,-8-11-5,3-11-11,3-1-14,1-17-23,11 6-53,26 9-3,-29-34-2,29 34 0</inkml:trace>
          <inkml:trace contextRef="#ctx0" brushRef="#br1" timeOffset="215465.9901">8485 15686 149,'0'0'114,"0"0"-2,-5-22 1,5 22-74,31-10-6,-9 3-13,14 10-4,-2-6-6,7 8-6,3-3-9,-8-2-19,10 15-46,-15-10-49,-2 4 1,-7-6-5,0 2 0</inkml:trace>
          <inkml:trace contextRef="#ctx0" brushRef="#br1" timeOffset="215200.3474">8487 15430 111,'-4'-22'101,"4"22"2,0 0-4,38 0-66,-38 0-15,46 2-10,-17 3-20,2-2-20,6 4-64,-3 5-5,-5-5 0,-5 3-3</inkml:trace>
          <inkml:trace contextRef="#ctx0" brushRef="#br1" timeOffset="216169.1448">9521 15601 161,'-24'15'108,"24"-15"6,0 0-33,0 0-32,-24 0-9,24 0-9,0 0-9,36-10-7,-12 3-5,10 2-6,10 3-9,4-3-10,12 10-25,-9-13-76,10 8-2,-8-4-4,-3 4 0</inkml:trace>
          <inkml:trace contextRef="#ctx0" brushRef="#br1" timeOffset="216856.683">10350 15244 121,'22'12'106,"-22"-12"0,9 24 0,8 3-66,-17-27-8,17 55-11,-7-19-6,7 8-4,-5-1-6,5 6 0,-5-6-3,2-4 0,-2-8-1,1-4 3,-13-27-1,0 0 1,0 0 1,21 2 0,-23-24 1,2-2-1,-5-12 0,3-5-2,-1-7 1,3-3-3,0-2 0,3 0-1,1 0 1,1 2-1,5 7 0,2 3-1,3 10 2,1 4-2,4 5 1,2 8 0,2 7 0,5 9-1,0 8-2,-3 7-2,6 12-7,-11-3-11,6 20-32,-13-12-59,-4 5-4,-12-8-1,-10-4-2</inkml:trace>
        </inkml:traceGroup>
      </inkml:traceGroup>
    </inkml:traceGroup>
    <inkml:traceGroup>
      <inkml:annotationXML>
        <emma:emma xmlns:emma="http://www.w3.org/2003/04/emma" version="1.0">
          <emma:interpretation id="{40B4C76F-8DEA-42CD-ACAF-BD2F0F96802B}" emma:medium="tactile" emma:mode="ink">
            <msink:context xmlns:msink="http://schemas.microsoft.com/ink/2010/main" type="paragraph" rotatedBoundingBox="6646,16588 24014,16761 23989,19288 6620,1911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21E7E54-8BC3-40EB-B8EA-7AE922BBCEE8}" emma:medium="tactile" emma:mode="ink">
              <msink:context xmlns:msink="http://schemas.microsoft.com/ink/2010/main" type="line" rotatedBoundingBox="6646,16588 24014,16761 23989,19288 6620,19115"/>
            </emma:interpretation>
          </emma:emma>
        </inkml:annotationXML>
        <inkml:traceGroup>
          <inkml:annotationXML>
            <emma:emma xmlns:emma="http://www.w3.org/2003/04/emma" version="1.0">
              <emma:interpretation id="{6DE76C61-661F-491B-B9B1-9FF60C6ED25F}" emma:medium="tactile" emma:mode="ink">
                <msink:context xmlns:msink="http://schemas.microsoft.com/ink/2010/main" type="inkWord" rotatedBoundingBox="6637,17421 8946,17444 8939,18151 6630,18128"/>
              </emma:interpretation>
              <emma:one-of disjunction-type="recognition" id="oneOf32">
                <emma:interpretation id="interp160" emma:lang="en-US" emma:confidence="1">
                  <emma:literal>ELSE</emma:literal>
                </emma:interpretation>
                <emma:interpretation id="interp161" emma:lang="en-US" emma:confidence="0">
                  <emma:literal>Else</emma:literal>
                </emma:interpretation>
                <emma:interpretation id="interp162" emma:lang="en-US" emma:confidence="0">
                  <emma:literal>Erse</emma:literal>
                </emma:interpretation>
                <emma:interpretation id="interp163" emma:lang="en-US" emma:confidence="0">
                  <emma:literal>Eise</emma:literal>
                </emma:interpretation>
                <emma:interpretation id="interp164" emma:lang="en-US" emma:confidence="0">
                  <emma:literal>ELsE</emma:literal>
                </emma:interpretation>
              </emma:one-of>
            </emma:emma>
          </inkml:annotationXML>
          <inkml:trace contextRef="#ctx0" brushRef="#br1" timeOffset="218421.6185">3815 15915 80,'0'0'92,"0"0"1,0 0-21,0 0-29,10 39-8,-15-12-4,2 16-10,-6 1 1,4 9-8,-7 0-1,12 7-9,-3-4-2,8-1-2,7-4-1,8-7 0,4-3-7,7-15-7,13 1-18,-11-20-43,16 0-30,-3-9-1,-5-5-1</inkml:trace>
          <inkml:trace contextRef="#ctx0" brushRef="#br1" timeOffset="218718.5103">3820 16292 135,'0'0'108,"0"0"2,0 0-5,17-34-72,7 32-11,2-8-13,8 3-13,10 5-24,-8-6-62,7 6-19,1 0 1,-5 2-5</inkml:trace>
          <inkml:trace contextRef="#ctx0" brushRef="#br1" timeOffset="218952.8966">3904 16070 99,'-9'-22'106,"9"22"0,21-17-3,4 8-64,1 6-23,8 1-15,2-8-28,22 10-66,-5 5-10,-2-5-3,7 2 1</inkml:trace>
          <inkml:trace contextRef="#ctx0" brushRef="#br1" timeOffset="219234.1599">4547 15973 114,'0'0'109,"24"37"-4,-24-16 4,7 20-75,-14-7-3,10 17-14,-13-5 2,5 5-10,-5-5-1,6 2 2,-1-7-3,5-5 1,5-7-2,7-2 0,-12-27-2,38 31-1,-9-19-9,0-12-13,15 12-31,-10-17-66,7 1-3,-5-8-1,7 2-2</inkml:trace>
          <inkml:trace contextRef="#ctx0" brushRef="#br1" timeOffset="219765.4417">5293 16140 68,'0'0'99,"0"0"5,22-29 1,-22 29-47,0 0-27,-7-29-10,7 29-6,-27-5 0,27 5 1,-48 10-2,24 4-5,-8 1 3,8 9-6,-2-2 3,4 2-2,5 0-2,7 0-2,10-24-2,0 37 0,0-37-2,27 21 1,-3-13-2,5-4-1,7 1-3,3-2-2,7 9-2,-5-3-1,5 8 0,-7 0 1,-6 7 4,-6 1 5,-13 3 4,-9 4 6,-14-6 3,-6 6 1,-16-13 0,2 5 0,-15-14-4,3-3-8,-2-4-12,-6-15-19,18 12-36,0-20-50,31 20-4,-37-36 0,37 14-2</inkml:trace>
          <inkml:trace contextRef="#ctx0" brushRef="#br1" timeOffset="220046.7026">5839 16143 156,'0'0'117,"0"38"-1,-12-16 3,5 17-79,-12-8-9,9 12-10,-9 1-4,12 9-3,-3-9-5,10 1-1,7-1-4,5-8-2,12-7-3,3-12-5,9-5-8,-2-17-9,14 13-24,-19-23-64,15 5-14,-13-11 0,1 6 1</inkml:trace>
          <inkml:trace contextRef="#ctx0" brushRef="#br1" timeOffset="220577.9771">5818 16176 160,'0'0'120,"-22"0"4,22 0-5,0 0-74,31 0-11,-31 0-16,54-5-10,-16 10-23,-6-12-52,9 9-55,-3-4-1,-1 4-7,-6-9 1</inkml:trace>
          <inkml:trace contextRef="#ctx0" brushRef="#br1" timeOffset="220281.0925">5794 16469 176,'-25'-3'120,"25"3"-2,0 0-3,39-9-83,-17-1-13,14 5-19,8 5-24,-11-14-34,11 11-59,-6-6 0,4 4-2,-13-5 0</inkml:trace>
        </inkml:traceGroup>
        <inkml:traceGroup>
          <inkml:annotationXML>
            <emma:emma xmlns:emma="http://www.w3.org/2003/04/emma" version="1.0">
              <emma:interpretation id="{EE419BBD-F097-4560-9451-1DEC25023FF3}" emma:medium="tactile" emma:mode="ink">
                <msink:context xmlns:msink="http://schemas.microsoft.com/ink/2010/main" type="inkWord" rotatedBoundingBox="9463,18145 14735,18178 14728,19183 9457,19150"/>
              </emma:interpretation>
              <emma:one-of disjunction-type="recognition" id="oneOf33">
                <emma:interpretation id="interp165" emma:lang="en-US" emma:confidence="1">
                  <emma:literal>refiner</emma:literal>
                </emma:interpretation>
                <emma:interpretation id="interp166" emma:lang="en-US" emma:confidence="0">
                  <emma:literal>refine o</emma:literal>
                </emma:interpretation>
                <emma:interpretation id="interp167" emma:lang="en-US" emma:confidence="0">
                  <emma:literal>refine a</emma:literal>
                </emma:interpretation>
                <emma:interpretation id="interp168" emma:lang="en-US" emma:confidence="0">
                  <emma:literal>refine O</emma:literal>
                </emma:interpretation>
                <emma:interpretation id="interp169" emma:lang="en-US" emma:confidence="0">
                  <emma:literal>refine Z</emma:literal>
                </emma:interpretation>
              </emma:one-of>
            </emma:emma>
          </inkml:annotationXML>
          <inkml:trace contextRef="#ctx0" brushRef="#br4" timeOffset="244495.4981">6613 17326 26,'0'0'91,"0"0"-10,0 0 2,0 0-52,31-17-12,-17-14-6,3 0-9,0-13 4,-2-2-12,2-2 7,-3-3-10,-4 5 9,-5 3-2,-3 4 1,-2 8-1,-5 7 1,5 24-1,-14-32 1,14 32-1,0 0 0,0 0 1,0 0-2,0 0 1,0 0 0,26 7 0,3-4 0,8-3-2,11-3-2,3-1-1,7-1 0,-3-3 0,1-1 0,-8-3 0,-4 4 1,-8-4 1,-12 3 2,-24 9 1,0 0 1,0 0 2,0 0 1,0 0 3,-34-5 2,10 27 3,-5-3 3,0 15 2,-2 0 0,4 14 2,3-2-4,12 7 1,7-7-5,17 2-1,7-9-4,20-8 0,7-14-3,12-10-1,5-11 0,7-8-1,-5-10 2,-2-7-2,-3-7 0,-4-1-2,-8-1 2,-9 1-2,-13 6 2,-9 0-2,-10 4 1,-7 5 0,0 22 1,-36-21 0,7 21 2,-2 9 1,-3 6 2,3 9 1,-1 7-1,13 10 2,2 3-2,15 4 0,6-2-3,18-2-1,17-3-9,7-17-6,21 5-30,1-24-60,12-5-5,-1-10-6,4-7 2</inkml:trace>
          <inkml:trace contextRef="#ctx0" brushRef="#br4" timeOffset="245514.1337">8511 17090 1,'10'-51'11,"9"7"55,-14-14-15,-2 5-24,-1 5 2,-9-3-2,-3 15 0,-7-5-1,-2 17-1,-5-3-2,0 22 0,-8 3 1,8 21 0,-10 13 0,10 23 0,-5 15-4,15 17-1,-6 15 3,20 6-12,0 6 3,10-1-11,9-11 3,8-17-9,2-23 7,2-21-8,3-26 1,-10-27 9,-4-20-18,-11-18 17,-9-13-15,-9-5 10,-11 1-8,-6 4 9,-6 7-6,-2 13 2,-2 6 12,5 18-7,-1 5 10,32 14 2,-36 9 1,36-9 0,3 41-3,13-9 0,11-6-4,14 6 7,7-8-10,8-5 6,4-14-9,1-7 0,2-10-1,-3-8 0,-7-9 2,-7-2-10,-10-1 11,-9 6-6,-13 2 10,-14 24 1,12-22 1,-12 22 1,0 0 0,-7 46 0,5-15-1,11 6 2,6 4-10,2-8-10,19 4-24,-9-33-39,11 4-50,-4-25 1,0-7-3,-10-20-10</inkml:trace>
          <inkml:trace contextRef="#ctx0" brushRef="#br4" timeOffset="245529.7658">9026 16908 174,'-22'-31'123,"-2"0"-4,24 31 2,-38-39-79,38 39-18,0 0-22,0 0-36,31 29-81,-9-15-6,4 1-1,-2-5-6</inkml:trace>
          <inkml:trace contextRef="#ctx0" brushRef="#br4" timeOffset="246357.9297">9393 17235 45,'-24'16'104,"24"-16"-8,0 0 5,-24 0-60,24 0 1,0 0-8,2-31-16,1 2 3,6 5-14,-1-10 5,4 3-6,2-3-1,3 5-5,3 5 1,1 4-2,3 13 1,1 7-1,-4 10-1,4 9 0,-4 15-2,-1 2-1,-1 8-4,-7-6 7,5 3-10,-7-12 9,6-7-7,-16-22 0,32-5 3,-32 5 0,36-48 5,-14 12-8,0-3 12,2 3-10,-2 4 9,-1 13 1,-21 19 2,39-7 1,-39 7 0,34 38 1,-17-9 0,7 8 2,2-3-1,8 2 8,5-12-10,4-5 7,6-14-9,4-5 1,0-14-1,-2-6-1,-5-9 0,-8-5-10,-9-2 10,-7 0-9,-8 2 8,-11 3-1,-10 4 2,-10 5 0,-5 8 2,-2 9 4,-5 8 0,0 11 4,0 3-1,10 12 4,-1 5-4,15 4 1,5 6-4,15 2 2,14 5-16,5-18-28,19 8-79,5-14-3,7-8-4,0-14 0</inkml:trace>
          <inkml:trace contextRef="#ctx0" brushRef="#br4" timeOffset="247967.3798">11220 16800 11,'0'0'75,"0"0"4,12-27-31,-12 27 0,0 0-4,0 0-3,17-27-2,-17 27-3,0 0-5,0 0-1,0 0-2,29 5-2,-29-5-4,0 0-3,31 15-4,-7-1-2,0-4-3,13 12-3,4-1-3,7 13-1,8 5-2,4 4 1,-2 6-2,-2 1 0,-8 4-1,-7-4 0,-7 1-1,-15-10 9,-14 3-11,-17-8 7,-10 0-4,-12-9 2,-4-3-2,-8-12 3,0-7-9,-5-12 2,5-13 2,12-9-6,5-14 6,13-6-1,6-11 4,12-3-4,8-2 10,12 5-10,7-1 8,4 3-2,9 7 0,3 8-7,1 12-10,-7-6-21,7 20-75,-10 1-4,0 8-2,-9 3-3</inkml:trace>
        </inkml:traceGroup>
        <inkml:traceGroup>
          <inkml:annotationXML>
            <emma:emma xmlns:emma="http://www.w3.org/2003/04/emma" version="1.0">
              <emma:interpretation id="{DCD71A35-FC7A-4781-925D-5DA6681F81BB}" emma:medium="tactile" emma:mode="ink">
                <msink:context xmlns:msink="http://schemas.microsoft.com/ink/2010/main" type="inkWord" rotatedBoundingBox="15643,18305 19063,18392 19043,19191 15622,19104"/>
              </emma:interpretation>
              <emma:one-of disjunction-type="recognition" id="oneOf34">
                <emma:interpretation id="interp170" emma:lang="en-US" emma:confidence="1">
                  <emma:literal>using</emma:literal>
                </emma:interpretation>
                <emma:interpretation id="interp171" emma:lang="en-US" emma:confidence="0">
                  <emma:literal>wing</emma:literal>
                </emma:interpretation>
                <emma:interpretation id="interp172" emma:lang="en-US" emma:confidence="0">
                  <emma:literal>rising</emma:literal>
                </emma:interpretation>
                <emma:interpretation id="interp173" emma:lang="en-US" emma:confidence="0">
                  <emma:literal>icing</emma:literal>
                </emma:interpretation>
                <emma:interpretation id="interp174" emma:lang="en-US" emma:confidence="0">
                  <emma:literal>losing</emma:literal>
                </emma:interpretation>
              </emma:one-of>
            </emma:emma>
          </inkml:annotationXML>
          <inkml:trace contextRef="#ctx0" brushRef="#br4" timeOffset="249404.9503">12785 17273 83,'0'0'87,"0"0"11,0 0-13,0 0-59,0 0-5,20-31-16,-6-3 3,3-5-12,0-2 6,0-2-10,-3 2 8,-2 0-7,-4 7 7,-1 10 0,-7 24 0,0-25 1,0 25 2,0 0 0,-19 39 1,11-5 0,4 2 0,-1 8 1,7-1-2,3 1 8,7-6-10,7-6 9,10-11-10,10-13 9,0-16-10,7-8 1,-1-13 0,-1-8-9,-1-9 10,-6 0-10,-8 5 9,-10 5-8,-7 12 8,-12 24 1,0 0 3,0 0 2,0 0 2,-12 46 1,5-10 0,7 10 1,5-2-1,11-3 9,9-8-12,11-8 8,12-13-13,3-12 8,7-12-13,-3-15 0,1-4-1,-8-10-10,-4-1 9,-10-3-10,-13 3 12,-9 4-10,-7 6 12,-10 6 1,-4 4 0,9 22 2,-24-24 0,24 24 0,0 0 1,-15 22 0,15-22 0,36 46 1,-2-13-2,10 6 2,4 2-3,3 0 1,0 0-2,-3-4 10,-12-8-7,-7-5 9,-29-24-7,19 26 8,-19-26-8,-29 0 8,3-12-9,-8-2-10,-2-3 7,-5-3-11,7 1 8,0 0-9,12 2 9,22 17-8,-26-19 10,26 19 0,0 0 2,36 2 1,-9 5-1,6 3 4,4 4 1,4 1 0,0-1 0,2 6 9,-4-3-9,2-3 5,-2 1-15,-3-11-8,7 6-38,-6-10-48,-4-10-8,-6-2-12,-5-9 10</inkml:trace>
          <inkml:trace contextRef="#ctx0" brushRef="#br4" timeOffset="249623.7124">14489 16843 208,'0'0'121,"-32"-2"-3,32 2-2,-26 2-84,26-2-16,0 0-23,0 0-28,0 0-78,0 0-5,0 0-2,26 15-1</inkml:trace>
          <inkml:trace contextRef="#ctx0" brushRef="#br4" timeOffset="250373.749">14720 17225 98,'-26'12'112,"26"-12"-9,-24-5 3,19-19-60,5 24-21,7-39 0,8 15-18,4-7 2,5 2-13,3 0 8,2 0-4,2 9 1,1 4-1,-1 8 1,-2 3-1,-5 13 0,0 9 0,-2 4 0,-3 8 0,1 3-2,-3-1 0,2-4-1,-19-27 0,46 29-1,-20-32 1,3-11 1,3-13 0,2-7 1,-1-4 1,-1 1 2,2 4 1,-8 4 1,1 14 1,-27 15 2,36 7 1,-24 15-1,0 10 0,-5 4-5,3 2-9,7 6-19,-7-20-47,14-2-34,2-15-5,3-9 2</inkml:trace>
          <inkml:trace contextRef="#ctx0" brushRef="#br4" timeOffset="250951.9023">15919 16974 138,'22'9'100,"-22"-9"0,0 0-4,-15-24-68,15 24-9,-31-26-11,6 16-3,1 7-3,-5 6 2,0 9 0,0 5 2,3 9-1,4-1 0,10 4 1,5-5-1,7-24-1,19 34-2,-19-34-2,48 4-2,-16-11 2,-1-5-1,1-2 0,-3-3 0,-3 2 2,-26 15 1,41-24 3,-41 24 0,27-2 1,-27 2 0,29 33 1,-15 1-1,6 10 5,-4 4-8,6 15-4,0 0 4,0 4-5,-1 1 6,-1-3-4,-8-7 9,0-5-11,-10-12 13,-4-9-3,2-32 0,-27 12 0,3-29-2,0-10-2,-5-11-7,2-11 13,1-4-13,2-2 12,7-3-13,7 0 8,8 5-8,9-1 5,10 4-8,2-3-18,22 11-18,-12-1-78,15 7 4,-3 4-4,0 6 0</inkml:trace>
        </inkml:traceGroup>
        <inkml:traceGroup>
          <inkml:annotationXML>
            <emma:emma xmlns:emma="http://www.w3.org/2003/04/emma" version="1.0">
              <emma:interpretation id="{F79DA53A-1666-4C5A-9E8E-2BFC5FC3AA78}" emma:medium="tactile" emma:mode="ink">
                <msink:context xmlns:msink="http://schemas.microsoft.com/ink/2010/main" type="inkWord" rotatedBoundingBox="20582,18186 20640,18988 20194,19020 20136,18218"/>
              </emma:interpretation>
              <emma:one-of disjunction-type="recognition" id="oneOf35">
                <emma:interpretation id="interp175" emma:lang="en-US" emma:confidence="0">
                  <emma:literal>of</emma:literal>
                </emma:interpretation>
                <emma:interpretation id="interp176" emma:lang="en-US" emma:confidence="0">
                  <emma:literal>g</emma:literal>
                </emma:interpretation>
                <emma:interpretation id="interp177" emma:lang="en-US" emma:confidence="0">
                  <emma:literal>9</emma:literal>
                </emma:interpretation>
                <emma:interpretation id="interp178" emma:lang="en-US" emma:confidence="0">
                  <emma:literal>q</emma:literal>
                </emma:interpretation>
                <emma:interpretation id="interp179" emma:lang="en-US" emma:confidence="0">
                  <emma:literal>go</emma:literal>
                </emma:interpretation>
              </emma:one-of>
            </emma:emma>
          </inkml:annotationXML>
          <inkml:trace contextRef="#ctx0" brushRef="#br4" timeOffset="253043.4859">17600 16896 48,'0'0'77,"0"0"1,22-12-1,-22 12-53,10-24-6,-10 24-4,7-34-5,-7 34-2,-7-34-1,7 34-1,-27-31 1,5 24 1,-9 7 1,-3 9 2,-7 6-1,5 11 1,-5 3-2,7 10 0,5-3-1,12 3-3,7-8-2,15-4-2,-5-27-1,39 27-2,-3-25-3,3-14-3,11-5-3,-4-12-2,3 0 0,-8-12 0,0 5 0,-10-5 3,-7 7 4,-9-2 6,-10 7 5,-3 7 6,-2 22 4,-17-27 4,17 27 4,-36 8 3,9 4 1,11 24 1,-11 0-3,10 20-2,-2 4-4,9 17-1,3 1-8,12 9 2,4-8-9,6-4-12,11-7 1,-1-15-10,11-12 3,-12-19-6,5-5-6,-29-17-11,26-20-2,-35-6 12,-1 4-5,-19-12 18,-5 8-1,-12-6 15,1 1 11,-1 4 13,-3-2 13,18 15 2,-8-10 5,39 24-5,-34-27-3,34 27-9,0 0-3,37 3-6,-6 1-8,10 1-9,12 5-24,-2-10-81,9-3-2,1-4-5,-3-7-1</inkml:trace>
        </inkml:traceGroup>
        <inkml:traceGroup>
          <inkml:annotationXML>
            <emma:emma xmlns:emma="http://www.w3.org/2003/04/emma" version="1.0">
              <emma:interpretation id="{CBCDFEAB-EB7A-4D1F-9892-50B0652B73F6}" emma:medium="tactile" emma:mode="ink">
                <msink:context xmlns:msink="http://schemas.microsoft.com/ink/2010/main" type="inkWord" rotatedBoundingBox="21482,16736 24014,16761 23993,18893 21461,18868"/>
              </emma:interpretation>
              <emma:one-of disjunction-type="recognition" id="oneOf36">
                <emma:interpretation id="interp180" emma:lang="en-US" emma:confidence="0">
                  <emma:literal>orlop</emma:literal>
                </emma:interpretation>
                <emma:interpretation id="interp181" emma:lang="en-US" emma:confidence="0">
                  <emma:literal>orlops</emma:literal>
                </emma:interpretation>
                <emma:interpretation id="interp182" emma:lang="en-US" emma:confidence="0">
                  <emma:literal>oops</emma:literal>
                </emma:interpretation>
                <emma:interpretation id="interp183" emma:lang="en-US" emma:confidence="0">
                  <emma:literal>ops</emma:literal>
                </emma:interpretation>
                <emma:interpretation id="interp184" emma:lang="en-US" emma:confidence="0">
                  <emma:literal>opt</emma:literal>
                </emma:interpretation>
              </emma:one-of>
            </emma:emma>
          </inkml:annotationXML>
          <inkml:trace contextRef="#ctx0" brushRef="#br0" timeOffset="297985.457">19458 15843 234,'0'0'114,"-36"17"4,36-17-6,-27 14-73,27-14-6,0 0-10,27-26-8,12 2-4,11-15-3,18-7-4,16-7 0,16-5-5,11-5 3,9 3-4,6 4 3,2 8-4,-5 4 2,-7 8-4,-14 10-2,-18 1-12,-11 18-26,-35-3-73,-9 8-2,-29 2-4,0 0 0</inkml:trace>
          <inkml:trace contextRef="#ctx0" brushRef="#br4" timeOffset="254106.0355">19009 17133 1,'0'0'58,"9"-31"6,-13 4 2,8 3-37,-8 2-12,4 22-1,-22-38-1,0 23 3,22 15 3,-53-19 2,24 21 5,-15-2 0,11 15 2,-11-1-1,8 15-2,-3-2-8,10 11-2,5-1-7,10 4 3,6-5-8,16-5 4,6-4-7,13-13 2,7-11-2,4-13-2,8-9 0,-5-10-10,3-7 1,-13-10-9,-4 2 5,-15-4-4,-5 7 3,-14 0 2,-10 9 4,-7 6 6,-8 6 8,1 11 4,-5 4 3,7 12 2,-3 0 0,32-7-1,-34 34-2,30-12-2,4-22-3,24 41-2,2-26-2,10-1-2,13-7 0,6-7-1,8-5-1,0-7-3,2-2-2,-2-5-1,-5-3 0,-12 0 0,-7 0 0,-13 3 0,-26 19 3,24-36 2,-24 36 3,-4-24 0,4 24 0,0 0 1,0 0-1,0 0 0,16 29-1,6-10-2,10-2 0,4 0-2,2-3-1,4-4 0,-1-5 0,-3-3-1,-6-7 2,-6 0 3,-26 5 4,27-14 5,-27 14 4,0 0 3,0 0 2,-36-12 3,7 14 1,2 13-1,-7-3-3,8 14-2,-3-1-3,12 8-3,5-1-3,12 4-4,14-2-14,5-10-21,27 0-80,-2-9-5,16-6 0,3-11-5</inkml:trace>
          <inkml:trace contextRef="#ctx0" brushRef="#br0" timeOffset="298674.3398">19678 15650 252,'7'-25'111,"-7"25"-1,0 0-26,-26-2-51,26 2-3,-37 36-10,13-7-3,-7 5-4,-1 10-2,-4 2-2,5 7 2,-1-5-3,8-2-4,5-5 1,9-5-3,8-12 1,2-24-2,24 29 1,3-26-5,9-6 2,12-1 3,8-4-4,11 1-1,1 2 2,2 3-2,-5 2 2,-4 2-1,-13 1 2,-9-1-3,-13 0 5,-26-2-1,0 0-2,0 0 9,-26-21-8,-3 4 6,-12-5-5,-8-5 2,-4 1-4,-2-3 4,1 2-2,6 1-7,9 6-6,3-4-31,36 24-74,-22-17-6,22 17-2,0 0-8</inkml:trace>
          <inkml:trace contextRef="#ctx0" brushRef="#br4" timeOffset="254918.5745">20521 16899 197,'0'0'110,"-19"34"-1,16 4 0,-6 6-74,18 18 0,1-4-20,12 10 0,2-12-7,5-3 1,2-17-7,-2-9 4,-4-20-6,-25-7 0,21-27 0,-26-2-5,-9-7 3,-10-10-3,-5-5 6,0-4-6,-5-3 6,0 0-5,3-2 7,9 2-1,5 2 1,12 5 0,3 8 2,9 4-1,12 8 1,13 11-1,11 8-1,10 5 0,13 9 0,4 8-2,9 7 0,1 10 0,-5 4 1,-10 5 2,-12 3 0,-14 2 3,-20 0-1,-11 0 2,-25-5-2,-12-2 1,-20-7-1,-4-6-2,-9-8-1,-6-11-3,-2-7-5,0-9-8,17 2-23,-5-20-74,29 6-13,2-8-4,20 5-1</inkml:trace>
        </inkml:traceGroup>
      </inkml:traceGroup>
    </inkml:traceGroup>
  </inkml:traceGroup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39:17.71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A4F458E-A782-48E8-A0A7-876F3379235D}" emma:medium="tactile" emma:mode="ink">
          <msink:context xmlns:msink="http://schemas.microsoft.com/ink/2010/main" type="writingRegion" rotatedBoundingBox="21627,9253 33180,9681 33066,12755 21514,12327"/>
        </emma:interpretation>
      </emma:emma>
    </inkml:annotationXML>
    <inkml:traceGroup>
      <inkml:annotationXML>
        <emma:emma xmlns:emma="http://www.w3.org/2003/04/emma" version="1.0">
          <emma:interpretation id="{814D5272-1BFC-43AB-ABF2-30E847190431}" emma:medium="tactile" emma:mode="ink">
            <msink:context xmlns:msink="http://schemas.microsoft.com/ink/2010/main" type="paragraph" rotatedBoundingBox="24690,9562 33144,9578 33141,11010 24688,109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3919C998-76E2-4941-A29E-77850C40F322}" emma:medium="tactile" emma:mode="ink">
              <msink:context xmlns:msink="http://schemas.microsoft.com/ink/2010/main" type="line" rotatedBoundingBox="24690,9562 33144,9578 33141,11010 24688,10995"/>
            </emma:interpretation>
          </emma:emma>
        </inkml:annotationXML>
        <inkml:traceGroup>
          <inkml:annotationXML>
            <emma:emma xmlns:emma="http://www.w3.org/2003/04/emma" version="1.0">
              <emma:interpretation id="{3A02F7E5-29BA-4FD6-8F16-A9B61391B9ED}" emma:medium="tactile" emma:mode="ink">
                <msink:context xmlns:msink="http://schemas.microsoft.com/ink/2010/main" type="inkWord" rotatedBoundingBox="24690,9562 33144,9578 33141,11010 24688,10995"/>
              </emma:interpretation>
              <emma:one-of disjunction-type="recognition" id="oneOf0">
                <emma:interpretation id="interp0" emma:lang="en-US" emma:confidence="0">
                  <emma:literal>f(0)=q(0)P(0)th8)</emma:literal>
                </emma:interpretation>
                <emma:interpretation id="interp1" emma:lang="en-US" emma:confidence="0">
                  <emma:literal>f(0)=q(0)P(8)th8)</emma:literal>
                </emma:interpretation>
                <emma:interpretation id="interp2" emma:lang="en-US" emma:confidence="0">
                  <emma:literal>f(8)=q(0)P(8)th8)</emma:literal>
                </emma:interpretation>
                <emma:interpretation id="interp3" emma:lang="en-US" emma:confidence="0">
                  <emma:literal>f(0)==f(0)P(0)th8)</emma:literal>
                </emma:interpretation>
                <emma:interpretation id="interp4" emma:lang="en-US" emma:confidence="0">
                  <emma:literal>f(0)==f(0)P(8)th8)</emma:literal>
                </emma:interpretation>
              </emma:one-of>
            </emma:emma>
          </inkml:annotationXML>
          <inkml:trace contextRef="#ctx0" brushRef="#br0">178 777 1,'34'-53'0,"-7"-29"0,9 2 13,-7-11-13,0-1 5,-5 0 8,-7 10 4,-7 12 4,-8 14 10,-11 18 7,-6 9 6,-9 16 1,-8 11-2,-1 14-6,-6 15-4,3 19-3,-5 16-6,9 23-5,1 14-6,9 15-2,8 16-8,11 3-4,13 2-8,7-7-4,9-14-4,3-20-3,8-19-1,-6-29-2,3-22 2,-34-24 2,36-27 5,-31-16 3,-12-10 10,-10-10 7,-10-2 6,-7 2 4,-7 5 7,7 14 5,-7 1 2,12 21 2,0 0-7,29 22-2,-21-2-4,21 2-4,19 27-6,3-8-4,9 5-3,5 0-6,13 3-12,1-10-21,11-8-60,2-1-5,-10-13 1,5-5-4</inkml:trace>
          <inkml:trace contextRef="#ctx0" brushRef="#br0" timeOffset="359.3924">1055 212 63,'0'0'85,"0"-26"4,0 26-28,0 0-20,-41-8 1,20 25-8,-13 0-1,2 17-3,-6 5-4,4 19-2,-7 2-7,12 10-2,7 5-9,8 0-4,14 0-14,7-12-11,19-1-17,6-23-26,16-8-40,5-9-5,0-19 5,5-11 3</inkml:trace>
          <inkml:trace contextRef="#ctx0" brushRef="#br0" timeOffset="796.9135">1116 285 69,'0'0'95,"-27"-15"0,27 15 2,0 0-55,0 0-4,24 31-12,-24-31-6,49 29-5,-18-9-6,10 6-2,10 6-4,5 6-3,4 8-4,-5 0 0,-1 5-2,-11 5 0,-7-3 0,-16 0 2,-15-5-1,-18-7 1,-11-9 2,-12-8 3,-5-15 2,0-11 0,-3-15 3,8-9-2,0-18 3,17-7-1,4-9-1,13-5-1,7-1-2,2 1-5,15 7-7,-6 0-11,16 20-15,-10-3-37,7 7-29,2 12-1,-4-2 1</inkml:trace>
          <inkml:trace contextRef="#ctx0" brushRef="#br0" timeOffset="1078.1786">1713 31 92,'0'0'97,"26"17"4,-26-17-2,34 43-63,2-2-5,-2 13-11,10 11-5,-1 12-5,-2 10-4,-5 5-4,-9 2 0,-10-5-4,-10-4 3,-12-8-3,-7-16-6,-5-8-12,-9-24-20,-1-17-58,3-10-5,-3-16 3,8-8-5</inkml:trace>
          <inkml:trace contextRef="#ctx0" brushRef="#br0" timeOffset="1343.8219">2164 478 125,'0'0'103,"27"7"0,-27-7-3,26-10-72,3 10-9,5 0-18,3-4-19,13 11-22,-9 0-60,3-4-2,-6 6-1,-9-4 0</inkml:trace>
          <inkml:trace contextRef="#ctx0" brushRef="#br0" timeOffset="1562.5809">2203 775 130,'0'0'109,"0"0"-4,0 0 2,34-10-79,-5 10-5,5-2-11,9 0-15,8 9-14,-5-10-19,9 8-65,-4 2-7,-10-2 3,-5 0-6</inkml:trace>
          <inkml:trace contextRef="#ctx0" brushRef="#br0" timeOffset="3015.7739">3401 490 8,'0'0'79,"20"-36"0,-18 7-2,5-3-55,1 3-5,-8-2-3,-3 2-6,-4 0 1,-8 5-1,-9 4 2,-5 11 4,-14 6 0,-1 11 2,-9 4-1,2 14-2,-2 6-3,5 6-1,9 6-4,10-1-5,17 3-4,12-7-2,17-1-2,12-16-4,15-2-3,6-20-3,13-5-1,0-17-2,2-7 1,-9-7 1,-6-5 2,-8 0 7,-16 0 6,-7 7 7,-14 7 7,-5 27 6,-21-34 6,21 34 4,-51 8 4,24 13 1,-7 11-3,8 18-2,-8 4-4,15 20-1,-5 9-7,14 8-3,7 4-5,8 1-6,12-6-6,3-13-9,11-9-4,-2-20-9,7-9-8,-36-39-16,44 21-33,-44-21-12,2-29 0,-14 5 13,-15-5 84,-14-5 0,-2-2 0,-3 2 0,-5 3 34,5-3 58,12 12 5,3 1 3,4 1-45,27 20-10,0 0-14,0 0-10,27-12-9,4 19-5,13 1-7,4-6-12,10 5-21,-2-4-68,2-8 0,2-2-5,-9-8 2</inkml:trace>
          <inkml:trace contextRef="#ctx0" brushRef="#br0" timeOffset="3359.5422">3952 166 76,'0'0'105,"-36"-24"3,12 19 0,0 12-58,-13 1-7,13 18-9,-12 8-10,9 19-5,1 10-7,14 14-2,2 8-6,12 4-4,15 3-14,5-12-16,22 4-43,-3-21-44,12-17 3,-5-14-7,5-23 5</inkml:trace>
          <inkml:trace contextRef="#ctx0" brushRef="#br0" timeOffset="3828.3208">4150 173 99,'0'0'107,"0"0"2,0 0-1,22-12-62,2 27-11,-24-15-11,53 43-10,-19-11-5,10 14-4,-3 4-4,0 8-2,-3 5-3,-4 5-1,-10-1-3,-9-1 2,-10-1-3,-13-10 2,-8-6-1,-11-13 2,-7-9 0,-7-15 2,-2-10 3,-1-14 1,5-15 3,6-6 2,4-13 3,12-7-1,7-8 2,10-2-4,10-2-2,4 2-8,10 5-8,-4-4-13,14 16-21,-10 0-59,5 5-4,-3 9 1,-2 1 0</inkml:trace>
          <inkml:trace contextRef="#ctx0" brushRef="#br0" timeOffset="4125.2042">4561-97 118,'24'-7'111,"-24"7"0,46 19 1,-10 15-72,-7 7-8,12 17-10,-9 12-9,4 17-1,-9 7-6,-1 8-1,-11 4-6,-6-5-1,-4-2-8,-12-14-15,7-1-31,-12-16-59,-3-20-1,-6-14-4,-1-19 3</inkml:trace>
          <inkml:trace contextRef="#ctx0" brushRef="#br0" timeOffset="5391.1502">5134 330 38,'0'0'96,"0"0"3,-27 25 2,27-25-51,7 46-12,-2-10-9,10 19-9,1 6-7,9 11-4,1 3-7,3 7-1,3-7-3,-3-5-3,2-12 0,-9-12-2,-1-19 2,-21-27-2,0 0 1,0 0 2,8-51-1,-20 0 3,-10-7 0,-2-12 2,-5-2-1,0-6 2,0 3 0,2 5-1,3 5 1,7 5-1,3 9 2,11 8-1,10 6 0,8 13 1,7 2 1,7 10-2,9 5 1,11 10-1,1 6 0,6 13 1,-3 7-1,-2 10 2,-8 4 0,-6 5 3,-16 1 0,-11 4 1,-15-5-1,-9-2 1,-13-10-4,-7-7-1,-4-5-8,-11-14-11,11 0-17,-13-13-59,10-6-9,9-6-4,3-7 1</inkml:trace>
          <inkml:trace contextRef="#ctx0" brushRef="#br0" timeOffset="5757.2708">5875 144 108,'0'0'110,"-41"49"3,17-6-2,-10 6-69,10 25-9,-7 9-13,9 11-6,5 2-11,10 1-4,12-3-9,7-12-14,19-7-19,-2-21-53,12-18-16,7-15-4,1-21 9</inkml:trace>
          <inkml:trace contextRef="#ctx0" brushRef="#br0" timeOffset="6132.29">5989 256 72,'22'7'101,"-22"-7"0,43 22 0,-12-1-64,3 1-11,10 12-7,-3 7-11,2 7 1,1 3-8,-8 9-1,-5 3-3,-9 2 2,-10 1-2,-12-4 3,-9-6 1,-8-10 0,-12-10 3,0-12 1,-8-14 1,4-15 1,-4-19 1,4-12-4,4-13 3,7-6-3,7-10 4,8-5-3,5 0 0,6-1-4,9 9-7,1-1-8,10 15-20,-4-1-50,1 3-25,3 12 0,-2 1-1</inkml:trace>
          <inkml:trace contextRef="#ctx0" brushRef="#br0" timeOffset="6429.1794">6361-63 93,'31'36'107,"-9"-10"1,12 13 2,4 17-65,-1 2-7,11 19-10,-7 8-11,3 9-5,-11 5-6,-4 2 0,-12-2-2,-12-2-3,-7-10-7,-15-10-14,5-7-27,-20-17-65,-4-19-3,0-10-2,-10-21-5</inkml:trace>
          <inkml:trace contextRef="#ctx0" brushRef="#br0" timeOffset="6976.0812">6878 657 64,'0'0'110,"0"0"5,0 0-3,0 0-45,0 0-29,0 0-7,36 12-15,-9-10-9,2 3-9,0-5-12,7 10-19,-7-13-47,2 3-34,1 0-4,-11-9 1</inkml:trace>
          <inkml:trace contextRef="#ctx0" brushRef="#br0" timeOffset="7272.9772">6950 287 64,'0'0'104,"20"34"1,-20-5 2,-5 5-65,14 24 0,-9-3-16,15 18-8,-10 2-12,9-1-13,1 9-21,-6-16-32,6-4-49,4-5-2,-4-19-1,4-6 26</inkml:trace>
          <inkml:trace contextRef="#ctx0" brushRef="#br0" timeOffset="7819.8802">7276 372 15,'29'65'94,"-16"-22"-8,8 22 4,-4 6-67,-2-1-2,4 5-15,-7-10-8,3-2-4,-6-18 1,-1-16 2,-8-29 0,0 0 3,0 0 3,7-53 0,-10 3 1,-4-18 2,0-5-3,-3-4 0,1 0-1,-1 2-1,0 10 1,1 4-1,1 11 3,3 11 0,5 7 4,0 32 2,10-26 2,-10 26 1,32 12 1,-3 12 7,-8 8-9,15 11 5,-9 13-18,4-1-6,-2 10-33,-2 1-52,-15-16-9,-2 4-3,-13-25 0</inkml:trace>
          <inkml:trace contextRef="#ctx0" brushRef="#br0" timeOffset="8163.6406">7806 190 101,'0'0'101,"0"0"2,0 0-32,-15 22-22,3 17-5,-7 2-13,4 24-4,-7 3-7,8 19-5,-1 4-8,11 4-6,4 4-10,4-12-14,18 0-12,0-27-17,19-7-29,-2-17-33,-3-21 0,5-10-1</inkml:trace>
          <inkml:trace contextRef="#ctx0" brushRef="#br0" timeOffset="8601.1628">7844 415 85,'0'0'106,"10"29"3,-10-29 0,22 41-61,-22-41-8,33 39-12,-33-39-10,51 50-5,-24-21-6,4 8-4,-2-1-7,0 5-2,-5 3-2,-4-1-1,-3 5 3,-13-4-2,-4 2 2,-4-8-2,-13-4 6,-3-10-3,-4-9 6,-5-10-2,3-17 1,-1-10 5,3-19-1,0-8 6,12-13-4,0-4 2,7-1-3,2-1-1,11 8-7,-1-1-13,7 20-17,3-9-25,0 11-53,0 10-2,-2-5 0,4 10 15</inkml:trace>
          <inkml:trace contextRef="#ctx0" brushRef="#br0" timeOffset="8882.4255">8076 7 63,'24'-15'109,"-24"15"1,27 12 6,-8 15-59,-4-1-10,11 23-13,-2 4-11,10 22-5,-2 7-7,6 15-3,-6 2-8,-1 2-1,-7-2-2,0-5-1,-9-7-2,-8-9-5,-2-11-1,-7-14-12,-3 1-13,-15-18-47,-6-5-35,-8 1 1,-5-15 0</inkml:trace>
        </inkml:traceGroup>
      </inkml:traceGroup>
    </inkml:traceGroup>
    <inkml:traceGroup>
      <inkml:annotationXML>
        <emma:emma xmlns:emma="http://www.w3.org/2003/04/emma" version="1.0">
          <emma:interpretation id="{639469E4-F33A-4D3D-B3F8-A864082B237E}" emma:medium="tactile" emma:mode="ink">
            <msink:context xmlns:msink="http://schemas.microsoft.com/ink/2010/main" type="paragraph" rotatedBoundingBox="21568,10851 31858,11232 31804,12708 21514,123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CEBA966-1E3B-460E-8340-A0BB5D905EBD}" emma:medium="tactile" emma:mode="ink">
              <msink:context xmlns:msink="http://schemas.microsoft.com/ink/2010/main" type="inkBullet" rotatedBoundingBox="21568,10851 24368,10955 24314,12430 21514,12327"/>
            </emma:interpretation>
            <emma:one-of disjunction-type="recognition" id="oneOf1">
              <emma:interpretation id="interp5" emma:lang="en-US" emma:confidence="0">
                <emma:literal>to</emma:literal>
              </emma:interpretation>
              <emma:interpretation id="interp6" emma:lang="en-US" emma:confidence="0">
                <emma:literal>of</emma:literal>
              </emma:interpretation>
              <emma:interpretation id="interp7" emma:lang="en-US" emma:confidence="0">
                <emma:literal>so</emma:literal>
              </emma:interpretation>
              <emma:interpretation id="interp8" emma:lang="en-US" emma:confidence="0">
                <emma:literal>co</emma:literal>
              </emma:interpretation>
              <emma:interpretation id="interp9" emma:lang="en-US" emma:confidence="0">
                <emma:literal>To</emma:literal>
              </emma:interpretation>
            </emma:one-of>
          </emma:emma>
        </inkml:annotationXML>
        <inkml:trace contextRef="#ctx0" brushRef="#br0" timeOffset="-2289.7619">-3175 2652 50,'0'0'85,"0"0"-1,0 0 2,0 0-58,56-43-3,4 11-8,20-16-4,24-5 2,21-15-8,18-9 0,26-8-5,15-11 0,11-3-2,6 2 2,-1 3-3,-9 7-5,-10 9 2,-16 8-5,-20 17 1,-20 12-3,-26 15 0,-21 1-3,-18 13-3,-14 3-3,-12 4-8,-10-2-14,-24 7-39,24-12 2,-24 12-1,0 0 69</inkml:trace>
        <inkml:trace contextRef="#ctx0" brushRef="#br0" timeOffset="-1820.9929">-846 1408 43,'-24'-2'91,"24"2"5,-22-8-1,22 8-50,0 0-8,29-26-10,3 16-9,6-4-5,13 1-5,2-1-5,5 2-3,3 0 0,-6 2-2,-2 5 2,-7 1-2,-7 4-1,-13 2-2,-26-2-1,29 29 0,-29-5-2,-9 7 2,-6 11-2,-9 1 3,-3 5-1,-2 3 4,0 0 0,3-8 2,4 3 0,8-10 1,4-7 0,5-7 0,5-22 1,3 24 2,-3-24 4,0 0 2,2-24 3,-2 24 0,-17-38 3,3 13 0,-11-6-2,-1 2-3,-3-5-2,2 8-4,3-3-6,0 2-13,24 27-27,-27-29-62,27 29-4,0 0-2,0 0-4</inkml:trace>
      </inkml:traceGroup>
      <inkml:traceGroup>
        <inkml:annotationXML>
          <emma:emma xmlns:emma="http://www.w3.org/2003/04/emma" version="1.0">
            <emma:interpretation id="{CB1862AA-3DE3-412D-BED8-842C2B6585BD}" emma:medium="tactile" emma:mode="ink">
              <msink:context xmlns:msink="http://schemas.microsoft.com/ink/2010/main" type="line" rotatedBoundingBox="24752,11002 31857,11265 31810,12535 24705,12272"/>
            </emma:interpretation>
          </emma:emma>
        </inkml:annotationXML>
        <inkml:traceGroup>
          <inkml:annotationXML>
            <emma:emma xmlns:emma="http://www.w3.org/2003/04/emma" version="1.0">
              <emma:interpretation id="{7E69407E-5F03-4620-8D91-42E4BFB25751}" emma:medium="tactile" emma:mode="ink">
                <msink:context xmlns:msink="http://schemas.microsoft.com/ink/2010/main" type="inkWord" rotatedBoundingBox="24752,11002 31857,11265 31810,12535 24705,12272"/>
              </emma:interpretation>
              <emma:one-of disjunction-type="recognition" id="oneOf2">
                <emma:interpretation id="interp10" emma:lang="en-US" emma:confidence="0">
                  <emma:literal>.r(0)=9(0)poo)</emma:literal>
                </emma:interpretation>
                <emma:interpretation id="interp11" emma:lang="en-US" emma:confidence="0">
                  <emma:literal>.r(0)=9(8)poo)</emma:literal>
                </emma:interpretation>
                <emma:interpretation id="interp12" emma:lang="en-US" emma:confidence="0">
                  <emma:literal>.r(0)=g(8)poo)</emma:literal>
                </emma:interpretation>
                <emma:interpretation id="interp13" emma:lang="en-US" emma:confidence="0">
                  <emma:literal>.r(o)=9(8)poo)</emma:literal>
                </emma:interpretation>
                <emma:interpretation id="interp14" emma:lang="en-US" emma:confidence="0">
                  <emma:literal>.r(07=9(8)poo)</emma:literal>
                </emma:interpretation>
              </emma:one-of>
            </emma:emma>
          </inkml:annotationXML>
          <inkml:trace contextRef="#ctx0" brushRef="#br0" timeOffset="20509.4711">4100 2089 1,'7'-48'63,"7"7"8,-11-15 1,-3 6-50,0 6 0,-17-2-3,2 15 0,-19 7 2,1 14-1,-13 8 1,2 23-1,-7 6-3,8 14-1,4 7-5,8 10-2,12 0-6,11 3-1,13-11-3,12-6 0,12-13-2,10-14-1,9-10 0,3-16-2,2-8 0,-5-10-1,-4-4 1,-10-3-1,-8-2 3,-11 2 0,-13 5 4,-7 7 1,5 22 4,-34-14 2,8 19 1,2 11 2,-5 11 1,7 17 3,-2 4-1,14 15 0,-2 4-1,14 11-3,8-6 0,7 1-7,10-6-6,-1-9-9,8-7-6,-12-17-13,7-10-23,-29-24-20,0 0-11,0 0 20,-27-19 18,-7-6 21,-7-1 18,-2-3 18,-3-3 29,5 3 26,5 5 19,7 0-16,2 2-11,27 22-13,-17-29-10,17 29-6,27-7-7,4 7-5,5 0-7,13 0-10,9 5-16,-5-10-54,7-2-29,1-3-6,-11-4-3</inkml:trace>
          <inkml:trace contextRef="#ctx0" brushRef="#br0" timeOffset="20884.4861">4585 1739 87,'-22'12'101,"-2"12"3,-5 8 0,5 18-62,-5 1-9,12 19-9,3 3-8,9 14-5,5-3-10,10-4-16,14-3-17,-3-19-32,16-10-40,-1-16-1,0-20-2,-2-24 12</inkml:trace>
          <inkml:trace contextRef="#ctx0" brushRef="#br0" timeOffset="21243.8785">4607 1898 97,'0'0'105,"0"0"1,0 0 1,0 0-63,22 37-9,4-16-8,15 11-8,3 4-7,6 5-4,-1 3-3,2 2-1,-6 7 1,-6 5-5,-12-5-1,-13 0-5,-7-2 3,-16-10-4,-8-7 3,-10-13-2,-4-13-1,-3-18 0,-2-14 0,2-15 3,3-7-2,4-9 4,5-3-3,8-5 0,11 5-11,1 0-13,14 7-61,2 3-11,3 4 0,8 3-2</inkml:trace>
          <inkml:trace contextRef="#ctx0" brushRef="#br0" timeOffset="21493.8914">5001 1572 90,'21'17'104,"-21"-17"4,32 41 3,-3 3-59,-5-6-10,22 28-6,-10-4-10,12 18-4,-14 0-9,2 4-3,-14 3-3,-2-2-8,-13-8-4,-14-14-13,2 0-21,-29-20-74,10-11-2,-10-18-4,0-16-3</inkml:trace>
          <inkml:trace contextRef="#ctx0" brushRef="#br0" timeOffset="22259.5608">5680 2014 122,'0'0'110,"0"0"-1,7 37 1,-14-6-72,16 22-5,-6 8-8,11 16-11,-2 3-3,8 4-6,1-4 0,3-5-6,1-15 1,-4-11-4,-4-21-2,-17-28 0,0 0-2,10-33-1,-17-8 1,-13-20 0,-1-6-2,-13-11 4,0 1-3,-5-3 5,3 8-2,2 2 5,8 9-1,4 11 4,10 6 2,12 10 0,7 10 2,15 10 1,4 1 1,11 13 0,4 5 0,9 12-1,-1 5-1,1 7 1,-4 5 1,-2 4-2,-15 1-3,-5 2 0,-14 0-1,-10-5-1,-10 1-6,-14-8-7,-3 0-14,-9-17-25,7-3-57,-7-11-7,9-5 3,1-10-4</inkml:trace>
          <inkml:trace contextRef="#ctx0" brushRef="#br0" timeOffset="22556.4514">6175 1816 53,'0'0'100,"0"0"3,0 0 3,0 0-45,-17 46-14,-5-19-5,12 21-11,-11 0-5,11 20-7,-2 2 0,12 10-7,5 2-5,12-5-11,12 1-13,0-20-17,21 2-28,-6-24-52,4-19-9,-9-17 3,-3-17 0</inkml:trace>
          <inkml:trace contextRef="#ctx0" brushRef="#br0" timeOffset="22962.7154">6274 1988 131,'0'0'116,"24"-12"-1,-24 12 3,39 19-69,-1 5-9,-9-7-14,17 15-10,-2-1-6,6 8-4,-4 2-5,-2 2 0,-6 1 2,-6 4-5,-6 0 4,-13-2-6,-11 2 5,-14-4-5,-10-5 5,-9-6-5,-3-6 1,-7-10 1,0-15 1,0-9 0,2-15 1,10-11 0,7-11-3,8-9 4,7-7-4,7-3 4,7 0-6,5-2-3,12 9-14,-7-9-17,22 17-63,-15-1-15,5 8 1,-3 2-4</inkml:trace>
          <inkml:trace contextRef="#ctx0" brushRef="#br0" timeOffset="23228.3521">6750 1575 125,'22'9'121,"9"8"1,3 12 0,9 22-65,-11 2-17,23 24-12,-16 8-14,7 9-4,-15 5-5,-4 5-6,-8-5-4,-16-9-13,1 1-27,-30-16-77,-1-14 0,-14-13-4,-7-14-5</inkml:trace>
          <inkml:trace contextRef="#ctx0" brushRef="#br0" timeOffset="17334.1141">79 2556 34,'-33'-10'79,"33"10"2,-27-5-2,27 5-39,0 0-9,0 0-8,0 0-8,0 0-4,0 0-4,22 0-1,4 5-2,11-3-2,4 6-6,9-1-12,8 0-29,-2-2-40,9 2 0,-9-4-6,-1 1 6</inkml:trace>
          <inkml:trace contextRef="#ctx0" brushRef="#br0" timeOffset="17993.7231">814 2082 61,'0'0'76,"2"34"1,3-3-8,-3 13-46,1 6-7,4 11-5,3 2-7,-1-3-1,4-2-3,1-10 2,-2-11-1,0-11 1,-12-26 1,22-5-4,-15-19 5,-2-12-4,0-10 5,0-9 0,-3-3-1,3-3 0,0 3 1,0 3 2,2 4-4,3 7 3,2 8-4,2 7 0,-14 29 0,36-26-1,-14 28-2,0 8-2,2 9-9,-5 8-13,3 6-40,-3 8-18,-9-7-1,0 7-2</inkml:trace>
          <inkml:trace contextRef="#ctx0" brushRef="#br0" timeOffset="18368.7368">1609 1884 57,'0'0'84,"-24"10"2,24-10-1,-42 26-51,23 6-5,-10 4-5,5 15-7,-3 4-4,8 13-3,2 4-6,12 8-7,13-5-14,6-10-23,13-12-50,11-9-1,-1-18-3,8-11 0</inkml:trace>
          <inkml:trace contextRef="#ctx0" brushRef="#br0" timeOffset="18759.3857">1676 2094 39,'0'0'83,"0"0"5,0 0-1,22 19-42,-22-19-16,46 29-5,-17-7-8,10 5-4,-1 4-5,3 5-4,3 8 0,-6 4-6,-4 3 0,-10-3-4,-4 3-1,-15-5-2,-10-5 0,-12-7 1,-7-10-1,-3-10 4,-7-11 2,1-6 4,-4-13 3,8-11-1,3-7 5,6-5-4,3-9 3,8-3 0,4 3-2,5-3-3,7 5-6,3 1-11,12 1-40,-1 8-28,-1-3-2,6 8-3</inkml:trace>
          <inkml:trace contextRef="#ctx0" brushRef="#br0" timeOffset="19056.2703">2102 1785 104,'29'-3'95,"-29"3"2,41 32-20,-20-15-36,16 24-6,-4-3-11,8 18-5,-4 2-7,4 12-4,-7 5-2,-3 5-4,-7-1-2,-5-4-5,-9-2-4,-10-10-10,-2-3-12,-18-19-32,1-14-39,-3-10 2,-2-15-3,2-9 16</inkml:trace>
          <inkml:trace contextRef="#ctx0" brushRef="#br0" timeOffset="19321.9087">2672 2186 117,'24'2'100,"-24"-2"-6,34 8 0,-13-11-70,13 10-10,5-2-17,0-2-19,6 4-41,-1 3-33,-10-3 2,-3 2-4</inkml:trace>
          <inkml:trace contextRef="#ctx0" brushRef="#br0" timeOffset="19540.6694">2829 2471 175,'0'0'109,"0"0"5,29-17-3,-8 7-78,18 10-11,-3 0-15,5 0-11,1 10-20,-9-8-42,4 6-46,-8 1 3,-3-6-9,-26-3 4</inkml:trace>
        </inkml:traceGroup>
      </inkml:traceGroup>
    </inkml:traceGroup>
  </inkml:traceGroup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41:32.437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5:37:17.434"/>
    </inkml:context>
    <inkml:brush xml:id="br1">
      <inkml:brushProperty name="width" value="0.03528" units="cm"/>
      <inkml:brushProperty name="height" value="0.03528" units="cm"/>
      <inkml:brushProperty name="fitToCurve" value="1"/>
    </inkml:brush>
    <inkml:brush xml:id="br2">
      <inkml:brushProperty name="width" value="0.07" units="cm"/>
      <inkml:brushProperty name="height" value="0.07" units="cm"/>
      <inkml:brushProperty name="fitToCurve" value="1"/>
    </inkml:brush>
  </inkml:definitions>
  <inkml:traceGroup>
    <inkml:annotationXML>
      <emma:emma xmlns:emma="http://www.w3.org/2003/04/emma" version="1.0">
        <emma:interpretation id="{71E8C425-31C9-422D-A55F-F9498399C589}" emma:medium="tactile" emma:mode="ink">
          <msink:context xmlns:msink="http://schemas.microsoft.com/ink/2010/main" type="writingRegion" rotatedBoundingBox="24407,15069 33122,15205 33082,17772 24367,17636"/>
        </emma:interpretation>
      </emma:emma>
    </inkml:annotationXML>
    <inkml:traceGroup>
      <inkml:annotationXML>
        <emma:emma xmlns:emma="http://www.w3.org/2003/04/emma" version="1.0">
          <emma:interpretation id="{8B95AB51-0ACE-41A0-BDD1-D2E9F2C4DEED}" emma:medium="tactile" emma:mode="ink">
            <msink:context xmlns:msink="http://schemas.microsoft.com/ink/2010/main" type="paragraph" rotatedBoundingBox="24351,15254 29253,15075 29309,16621 24408,168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822DC3A-421D-40FC-9A42-AC37C140DAD5}" emma:medium="tactile" emma:mode="ink">
              <msink:context xmlns:msink="http://schemas.microsoft.com/ink/2010/main" type="line" rotatedBoundingBox="24351,15254 29253,15075 29309,16621 24408,16800"/>
            </emma:interpretation>
          </emma:emma>
        </inkml:annotationXML>
        <inkml:traceGroup>
          <inkml:annotationXML>
            <emma:emma xmlns:emma="http://www.w3.org/2003/04/emma" version="1.0">
              <emma:interpretation id="{78397C1F-EDC5-41C0-9CDF-AF7511E07DEF}" emma:medium="tactile" emma:mode="ink">
                <msink:context xmlns:msink="http://schemas.microsoft.com/ink/2010/main" type="inkWord" rotatedBoundingBox="24351,15254 25028,15230 25085,16775 24408,16800"/>
              </emma:interpretation>
              <emma:one-of disjunction-type="recognition" id="oneOf0">
                <emma:interpretation id="interp0" emma:lang="en-US" emma:confidence="1">
                  <emma:literal>S</emma:literal>
                </emma:interpretation>
                <emma:interpretation id="interp1" emma:lang="en-US" emma:confidence="0">
                  <emma:literal>q</emma:literal>
                </emma:interpretation>
                <emma:interpretation id="interp2" emma:lang="en-US" emma:confidence="0">
                  <emma:literal>f</emma:literal>
                </emma:interpretation>
                <emma:interpretation id="interp3" emma:lang="en-US" emma:confidence="0">
                  <emma:literal>A</emma:literal>
                </emma:interpretation>
                <emma:interpretation id="interp4" emma:lang="en-US" emma:confidence="0">
                  <emma:literal>•</emma:literal>
                </emma:interpretation>
              </emma:one-of>
            </emma:emma>
          </inkml:annotationXML>
          <inkml:trace contextRef="#ctx0" brushRef="#br0">157 6455 75,'19'-56'84,"5"-11"-3,0-18 2,-2-9-53,7 4-4,-12-9-10,2 8-5,-14 6 0,-2 13-1,-16 11 2,-3 20 1,-13 7 3,-5 20 0,-10 9 1,3 24 0,-7 13-2,4 28 0,-4 17-5,9 25 0,6 24 1,11 18-6,12 11-1,8 5-7,14-1-3,7-14-7,15-12-3,-3-32-3,10-23-4,-12-37-2,0-22-3,-29-19-1,10-43 5,-27-8 4,-9-5 10,-15-4 4,-10-3 7,-2 5 7,-8 0 13,15 19 5,-2-2 4,19 22-1,0-5-1,29 24-5,0 0-4,0 0-5,39 0-6,4 10-3,18 2-4,9-8-6,14 4-14,-4-16-17,12 4-68,-15-8-1,-7-3-4,-9-7 2</inkml:trace>
        </inkml:traceGroup>
        <inkml:traceGroup>
          <inkml:annotationXML>
            <emma:emma xmlns:emma="http://www.w3.org/2003/04/emma" version="1.0">
              <emma:interpretation id="{F7466DC0-4B72-4B76-A377-B6036A62EBFE}" emma:medium="tactile" emma:mode="ink">
                <msink:context xmlns:msink="http://schemas.microsoft.com/ink/2010/main" type="inkWord" rotatedBoundingBox="25864,15487 26716,15456 26746,16284 25895,16316"/>
              </emma:interpretation>
              <emma:one-of disjunction-type="recognition" id="oneOf1">
                <emma:interpretation id="interp5" emma:lang="en-US" emma:confidence="1">
                  <emma:literal>is</emma:literal>
                </emma:interpretation>
                <emma:interpretation id="interp6" emma:lang="en-US" emma:confidence="0">
                  <emma:literal>in</emma:literal>
                </emma:interpretation>
                <emma:interpretation id="interp7" emma:lang="en-US" emma:confidence="0">
                  <emma:literal>if</emma:literal>
                </emma:interpretation>
                <emma:interpretation id="interp8" emma:lang="en-US" emma:confidence="0">
                  <emma:literal>ifs</emma:literal>
                </emma:interpretation>
                <emma:interpretation id="interp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734.4109">1220 6172 158,'-22'-14'114,"22"14"4,0 0-4,0 41-66,-7-15-13,14 18-13,-2 4-8,4 8-20,8 7-20,-7-13-40,14 3-47,-7-14-5,7-15 2,-24-24-3</inkml:trace>
          <inkml:trace contextRef="#ctx0" brushRef="#br0" timeOffset="953.1718">1237 5851 197,'-17'-24'112,"17"24"-3,-22-15-5,22 15-91,-2 24-24,18 8-66,4 4-29,6 5-3,3 5-3</inkml:trace>
          <inkml:trace contextRef="#ctx0" brushRef="#br0" timeOffset="1312.5692">1664 6547 137,'0'0'91,"22"-51"3,-10 12-5,3-9-71,-8-8-11,2 1 1,-4-1-6,0 10 5,-7 3 4,2 16 0,-8 6 2,8 21 2,0 0-1,-24-13 0,24 13-3,-5 27-3,5-27-3,17 44 0,0-18-3,10 6-1,7 4-5,4 2 1,3 1 2,-2 2-7,5-2 7,-11-1-4,-1-1 12,-10-3-1,-15-8 11,-2-2-5,-5-24 4,-25 32-1,-4-25-5,-4-7-15,-4 2-36,-11-16-69,2 2-8,-5-10-2,8 3-6</inkml:trace>
        </inkml:traceGroup>
        <inkml:traceGroup>
          <inkml:annotationXML>
            <emma:emma xmlns:emma="http://www.w3.org/2003/04/emma" version="1.0">
              <emma:interpretation id="{F26ECDDB-3355-420D-B39D-BA9109C015A8}" emma:medium="tactile" emma:mode="ink">
                <msink:context xmlns:msink="http://schemas.microsoft.com/ink/2010/main" type="inkWord" rotatedBoundingBox="27512,15208 29255,15144 29294,16195 27550,16259"/>
              </emma:interpretation>
              <emma:one-of disjunction-type="recognition" id="oneOf2">
                <emma:interpretation id="interp10" emma:lang="en-US" emma:confidence="0">
                  <emma:literal>not</emma:literal>
                </emma:interpretation>
                <emma:interpretation id="interp11" emma:lang="en-US" emma:confidence="0">
                  <emma:literal>wet</emma:literal>
                </emma:interpretation>
                <emma:interpretation id="interp12" emma:lang="en-US" emma:confidence="0">
                  <emma:literal>wat</emma:literal>
                </emma:interpretation>
                <emma:interpretation id="interp13" emma:lang="en-US" emma:confidence="0">
                  <emma:literal>Nat</emma:literal>
                </emma:interpretation>
                <emma:interpretation id="interp14" emma:lang="en-US" emma:confidence="0">
                  <emma:literal>"Not</emma:literal>
                </emma:interpretation>
              </emma:one-of>
            </emma:emma>
          </inkml:annotationXML>
          <inkml:trace contextRef="#ctx1" brushRef="#br1">4552 5470,'0'0</inkml:trace>
          <inkml:trace contextRef="#ctx0" brushRef="#br0" timeOffset="2156.3645">2843 6076 135,'32'2'104,"-32"-2"1,17 56-5,-13-1-66,-8 1-6,6 16-14,-4 1-10,-1-6-8,3-11 1,-2-13-4,4-16 3,-2-27-3,0 0-2,17-48 4,-10-6 1,3-6 3,0-10-1,2-2 3,0 4-2,-3 7 5,1 16 2,0 18 2,-10 27 1,0 0 1,24 27 0,-12 14 2,0 9 0,10 13-5,2-5 2,5-5-6,5-9 4,2-10-4,-2-17 2,-3-15-2,-4-21 0,-3-13 3,-9-11-2,-3-8 2,-8-7-4,-6 0-2,-3 7-7,-4 1-10,1 16-13,-9-5-15,17 39-35,-7-26-31,7 26 0,0 0 0</inkml:trace>
          <inkml:trace contextRef="#ctx0" brushRef="#br0" timeOffset="2484.5031">3911 6399 139,'22'-12'100,"-22"12"2,14-34-6,-14 34-68,-7-48-13,-3 24-5,-7-5-3,-4 5-1,-11 0 0,1 9 2,-10 5 3,0 10 2,-8 8 2,8 11 0,0 5 0,8 15-2,8 4 0,13 6-6,12-3-3,12-5-8,17-3-10,3-16-19,21 0-42,-2-32-42,7-7 2,-5-19-2,-3-5 2</inkml:trace>
          <inkml:trace contextRef="#ctx0" brushRef="#br0" timeOffset="3062.651">4037 6107 236,'0'0'127,"-24"2"-3,24-2-1,33 20-87,4-1-12,6-7-16,3-7-17,14 9-31,-9-16-82,10 0-2,-13-13-5,-2 3-2</inkml:trace>
          <inkml:trace contextRef="#ctx0" brushRef="#br0" timeOffset="2750.1361">4184 5873 203,'-2'38'116,"-1"-4"2,-9 2-4,10 18-77,-13-6-12,13 12-10,-3 1-4,12-1-8,5-4-2,5-8-5,10-7-5,2-14-9,9-6-7,-6-26-23,9-7-66,-14-12-3,-6-2 1,-11-11 1</inkml:trace>
        </inkml:traceGroup>
      </inkml:traceGroup>
    </inkml:traceGroup>
    <inkml:traceGroup>
      <inkml:annotationXML>
        <emma:emma xmlns:emma="http://www.w3.org/2003/04/emma" version="1.0">
          <emma:interpretation id="{D372A0BD-784D-4E92-873E-54915D75B03B}" emma:medium="tactile" emma:mode="ink">
            <msink:context xmlns:msink="http://schemas.microsoft.com/ink/2010/main" type="paragraph" rotatedBoundingBox="25925,16154 33106,16267 33082,17772 25901,1766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E4D3F88-72D1-45F4-9488-DA2F7B267A39}" emma:medium="tactile" emma:mode="ink">
              <msink:context xmlns:msink="http://schemas.microsoft.com/ink/2010/main" type="line" rotatedBoundingBox="25925,16154 33106,16267 33082,17772 25901,17660"/>
            </emma:interpretation>
          </emma:emma>
        </inkml:annotationXML>
        <inkml:traceGroup>
          <inkml:annotationXML>
            <emma:emma xmlns:emma="http://www.w3.org/2003/04/emma" version="1.0">
              <emma:interpretation id="{A5C98E85-C963-4E37-B39A-EE6A5A9E8321}" emma:medium="tactile" emma:mode="ink">
                <msink:context xmlns:msink="http://schemas.microsoft.com/ink/2010/main" type="inkWord" rotatedBoundingBox="25916,16709 31644,16798 31629,17749 25901,17660"/>
              </emma:interpretation>
              <emma:one-of disjunction-type="recognition" id="oneOf3">
                <emma:interpretation id="interp15" emma:lang="en-US" emma:confidence="1">
                  <emma:literal>minimal</emma:literal>
                </emma:interpretation>
                <emma:interpretation id="interp16" emma:lang="en-US" emma:confidence="0">
                  <emma:literal>minima</emma:literal>
                </emma:interpretation>
                <emma:interpretation id="interp17" emma:lang="en-US" emma:confidence="0">
                  <emma:literal>minimax</emma:literal>
                </emma:interpretation>
                <emma:interpretation id="interp18" emma:lang="en-US" emma:confidence="0">
                  <emma:literal>minima'</emma:literal>
                </emma:interpretation>
                <emma:interpretation id="interp19" emma:lang="en-US" emma:confidence="0">
                  <emma:literal>•minimal</emma:literal>
                </emma:interpretation>
              </emma:one-of>
            </emma:emma>
          </inkml:annotationXML>
          <inkml:trace contextRef="#ctx0" brushRef="#br0" timeOffset="4250.2104">1217 7704 28,'10'-24'71,"9"0"4,-2-10-1,7-5-36,1-4-19,1-8 8,10 7-3,-2-1 0,2 11-2,-4 10-1,2 21-1,-10 13-2,2 21-2,-11 15-6,-1 12-1,-4 5-5,2 5 7,-5-6-5,5-4 0,1-17-2,-1-14 2,-12-27-7,31-2 0,-12-30 1,3-11-8,0-15 2,2-5-2,3 0 1,-1 3 1,-2 11 9,0 16 1,-24 33 3,37-10 1,-25 32 0,-3 16 2,-4 8-1,2 7-1,1 3-5,1-5 5,11-10-9,-1-12 4,8-15-6,2-16 1,2-15-2,3-12 2,2-12 0,-2-10-5,-8-2 5,1 2-4,-8 10 5,-7 5 2,-2 9 2,-10 27 1,0 0 1,0 0 2,5 27-1,-5 7 0,0 2-1,5 5-2,4 2-5,4-4-2,6-5-3,0-10 0,8-9-1,-1-15-1,6-12 2,-3-13 0,0-6 3,-3-8 4,-4-2 6,-3 7 3,-4 3 5,-15 31 1,0 0 0,26-5 2,-21 29-2,7 20-2,5 4-9,5 3-12,17 7-28,-8-15-78,13-4-2,-6-20-3,3-14 0</inkml:trace>
          <inkml:trace contextRef="#ctx0" brushRef="#br0" timeOffset="4468.9717">2747 7119 214,'0'0'116,"-34"-29"-5,34 29-20,9 27-173,11-1-17,6 8-11,-2 2-7</inkml:trace>
          <inkml:trace contextRef="#ctx0" brushRef="#br0" timeOffset="5265.8859">3123 7803 136,'0'0'107,"0"0"3,-24-22-7,24 22-51,-5-43-38,18 14-5,-4-7-8,8-3-6,0 0-1,5-2-2,-3 7 4,0 8 0,-19 26 3,34-20 3,-34 20 0,22 34 1,-15 0 0,-2 10 0,2 4 2,3 3-3,0-6-1,4-11-2,5-5-2,3-17 1,5-14 0,2-15 1,2-12-5,1-7 4,-1-8-2,-2 1 4,-7 4 4,2 8 1,-12 7 2,-12 24 3,0 0 2,17 21 2,-22 8-2,3 12 1,-1-2-4,6 5-1,4-6 1,5-6-6,5-11-3,7-11-1,5-10-1,5-7 1,2-15-1,3-5 1,-5-4-3,-3-5 4,-4 0 3,-6 2 3,-11 5 3,0 7 2,-10 22 1,0 0 0,0 0 0,0 0 0,17 46-4,-3-7-3,8 4-4,4 1-15,15 1-10,-9-18-28,19-3-67,-15-21-6,2-11 2,-13-23-3</inkml:trace>
          <inkml:trace contextRef="#ctx0" brushRef="#br0" timeOffset="5500.2728">4136 7238 234,'-27'-29'118,"1"12"-2,26 17-5,-29 12-94,29 10-30,19 19-77,-2-5-24,12 7-2,2-2-6</inkml:trace>
          <inkml:trace contextRef="#ctx0" brushRef="#br0" timeOffset="6015.9225">4459 7805 186,'0'0'114,"-28"-12"-5,28 12 1,-15-36-92,15 36-1,19-46-10,1 17-6,1 0 0,4-2-1,1 4 3,3 3 0,0 7 0,0 10 2,-2 7-1,-3 12 1,-5 10 3,-2 9-3,-5 5 0,0 1-5,-2 1 1,0-9-3,2-2 1,-12-27-1,29 17-3,-29-17 5,36-27-4,-14 1 5,2-8-2,0-2 2,0-3-1,3 7 0,2 8-1,-3 12-1,1 12 0,-5 12 1,-1 15-2,-4 7 0,0 9 2,-5 1-5,3-3 4,-3-7-3,0-8 4,-12-26-5,29 10 6,-29-10 0,36-29 1,-14 2 6,2-9-4,0 2 4,3-4-2,2 6 4,-3 3-3,3 7-1,-5 10-1,1 12-1,-4 12 0,-21-12-1,34 56 0,-22-17-10,3 9-4,-6-9-17,11 6-22,-11-13-63,11-8-2,-20-24-4,41 12 3</inkml:trace>
          <inkml:trace contextRef="#ctx0" brushRef="#br0" timeOffset="6703.4565">6030 7738 109,'0'0'99,"0"0"2,19-32-4,-19 32-61,-9-53-15,4 22-7,-12-1-13,5 3 6,-12 3 0,24 26 7,-49-22 0,25 29 5,-12 5-3,9 17 5,-4 3-2,9 16-4,0 0-2,13 8-8,6-5 1,11-3-6,6-12 2,8-9-4,7-13 3,0-18-5,5-13 2,-5-15-3,2-6-2,-9-11-2,2 3 3,-12-2 2,2 9 4,-6 13 2,-8 26 4,0 0 8,0 0-2,24 24 7,-19 12-4,14 10-2,-2 0-4,12 0-1,5-7-5,4-10-6,8-15 3,0-14-5,3-19-1,-6-18 1,5-13-5,-11-16 1,1-6-4,-11-17 3,-1 2 0,-9 0 6,-7 7 6,-8 7 4,-14 13 7,0 19 3,-19 17 5,7 31 1,-20 15 0,13 31-3,-13 15-5,18 21-2,-1 12-3,20 11-4,9-4-1,15-1-3,22-13-3,16-17-5,18-14-7,2-32-32,24-9-94,-17-24 0,7-10-6,-11-20 2</inkml:trace>
        </inkml:traceGroup>
        <inkml:traceGroup>
          <inkml:annotationXML>
            <emma:emma xmlns:emma="http://www.w3.org/2003/04/emma" version="1.0">
              <emma:interpretation id="{0477042C-BF49-4FD6-AD3B-D674AD33120F}" emma:medium="tactile" emma:mode="ink">
                <msink:context xmlns:msink="http://schemas.microsoft.com/ink/2010/main" type="inkWord" rotatedBoundingBox="33091,16266 33106,16267 33105,16282 33090,16281"/>
              </emma:interpretation>
              <emma:one-of disjunction-type="recognition" id="oneOf4">
                <emma:interpretation id="interp20" emma:lang="en-US" emma:confidence="0">
                  <emma:literal>.</emma:literal>
                </emma:interpretation>
                <emma:interpretation id="interp21" emma:lang="en-US" emma:confidence="0">
                  <emma:literal>v</emma:literal>
                </emma:interpretation>
                <emma:interpretation id="interp22" emma:lang="en-US" emma:confidence="0">
                  <emma:literal>}</emma:literal>
                </emma:interpretation>
                <emma:interpretation id="interp23" emma:lang="en-US" emma:confidence="0">
                  <emma:literal>w</emma:literal>
                </emma:interpretation>
                <emma:interpretation id="interp24" emma:lang="en-US" emma:confidence="0">
                  <emma:literal>3</emma:literal>
                </emma:interpretation>
              </emma:one-of>
            </emma:emma>
          </inkml:annotationXML>
          <inkml:trace contextRef="#ctx1" brushRef="#br2" timeOffset="-8386.0854">8402 6592,'0'0,"0"0,0 0,0 0,0 0,0 0,0 0</inkml:trace>
        </inkml:traceGroup>
      </inkml:traceGroup>
    </inkml:traceGroup>
  </inkml:traceGroup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42:05.72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0B7AD9B-91F0-4A3F-8DA2-CA3C80D887B2}" emma:medium="tactile" emma:mode="ink">
          <msink:context xmlns:msink="http://schemas.microsoft.com/ink/2010/main" type="writingRegion" rotatedBoundingBox="2622,202 28872,444 28733,15544 2483,15303"/>
        </emma:interpretation>
      </emma:emma>
    </inkml:annotationXML>
    <inkml:traceGroup>
      <inkml:annotationXML>
        <emma:emma xmlns:emma="http://www.w3.org/2003/04/emma" version="1.0">
          <emma:interpretation id="{CE20AC98-62D0-4208-8F26-871A2BC5ACB7}" emma:medium="tactile" emma:mode="ink">
            <msink:context xmlns:msink="http://schemas.microsoft.com/ink/2010/main" type="paragraph" rotatedBoundingBox="2605,890 20791,343 20842,2028 2656,2574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FDE7023-C1C9-40CE-AD3B-57580C5730E2}" emma:medium="tactile" emma:mode="ink">
              <msink:context xmlns:msink="http://schemas.microsoft.com/ink/2010/main" type="line" rotatedBoundingBox="2605,890 20791,343 20842,2028 2656,2574"/>
            </emma:interpretation>
          </emma:emma>
        </inkml:annotationXML>
        <inkml:traceGroup>
          <inkml:annotationXML>
            <emma:emma xmlns:emma="http://www.w3.org/2003/04/emma" version="1.0">
              <emma:interpretation id="{1B3B6BFD-0BA0-49A5-B7C9-DB46AF70CDEE}" emma:medium="tactile" emma:mode="ink">
                <msink:context xmlns:msink="http://schemas.microsoft.com/ink/2010/main" type="inkWord" rotatedBoundingBox="2610,1043 7489,896 7521,1977 2642,2124"/>
              </emma:interpretation>
              <emma:one-of disjunction-type="recognition" id="oneOf0">
                <emma:interpretation id="interp0" emma:lang="en-US" emma:confidence="0">
                  <emma:literal>Tower</emma:literal>
                </emma:interpretation>
                <emma:interpretation id="interp1" emma:lang="en-US" emma:confidence="0">
                  <emma:literal>Towhee</emma:literal>
                </emma:interpretation>
                <emma:interpretation id="interp2" emma:lang="en-US" emma:confidence="0">
                  <emma:literal>Towoe</emma:literal>
                </emma:interpretation>
                <emma:interpretation id="interp3" emma:lang="en-US" emma:confidence="0">
                  <emma:literal>towhee</emma:literal>
                </emma:interpretation>
                <emma:interpretation id="interp4" emma:lang="en-US" emma:confidence="0">
                  <emma:literal>Towne</emma:literal>
                </emma:interpretation>
              </emma:one-of>
            </emma:emma>
          </inkml:annotationXML>
          <inkml:trace contextRef="#ctx0" brushRef="#br0">83 58 36,'0'0'92,"-22"-26"9,22 26 1,0 0-49,-36-32-5,36 32-4,0 0-8,0 0-4,-25 37-6,28 8-9,-6 21-2,6 21-8,-1 17-3,5 14-7,3 15-9,0-10-12,12-2-20,-13-32-38,11-16-37,-8-35-1,-12-38 2</inkml:trace>
          <inkml:trace contextRef="#ctx0" brushRef="#br0" timeOffset="267.385">-478 201 134,'-34'-19'108,"8"-8"1,9 5 1,2-12-78,20 13-1,5-11-6,16 10-9,8 1 0,17 4-3,9 5-4,18 2-4,11 8-3,10-1-7,10 8-9,-5-7-18,16 16-52,-13-4-33,-8 2 0,-12 0-4</inkml:trace>
          <inkml:trace contextRef="#ctx0" brushRef="#br0" timeOffset="687.7556">1240 677 122,'0'0'104,"24"-22"1,-24 22-15,-3-60-67,3 19-3,-16-10-4,-1 3-5,-15-1-2,-6 11-2,-13 6 1,-5 15 1,-9 15 3,2 16 0,-7 15 0,10 17 2,-1 10-2,20 11 0,12 3-3,20 3-2,16-8-3,19-9-2,23-15-5,11-22-10,22-12-17,-7-26-40,15-10-48,-6-17-3,-4-9-1,-12-6-2</inkml:trace>
          <inkml:trace contextRef="#ctx0" brushRef="#br0" timeOffset="1181.9472">1457 307 162,'3'22'117,"4"9"-2,0 10-1,5 17-84,0-2-11,12 9-5,1-12-8,8 0-2,1-14-2,5-17-1,-3-17 0,3-25-3,-1-16 0,-9-15-2,0-9 2,-9-5-1,-11 0 1,-4 4 3,-7 10 1,-3 15 2,5 36 2,-31-19 3,31 19 0,-29 48 0,19 0 0,12 15-4,10 5 1,15 4-1,9 1-3,13-10-1,9-10-1,9-22 1,6-16-1,4-27 0,-5-22 1,-6-17-2,-11-19 4,-9-7-3,-17-5 0,-17-3 3,-19 5-9,-17 13-5,-8 18-20,-16-1-27,0 28-63,-3 7 0,8 20-5,4 12-2</inkml:trace>
          <inkml:trace contextRef="#ctx0" brushRef="#br0" timeOffset="1984.6503">3042 585 80,'0'0'106,"22"-10"0,-10-14-4,5-17-53,0-7-33,-3-15-10,1-2-5,-6-1-7,-6 4 2,-3 9 0,-7 7 5,-10 14 3,-8 23 5,-8 16 11,-1 27 0,-10 4 5,8 23-1,-3 1 2,13 21-6,7-1-1,16 5-8,15-15-5,20-7 0,11-16-3,20-18-3,9-21-5,6-22-7,6-17-10,-9-29-16,10 2-16,-25-31-16,10 17-15,-34-17 6,5 17 16,-28-5 23,-6 20 21,-12 11 30,-17 10 22,22 34 22,-53-12 16,29 32 2,-10 6-13,17 23-16,-2-8-10,19 12-16,2-10-4,18 3-9,11-12-1,12-12-14,13-10-7,0-22-13,21 3-14,-14-27-4,19 12-6,-24-16 5,9 13-2,-23-11 14,-1 12 11,-14-2 25,-14 1 15,-15 25 15,5-33 8,-5 33 5,-24-25 5,24 25 0,-49-9-4,25 21-6,-19-7-1,11 21-8,-16 1 1,7 14-8,-5 2 1,7 15-7,1 3 2,13 4-7,11 0 0,16-2-4,20-5-3,22-10-4,18-7-13,13-21-30,20 1-91,-1-21-1,12-7-3,-7-19 0</inkml:trace>
        </inkml:traceGroup>
        <inkml:traceGroup>
          <inkml:annotationXML>
            <emma:emma xmlns:emma="http://www.w3.org/2003/04/emma" version="1.0">
              <emma:interpretation id="{1C9BD094-C9B2-4FE7-B4AF-A876A6044AB1}" emma:medium="tactile" emma:mode="ink">
                <msink:context xmlns:msink="http://schemas.microsoft.com/ink/2010/main" type="inkWord" rotatedBoundingBox="8771,704 10194,662 10244,2346 8822,2389"/>
              </emma:interpretation>
              <emma:one-of disjunction-type="recognition" id="oneOf1">
                <emma:interpretation id="interp5" emma:lang="en-US" emma:confidence="1">
                  <emma:literal>of</emma:literal>
                </emma:interpretation>
                <emma:interpretation id="interp6" emma:lang="en-US" emma:confidence="0">
                  <emma:literal>oof</emma:literal>
                </emma:interpretation>
                <emma:interpretation id="interp7" emma:lang="en-US" emma:confidence="0">
                  <emma:literal>oaf</emma:literal>
                </emma:interpretation>
                <emma:interpretation id="interp8" emma:lang="en-US" emma:confidence="0">
                  <emma:literal>off</emma:literal>
                </emma:interpretation>
                <emma:interpretation id="interp9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3513.1792">6108 406 24,'0'0'90,"26"3"1,-26-3 1,25-22-54,-16-10-15,1-1-3,-5-16-12,-3 1 0,-4-3-5,-10 3 1,-5 7-2,-12 9 2,-15 8 3,-4 19 4,-12 13 3,-3 18 2,-7 13 4,7 21-4,-2 8 2,16 14-6,16 3-1,16 2-6,21-12 0,18-8-4,17-18-3,19-25-1,12-19-5,2-27-3,6-19-4,-8-27 1,-3-2-8,-18-17 3,-6 5-1,-23 5 5,-13 11 2,-17 11 11,-12 14 4,-14 24 7,-15 12 7,5 19 4,-9 13 5,11 19-3,1 5 3,16 14-6,8 3-1,24 6-6,19-8 0,20-6-6,13-19-2,21-22-1,11-23-3,13-23-4,11-29-5,1-26-1,-3-14-3,-14-20 1,-6 0-2,-18-5 2,-13 12 1,-24 10 6,-16 19 5,-23 25 4,-16 19 5,-15 28 2,-17 25 3,-2 27 1,-12 21 1,7 29 2,-2 15-1,14 29-5,10 14-1,23 17-4,21 5-2,23-2-4,17-13-5,15-21-6,12-18-8,0-42-1,5-27-6,-20-47-6,-7-18-4,-31-39-3,-15-3 4,-33-16 3,-20 2 9,-29 0 5,-14 7 12,-13 5 13,-7 7 11,10 17 8,5-2 4,26 12 1,13-3 1,55 27-3,-17-29-6,53 27-8,25-1-8,21 1-16,24 12-33,3-10-73,9 2-6,-4-7 0,-8-4-5</inkml:trace>
        </inkml:traceGroup>
        <inkml:traceGroup>
          <inkml:annotationXML>
            <emma:emma xmlns:emma="http://www.w3.org/2003/04/emma" version="1.0">
              <emma:interpretation id="{C4299B05-D79E-47B9-9B19-79427BC7AAEF}" emma:medium="tactile" emma:mode="ink">
                <msink:context xmlns:msink="http://schemas.microsoft.com/ink/2010/main" type="inkWord" rotatedBoundingBox="11747,624 20791,352 20825,1459 11780,1731"/>
              </emma:interpretation>
              <emma:one-of disjunction-type="recognition" id="oneOf2">
                <emma:interpretation id="interp10" emma:lang="en-US" emma:confidence="0.5">
                  <emma:literal>extensions</emma:literal>
                </emma:interpretation>
                <emma:interpretation id="interp11" emma:lang="en-US" emma:confidence="0">
                  <emma:literal>intensions</emma:literal>
                </emma:interpretation>
                <emma:interpretation id="interp12" emma:lang="en-US" emma:confidence="0">
                  <emma:literal>erosions</emma:literal>
                </emma:interpretation>
                <emma:interpretation id="interp13" emma:lang="en-US" emma:confidence="0">
                  <emma:literal>Rotarians</emma:literal>
                </emma:interpretation>
                <emma:interpretation id="interp14" emma:lang="en-US" emma:confidence="0">
                  <emma:literal>corrosions</emma:literal>
                </emma:interpretation>
              </emma:one-of>
            </emma:emma>
          </inkml:annotationXML>
          <inkml:trace contextRef="#ctx0" brushRef="#br0" timeOffset="4170.5852">8681 568 25,'24'-17'78,"15"-7"-1,-6-29-1,4-12-73,4-13 0,-3-9-3,1 0 3,-12-2 3,-10 9 4,-10 8 1,-12 21 2,-14 15 7,-8 24 7,-19 9 4,0 32 4,-14 3-4,9 23 2,-7 6-1,20 18-4,1-1-1,25 11-11,19-7-2,30 0-8,23-4-5,20-18-15,29-4-25,-3-25-67,22-12-14,-2-23 0,-8-16-3</inkml:trace>
          <inkml:trace contextRef="#ctx0" brushRef="#br0" timeOffset="4537.4928">9452 78 211,'-32'-10'125,"32"10"2,-22 7-6,44 15-88,7-8-12,24 13-11,10 4-8,7 1-18,15 6-12,-13-11-21,10 12-17,-26-13-39,-5 11-15,-25-8 24,-9 12 27,-31-8 28,-13 8 28,-14-2 32,-17-12 32,7-1 41,-9-18 24,12-6-23,-1-31-19,30 2-15,0-28-16,28-1-9,8-14-18,19 3-6,10-1-14,5 0-14,19 18-44,-7-6-60,0 10-5,-13 5-4,-4 5 3</inkml:trace>
          <inkml:trace contextRef="#ctx0" brushRef="#br0" timeOffset="5156.6519">10420-36 170,'-55'-17'124,"9"0"-2,22 3 2,14-15-77,10 29-18,53-39-11,3 13-8,16-3-8,15-5-8,12 10-20,-7-13-36,10 25-58,-11 3-4,-6 18 0,-15 8-3</inkml:trace>
          <inkml:trace contextRef="#ctx0" brushRef="#br0" timeOffset="4961.6481">10676-82 96,'5'-29'109,"-5"29"1,0 0 2,0 0-68,-9 56-7,4-8-7,10 22-12,4 5-10,11 7-14,9 8-16,-3-18-25,18-4-64,-6-18-5,-1-23-1,-6-27 3</inkml:trace>
          <inkml:trace contextRef="#ctx0" brushRef="#br0" timeOffset="5756.4672">11399 358 172,'36'-5'116,"0"-17"1,-4-14-7,4-5-85,-10-17-15,-1-5-6,-8-2-5,-10 0-1,-10 7-3,-11 12-1,-10 12 4,-17 12 0,-5 20 4,-7 19 2,-5 12 3,4 19 2,1 15 4,12 12-3,7 2 4,22 3-2,12-10 0,20-10-4,18-16 2,13-18-7,12-26 1,5-21 3,6-23-9,1-11 4,-2-16-6,-8-3 2,-9-4-3,-13 3 3,-7 15-3,-9 14 0,-10 20 4,-17 26-1,0 0 3,19 45 0,-19 13 2,3 10-3,4 7 2,2 2-3,11-9 3,9-13-5,5-16 5,7-22-5,2-29 0,3-17 5,-2-19-3,-1-13 2,-4-14-1,-3-2 1,-5 2-2,-2 10 5,-5 14 0,1 20 0,-25 31 1,41 2 0,-22 37-1,3 24 2,0 14-1,2 8-12,14 9-25,-13-7-93,18-17-1,0-22-4,6-19 1</inkml:trace>
          <inkml:trace contextRef="#ctx0" brushRef="#br0" timeOffset="6388.9325">13452-203 76,'-5'-36'89,"-14"-10"4,-7 10 1,-8 7-61,-24 5 0,5 21-3,-17 3 1,9 29 1,-9 0-2,17 25-2,2-9-5,25 13-4,11-7-7,25-5-2,14-15-5,22-9-2,17-15-2,14-7-1,15-7 0,9-7-3,3-1 2,-2 6-1,-8 6 0,-12 10 1,-17 10 0,-19 10 3,-24 12 3,-20 11 1,-26 1 1,-15 5-4,-16-11 6,-15 1-6,-7-12 2,-8-10-8,5-7-8,1-24-16,21 5-54,4-20-41,21-5-3,16-9-3,21-3 1</inkml:trace>
          <inkml:trace contextRef="#ctx0" brushRef="#br0" timeOffset="6592.0763">14293-67 271,'19'62'130,"-9"6"-5,0 7-6,-5 0-109,-1-3-28,13 8-39,-7-24-67,4-15-1,-14-41-3,27 9-1</inkml:trace>
          <inkml:trace contextRef="#ctx0" brushRef="#br0" timeOffset="6748.3298">14303-328 208,'-34'-39'130,"-2"0"-3,9 13-1,5 7-80,22 19-76,0 0-83,0 0-10,27-5-5,-27 5-3</inkml:trace>
          <inkml:trace contextRef="#ctx0" brushRef="#br0" timeOffset="8049.802">15267 232 73,'36'-31'79,"-24"-3"0,10-14-17,-10-1-45,-10-11-3,1 4-4,-15-6 1,-3 13 2,-21 6 6,0 16 4,-22 8 4,0 26 3,-12 8 0,2 28 2,-7 3-4,17 24-2,-2 5-2,23 12-11,21-7-2,23-3-9,22-12 0,21-14-7,18-17 3,7-20-8,12-23 1,-7-25 0,4-15-9,-21-16-1,-2 0-5,-28-7 6,-6 9-3,-25-3 7,-11 18 0,-16 12 8,-18 19 10,-3 12 8,-14 12 6,9 18 2,-5 6 0,18 17 1,4 8-1,19 9-7,11-2 0,23 0-7,10-8 1,17-11-7,12-20 4,9-22-3,8-26-6,3-24 4,-1-17-5,-2-17 4,-5-10-3,-7 0 4,-13 10-3,-8 14 3,-9 20 3,-8 21 2,-25 27 1,31 24 2,-24 25-4,3 14 3,0 14-1,2 7-4,2-4 1,5-5-4,3-17 4,5-17-6,4-24 6,-2-24-3,5-27-4,-5-14 4,0-15-3,-7-5 3,2-2-3,-7 5 5,-5 9-3,-3 22 2,-9 34 4,0 0 1,25 5-1,-11 34 1,5 14-2,10 7-1,8 3 2,13-7-6,11-13 4,14-23-4,9-23-3,6-23-1,1-27 1,-4-27 1,-2-17-3,-13-14 2,-9 0-1,-19 5 4,-18 4 8,-9 15 1,-19 20 3,-5 23 2,-15 20 1,22 24 2,-44 29-1,30 19-1,7 15-5,14 17-1,12 9-4,17 3 0,15-5-4,14-5 0,8-9-2,2-13 1,-5-9 1,-10-10 3,-16-10 5,-18 3 0,-31-7 3,-23 2-5,-33-5 1,-21-3-13,-12 4-33,-27-21-89,-2 1-8,-3-19-2,15 2-2</inkml:trace>
        </inkml:traceGroup>
      </inkml:traceGroup>
    </inkml:traceGroup>
    <inkml:traceGroup>
      <inkml:annotationXML>
        <emma:emma xmlns:emma="http://www.w3.org/2003/04/emma" version="1.0">
          <emma:interpretation id="{309181F9-5B95-4EEA-827A-EF8C965D62FB}" emma:medium="tactile" emma:mode="ink">
            <msink:context xmlns:msink="http://schemas.microsoft.com/ink/2010/main" type="paragraph" rotatedBoundingBox="4802,3088 19492,3302 19456,5735 4766,552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66780D5-3A94-4A36-926B-80E3606BAC43}" emma:medium="tactile" emma:mode="ink">
              <msink:context xmlns:msink="http://schemas.microsoft.com/ink/2010/main" type="line" rotatedBoundingBox="4802,3088 19492,3302 19456,5735 4766,5520"/>
            </emma:interpretation>
          </emma:emma>
        </inkml:annotationXML>
        <inkml:traceGroup>
          <inkml:annotationXML>
            <emma:emma xmlns:emma="http://www.w3.org/2003/04/emma" version="1.0">
              <emma:interpretation id="{E0F80409-421D-4F39-80F2-8280B3639D5F}" emma:medium="tactile" emma:mode="ink">
                <msink:context xmlns:msink="http://schemas.microsoft.com/ink/2010/main" type="inkWord" rotatedBoundingBox="4802,3109 14713,3253 14679,5591 4768,5446"/>
              </emma:interpretation>
              <emma:one-of disjunction-type="recognition" id="oneOf3">
                <emma:interpretation id="interp15" emma:lang="en-US" emma:confidence="0">
                  <emma:literal>ox(8),(02)....</emma:literal>
                </emma:interpretation>
                <emma:interpretation id="interp16" emma:lang="en-US" emma:confidence="0">
                  <emma:literal>ox(8),(82)....</emma:literal>
                </emma:interpretation>
                <emma:interpretation id="interp17" emma:lang="en-US" emma:confidence="0">
                  <emma:literal>Qi(8),(82)....</emma:literal>
                </emma:interpretation>
                <emma:interpretation id="interp18" emma:lang="en-US" emma:confidence="0">
                  <emma:literal>Ql(8),(82)....</emma:literal>
                </emma:interpretation>
                <emma:interpretation id="interp19" emma:lang="en-US" emma:confidence="0">
                  <emma:literal>Ox(8),(82)....</emma:literal>
                </emma:interpretation>
              </emma:one-of>
            </emma:emma>
          </inkml:annotationXML>
          <inkml:trace contextRef="#ctx0" brushRef="#br0" timeOffset="11216.6381">3453 2525 59,'0'0'108,"-34"43"1,5-4-4,-10 2-52,10 27-8,-14-1-7,11 25-10,-6 7-5,11 15-9,8 12-4,16 9-5,23 0-11,11-9-13,27-1-31,0-18-62,19-20-10,3-17-1,2-29 0</inkml:trace>
          <inkml:trace contextRef="#ctx0" brushRef="#br0" timeOffset="11775.4984">3873 3027 69,'22'-19'107,"-22"19"3,41-5-2,-10 8-53,10 14-30,3 2-3,16 12-14,1 10 0,6 10-3,-4 14-6,-5 8 2,-10 9-4,-6 5 3,-16 5-3,-14-8 2,-12-4-2,-9-15 3,-13-16 1,-5-16 1,-9-20-1,0-21 2,-5-23 0,2-17 2,5-20 1,5-9 1,7-13 3,13-2-4,9-4 3,12 9 1,12 2-8,7 6-4,13 13-17,-5 1-16,19 22-52,-13 4-25,4 3-5,-8 9-6</inkml:trace>
          <inkml:trace contextRef="#ctx0" brushRef="#br0" timeOffset="12121.4388">4728 2583 98,'37'-5'113,"-13"5"5,7 5-3,3 9-65,2-1-18,17 18-10,3 12-7,4 18-3,-2 11-1,3 18-3,-6 14 0,-6 12-2,-11 7-1,-11 7-1,-13-7-1,-9-7-4,-14-9-13,-18-25-17,-2-10-44,-12-28-49,-7-25 0,-6-21-3,4-22 4</inkml:trace>
          <inkml:trace contextRef="#ctx0" brushRef="#br0" timeOffset="12808.9734">4782 4081 99,'-3'-29'98,"10"2"-1,-7-7-42,0-4-26,8 2-1,-8-6-3,4 13 0,-8-2 0,4 31-1,-10-24-1,10 24 0,0 0-6,-15 43-5,11-11-3,6 6-3,3 8-3,5 5-1,4 5-1,5-1-2,5-2-1,3-4 1,0-3-2,-3-8-1,-5-1 1,-7-8-2,-7-8-1,-5-21 2,-19 29 0,-5-22 0,-8-4 3,-2-6 3,1-4 1,1 0 2,1-5 3,31 12 0,-37-24 0,37 24-1,0 0-1,0 0-1,29-22-2,0 20-2,8 6-8,-1-6-16,19 12-66,-9-8-34,3-9-5,-6 0 1</inkml:trace>
          <inkml:trace contextRef="#ctx0" brushRef="#br0" timeOffset="9697.7778">2387 3153 1,'29'10'95,"-29"-10"11,24-5 5,-24 5-48,20-34-11,-3 8-7,-15-20-16,10-5-3,-12-12-15,0-2-2,-7-8-8,-5 3 3,-7 3-5,-10 6-2,-8 6 4,-13 16-4,-6 12 6,-14 18 0,-12 14 1,0 21 1,-8 25-1,6 21 1,-1 23 4,13 23-3,9 17 2,27 18-3,19 4 0,26 0-2,30-15 0,24-16-1,24-27-3,19-36-1,15-37-3,7-48-3,2-31-2,-9-31-1,-14-20 1,-20-17-5,-17 5-3,-29-2-5,-12 21-14,-34 5-12,-12 27-59,-17 19 2,-19 12-2,0 17 8</inkml:trace>
          <inkml:trace contextRef="#ctx0" brushRef="#br0" timeOffset="10529.1041">1844 2805 118,'0'0'108,"-3"36"12,3-36-35,3 42-31,-18-16-2,15 27-20,-9 3-3,6 24-16,-4 7 2,7 12-14,2 9-7,1-1-9,16 4-32,-2-22-73,10-19-7,2-19 2,2-27-5</inkml:trace>
          <inkml:trace contextRef="#ctx0" brushRef="#br0" timeOffset="10052.1499">2221 3414 160,'0'0'123,"0"0"1,26 0-23,1 29-53,-5-2-13,16 21-10,3 7-10,12 6-12,5 11-16,-4-14-27,8 8-83,-11-13-5,-10-15 1,-12-13-3</inkml:trace>
          <inkml:trace contextRef="#ctx0" brushRef="#br0" timeOffset="13400.6525">6144 2295 56,'-36'10'108,"12"9"3,-13 18 3,-8 1-54,6 32-9,-17 8-13,13 26-8,-10 4-9,19 25-7,0 7-5,22 8-4,14 4-4,20-7-3,22-10-5,11-19-7,23-14-11,-1-35-16,24-11-46,-6-27-36,-1-24 2,-2-15-1</inkml:trace>
          <inkml:trace contextRef="#ctx0" brushRef="#br0" timeOffset="13947.5548">6627 2771 49,'24'-12'103,"1"12"1,-4 3 5,8 2-64,12 16-8,-7 6-6,17 14-7,-3 2-6,8 18-6,-1 11-6,-1 15-4,-1 12-3,-10 8-2,-4 1-4,-17 4 4,-10-4-2,-15-11 4,-11-15 1,-13-14 3,-14-22 0,-5-20 2,-12-26-1,0-22 2,0-21 2,3-15-2,9-15 5,10-9-2,11-10 1,18-2-3,14-5 1,18 7-1,13 3-11,6 2-4,11 15-20,-4-6-10,17 32-33,-13 0-46,-2 15-3,-4 12-5,-11 14 30</inkml:trace>
          <inkml:trace contextRef="#ctx0" brushRef="#br0" timeOffset="14385.0771">7625 3590 57,'0'0'104,"44"-26"1,-15 11 1,7 1-51,7 11-30,-9 1-4,7 12-5,-14 11-1,-1 11-2,-16 11-3,-10 8-1,-17 7-2,-12 5-2,-10 0-6,-6-5 0,-4-5-2,1-7 4,4-17 2,8-8 3,7-16 2,29-5 4,-22-21 1,22 21 0,17-46 2,8 21-3,3-1-1,14 9-5,3 5-2,11 7-5,7 15-10,-3-8-29,15 13-84,-12-1-5,-3 1 0,-6-8-2</inkml:trace>
          <inkml:trace contextRef="#ctx0" brushRef="#br0" timeOffset="15021.4399">8299 2172 51,'0'0'103,"0"-31"5,0 31 3,0 0-53,32-5-10,1 27-12,11 7-10,19 21-4,9 11-7,15 19-2,3 19-7,6 17 1,-4 9-3,-7 15-1,-15 10-2,-17 5 1,-17-1-2,-19-4-1,-15-15-1,-16-19-10,-8-4-16,-19-35-30,-3-9-63,-4-23-3,-3-18 1,3-12-1</inkml:trace>
          <inkml:trace contextRef="#ctx0" brushRef="#br0" timeOffset="16037.1197">9985 3832 198,'0'0'130,"0"0"-2,0 0-2,0 0-89,0 0-15,22 14-16,-22-14-11,44 10-23,-44-10-35,48-2-61,-19 4-3,5-4 0,0 2 0</inkml:trace>
          <inkml:trace contextRef="#ctx0" brushRef="#br0" timeOffset="16193.3714">10604 3781 180,'0'0'123,"29"5"-1,-29-5-3,0 0-88,0 0-18,34 29-27,-34-29-34,34 7-69,-10-2-4,7-2 0,8-1-3</inkml:trace>
          <inkml:trace contextRef="#ctx0" brushRef="#br0" timeOffset="16334.0085">11162 3868 95,'0'0'84,"0"0"-24,24-12-60,-24 12-75,0 0-18,36 3 23</inkml:trace>
          <inkml:trace contextRef="#ctx0" brushRef="#br0" timeOffset="16474.6352">11423 3868 128,'0'0'110,"0"0"-6,0 0-8,29 5-112,-29-5-79,27 2-7,-27-2-4,26-2-3</inkml:trace>
        </inkml:traceGroup>
        <inkml:traceGroup>
          <inkml:annotationXML>
            <emma:emma xmlns:emma="http://www.w3.org/2003/04/emma" version="1.0">
              <emma:interpretation id="{D50AA3BE-B3DA-4FBE-858A-1D225C0416DE}" emma:medium="tactile" emma:mode="ink">
                <msink:context xmlns:msink="http://schemas.microsoft.com/ink/2010/main" type="inkWord" rotatedBoundingBox="15489,3243 19492,3302 19456,5735 15453,5676"/>
              </emma:interpretation>
              <emma:one-of disjunction-type="recognition" id="oneOf4">
                <emma:interpretation id="interp20" emma:lang="en-US" emma:confidence="0">
                  <emma:literal>(or.)</emma:literal>
                </emma:interpretation>
                <emma:interpretation id="interp21" emma:lang="en-US" emma:confidence="0">
                  <emma:literal>(or..)</emma:literal>
                </emma:interpretation>
                <emma:interpretation id="interp22" emma:lang="en-US" emma:confidence="0">
                  <emma:literal>(out)</emma:literal>
                </emma:interpretation>
                <emma:interpretation id="interp23" emma:lang="en-US" emma:confidence="0">
                  <emma:literal>(o.)</emma:literal>
                </emma:interpretation>
                <emma:interpretation id="interp24" emma:lang="en-US" emma:confidence="0">
                  <emma:literal>(8k)</emma:literal>
                </emma:interpretation>
              </emma:one-of>
            </emma:emma>
          </inkml:annotationXML>
          <inkml:trace contextRef="#ctx0" brushRef="#br0" timeOffset="17121.6241">12580 2177 149,'-24'31'118,"-7"13"0,-3 19-2,-10 4-75,8 30-7,-5 9-11,7 27-7,5 7-6,15 13-4,14 8-6,14-4-3,25 1-14,7-21-16,33-6-32,6-27-57,7-30 0,7-23-1,0-31 3</inkml:trace>
          <inkml:trace contextRef="#ctx0" brushRef="#br0" timeOffset="17699.7847">13288 2689 70,'0'0'105,"0"0"1,0 0 6,0 0-57,29 32-8,-29-32-11,39 21-7,-8-4-6,17 15-2,6 4-3,11 17-6,5 5-6,7 12-3,0 10-3,-9 12-2,-3 9 0,-16-2 0,-11 5-5,-18-2 4,-13-1 0,-17-12 2,-14-11 0,-7-15 4,-18-25 0,3-16 1,-4-24 2,1-25 0,6-24 2,12-16 0,6-18 1,16-9-3,11-12 1,15-1-2,12-2 0,7 3-3,8 7-9,-1 2-6,6 20-14,-13-3-22,12 22-77,-16 8-5,-4 16 2,-28 34-4</inkml:trace>
          <inkml:trace contextRef="#ctx0" brushRef="#br0" timeOffset="18324.8138">14595 3694 138,'15'-38'115,"-15"38"4,0 0-1,0 0-68,0 0-12,12 33-12,-8 16-4,-11 4-9,2 12-5,-4 8-6,4-6 0,0 3 0,3-7 0,4-17-2,8-19 3,-10-27-1,36-10 1,-7-31 0,5-10-1,4-19 0,6-7-4,2-1-3,-8 1-13,11 22-18,-18-6-27,1 32-58,-8 15-3,-24 14-1,19 21 2</inkml:trace>
          <inkml:trace contextRef="#ctx0" brushRef="#br0" timeOffset="18543.5698">14815 3967 189,'0'0'126,"0"0"-3,0 0 4,2 24-80,25 1-12,-27-25-12,55 36-9,-16-17-11,5-4-12,11 6-27,-11-18-64,9 4-26,-5-7-5,0-5 2</inkml:trace>
          <inkml:trace contextRef="#ctx0" brushRef="#br0" timeOffset="19024.5644">15354 2308 139,'33'9'124,"11"8"1,14 17 1,7 5-61,22 31-22,-5 17-9,22 29-12,-5 16-8,0 26-4,-12 15-5,-12 9 0,-19 11-4,-25 0 0,-21-4-7,-30-15-7,-18-3-35,-37-31-79,-12-21-5,-17-25 0,-19-34-4</inkml:trace>
        </inkml:traceGroup>
      </inkml:traceGroup>
    </inkml:traceGroup>
    <inkml:traceGroup>
      <inkml:annotationXML>
        <emma:emma xmlns:emma="http://www.w3.org/2003/04/emma" version="1.0">
          <emma:interpretation id="{D5820C77-4EB0-4C4B-A573-7E369BB68048}" emma:medium="tactile" emma:mode="ink">
            <msink:context xmlns:msink="http://schemas.microsoft.com/ink/2010/main" type="paragraph" rotatedBoundingBox="10738,7326 26380,6844 26444,8918 10802,940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3E7DB8-4CD3-464D-A84B-DAFC89157710}" emma:medium="tactile" emma:mode="ink">
              <msink:context xmlns:msink="http://schemas.microsoft.com/ink/2010/main" type="line" rotatedBoundingBox="10738,7326 26380,6844 26444,8918 10802,9400"/>
            </emma:interpretation>
          </emma:emma>
        </inkml:annotationXML>
        <inkml:traceGroup>
          <inkml:annotationXML>
            <emma:emma xmlns:emma="http://www.w3.org/2003/04/emma" version="1.0">
              <emma:interpretation id="{4622D97F-2566-486A-BD6C-CE56ED1C2627}" emma:medium="tactile" emma:mode="ink">
                <msink:context xmlns:msink="http://schemas.microsoft.com/ink/2010/main" type="inkWord" rotatedBoundingBox="14068,7223 17769,7109 17808,8374 14107,8488"/>
              </emma:interpretation>
              <emma:one-of disjunction-type="recognition" id="oneOf5">
                <emma:interpretation id="interp25" emma:lang="en-US" emma:confidence="0">
                  <emma:literal>06=(65×-1,122,112)</emma:literal>
                </emma:interpretation>
                <emma:interpretation id="interp26" emma:lang="en-US" emma:confidence="0">
                  <emma:literal>06=(545×-1,122,112)</emma:literal>
                </emma:interpretation>
                <emma:interpretation id="interp27" emma:lang="en-US" emma:confidence="0">
                  <emma:literal>06=(65×-1,122,112))</emma:literal>
                </emma:interpretation>
                <emma:interpretation id="interp28" emma:lang="en-US" emma:confidence="0">
                  <emma:literal>06=(645×-1,122,112))</emma:literal>
                </emma:interpretation>
                <emma:interpretation id="interp29" emma:lang="en-US" emma:confidence="0">
                  <emma:literal>06=(545×-1,122,112))</emma:literal>
                </emma:interpretation>
              </emma:one-of>
            </emma:emma>
          </inkml:annotationXML>
          <inkml:trace contextRef="#ctx0" brushRef="#br1" timeOffset="51610.6068">10930 6813 1,'-26'-24'75,"26"24"19,0 0 5,0 0-46,0 0-3,0 0-6,0 0-6,0 0-9,19 39-5,5-5-5,15 14-5,9 5-6,8 10-11,11 5-14,-2-3-19,8 5-25,-5-7-49,-13-20-3,-7-4 1,-21-13 17</inkml:trace>
          <inkml:trace contextRef="#ctx0" brushRef="#br1" timeOffset="51799.9813">10988 7316 149,'5'-24'113,"5"-10"-3,11 2-1,8-4-81,0-7-16,8-8-25,4 5-36,2-2-61,-9-8-1,2 5-3,-9-4 1</inkml:trace>
          <inkml:trace contextRef="#ctx0" brushRef="#br1" timeOffset="52377.8602">11370 6178 186,'0'0'119,"29"0"1,0 0-5,14 0-88,6-5-15,6-7-25,18 12-42,2-7-62,-15-1-1,0 8-3,-4 3-2</inkml:trace>
          <inkml:trace contextRef="#ctx0" brushRef="#br1" timeOffset="52190.3522">11486 6134 95,'21'12'105,"-21"-12"-1,8 32 1,-8-6-66,-3-4-10,8 10-7,-7-8-9,4 0-2,-2-2-2,0-22 1,10 24-2,-10-24-1,22 5-2,-22-5 0,41-8-1,-15 8-2,8-2 0,2 9 0,5 8 0,3 4 2,-3 10 2,0 7-1,-10 3 1,-9 4 0,-10 3-1,-12-2 0,-12-3-8,-17-7-11,-2 0-29,-18-15-72,1-12-4,-3-9-3,-2-18 1</inkml:trace>
          <inkml:trace contextRef="#ctx0" brushRef="#br1" timeOffset="52924.7619">12353 7190 142,'0'0'113,"-26"-7"-1,26 7 0,0 0-77,0 0-9,36 5-12,-7-3-11,9 1-15,13 4-32,2-2-64,8-8-7,1 1 3,-6-10-5</inkml:trace>
          <inkml:trace contextRef="#ctx0" brushRef="#br1" timeOffset="53258.6824">13046 6801 114,'0'0'120,"32"-2"-1,-10 9 6,4-2-64,18 29-18,2-3-11,19 15-11,2 5-10,6 4-8,4 3-9,-7-7-11,0 5-16,-16-23-24,-9-1-66,-11-8 0,-34-24-1,24 24 4</inkml:trace>
          <inkml:trace contextRef="#ctx0" brushRef="#br1" timeOffset="53446.1922">13206 7325 198,'-24'-19'123,"33"-3"1,11-11-4,9-16-86,19 1-12,3-10-15,7-2-15,5 6-30,-15-1-80,0 7-2,-2 6-4,-12 1 0</inkml:trace>
          <inkml:trace contextRef="#ctx0" brushRef="#br1" timeOffset="53977.4667">14252 7113 194,'0'0'120,"0"0"2,0 0-4,31 10-79,-2-3-15,5-5-17,2-2-19,18 5-37,-11-5-68,5-5-5,-2-2 1,0-3-4</inkml:trace>
          <inkml:trace contextRef="#ctx0" brushRef="#br1" timeOffset="49039.8286">7567 6666 22,'0'0'94,"0"0"1,0 0 3,0 0-56,0 0-5,0 0-10,7 24-4,-7-24-4,37 24-5,-11-4-5,13 9-1,9 7-2,10 12-5,10 12-4,-1 8-7,6 14-2,-8 0 0,-4 10 1,-18 0-1,-9 5 0,-22-10 3,-19-3 3,-18-9 5,-13-15 2,-10-14 0,-8-14-1,-4-23 3,2-23 2,2-15 3,10-22 3,10-4 2,12-18 4,12 3-1,7-12 1,19 10-3,6-6-2,13 3-6,6 0-4,9 3-7,6 9-10,-1-2-15,7 17-30,-7 7-52,-9 2 0,-1 17-1,-11 3 28</inkml:trace>
          <inkml:trace contextRef="#ctx0" brushRef="#br1" timeOffset="49503.9821">8814 7048 161,'0'0'117,"-22"4"5,22-4-5,0 0-76,0 0-12,39-14-9,-8 24-9,8-8-7,4 5-9,10 1-13,-7-1-24,15 0-68,-13 3-10,-5-5-4,-4 2 4</inkml:trace>
          <inkml:trace contextRef="#ctx0" brushRef="#br1" timeOffset="49816.4988">8918 7386 101,'0'0'116,"0"0"2,0 0 0,0 0-55,33 10-27,-8-18-10,13 8-10,1 0-6,7 3-11,2 4-16,-7-7-28,8 5-72,-6 0-2,-9-3-5,0 3 1</inkml:trace>
          <inkml:trace contextRef="#ctx0" brushRef="#br1" timeOffset="50805.0908">10176 6412 1,'0'0'60,"0"0"27,0 0-12,-21 5-28,21-5-7,0 0-5,-27 15-6,27-15-1,-24 21-5,24-21-1,-27 27-2,27-27-3,-36 34-3,22-13-1,14-21-4,-32 42-1,18-21-2,4 1-2,-5 0-1,8 2 0,0 5-1,0 5 2,-3 4 1,-2 11-1,0 11 2,2 10-1,1 12 0,6 10 0,10 7 0,10 5-2,20 5-8,8-8-7,18-4-22,0-25-37,12-9-45,7-15-2,-5-19 1,1-9 3</inkml:trace>
          <inkml:trace contextRef="#ctx0" brushRef="#br1" timeOffset="54585.6816">15305 6917 163,'39'-26'106,"-29"1"2,9-8-1,0-1-76,-7-12-13,10 5-9,-7 2-1,-3 8 0,-10 4 1,-2 27 0,-2-26 2,2 26-1,0 0 0,-22 36-2,10-7-1,2 9 0,10 4-1,7 3-3,1 9 1,11-4-4,-2 1 0,10 0-4,4-8 0,-2-2-4,-2-2-3,-6-8-1,1-4-1,-22-27 0,17 39 1,-17-39 3,-17 26 4,-7-14 5,-3-4 7,-7 1 3,-9-6 5,4 6 3,-2-9 3,12 8 1,-5-11-2,34 3-1,-33-2-5,33 2-2,0 0-3,0 0-3,41-17-4,-12 10-6,7 2-7,0-5-20,15 10-59,-12-7-41,2 0-2,-5-3 0,-7-2-2</inkml:trace>
          <inkml:trace contextRef="#ctx0" brushRef="#br1" timeOffset="55116.9604">16472 7272 243,'22'0'128,"0"15"-2,-5 16-3,0 25-94,-17 14-17,0 19-16,-5 20-36,-17 0-81,3-8-3,-1-14-3,-4-24-1</inkml:trace>
          <inkml:trace contextRef="#ctx0" brushRef="#br1" timeOffset="59038.3422">17601 6289 53,'0'0'47,"0"0"-2,0 0-1,0 0-4,0 0-1,4-22-1,-4 22 0,0 0-1,0 0-1,0 0 0,0 0 0,-31 15-2,21 9-3,-14 0-6,7 15-4,-12 4-3,10 18-2,-5 1-6,7 11-3,2 4-3,15 1-5,12-1-8,8-12-16,26 3-27,-8-13-66,15-11-3,3-10 0,4-17-1</inkml:trace>
          <inkml:trace contextRef="#ctx0" brushRef="#br1" timeOffset="59347.8379">17977 6775 200,'0'0'121,"-24"9"-4,24-9 2,0 0-81,24 5-10,1-5-13,11 3-11,5-1-11,2-4-15,13 6-28,-8-4-69,3-2 1,-5 0-3,-10-6 2</inkml:trace>
          <inkml:trace contextRef="#ctx0" brushRef="#br1" timeOffset="59838.3172">18705 6407 182,'14'-29'115,"-14"29"-1,39-21 1,-15 6-78,12 10-16,-4-2-8,9 9-6,0 6-2,-5 6-3,-5 8-1,-4 7-3,-8 5-1,-12 7-3,-9 2-1,-12 6 0,-11 1 1,-11-1 1,-7 1 3,-1-4 4,1-5 5,4-2 3,3-12 6,14-3 1,22-24 2,-19 26-1,19-26-1,26 0-4,1-4-6,9-4-2,8 3-12,2-4-20,12 14-72,-8-8-30,-1 1-1,-4 2-2</inkml:trace>
          <inkml:trace contextRef="#ctx0" brushRef="#br1" timeOffset="60041.452">19461 6845 286,'29'34'129,"-24"-3"-5,-1 10-7,1 7-121,-5 3-66,5 0-52,5-3-5,-5-7-3,-1-12 1</inkml:trace>
          <inkml:trace contextRef="#ctx0" brushRef="#br1" timeOffset="65464.8164">20282 6644 53,'0'0'49,"-22"5"1,22-5-4,0 0-4,0 0-1,-26-5-3,26 5 0,0 0-1,0 0-1,-22-2-2,22 2-2,0 0-3,0 0-3,0 0-5,0 0-4,0 0-4,0 0-3,32 9-4,-8-6-3,7 2-3,3-3-3,7 5-5,0-7-4,5 5-5,-5-7-11,3 7-14,-13-13-33,0 3-36,-4 3-3,-27 2 6,39-12 6</inkml:trace>
          <inkml:trace contextRef="#ctx0" brushRef="#br1" timeOffset="66676.1291">21205 6159 1,'0'0'86,"0"0"11,0 0 4,0 0-40,-12-25-7,12 25-3,0 0-7,0 0-6,-5 34-9,10-5-7,-3 5-8,8 14-6,-3 8-10,5 2-11,5 7-14,-7-14-16,17 9-32,-13-9-43,1-15 2,-3-2 0,-12-34 21</inkml:trace>
          <inkml:trace contextRef="#ctx0" brushRef="#br1" timeOffset="66941.7652">21084 6891 94,'0'0'111,"0"0"3,0 0 2,0 0-59,0 0-13,0 0-11,34-8-10,-10 6-10,8 2-8,9 2-9,0-2-12,12 5-17,-10-12-27,6 5-57,-3 2-3,-5 0-1,-5 2 3</inkml:trace>
          <inkml:trace contextRef="#ctx0" brushRef="#br1" timeOffset="67613.6719">21212 7340 119,'0'-24'103,"0"24"4,20-27-1,-20 27-69,31-29-11,-31 29-4,51-31-7,-25 19-4,8 4-2,-5 4-2,0 6-2,-5 3-1,-24-5 1,29 39-2,-26-6 1,-13 11-3,-12 9 1,-7 7-3,-9 6 0,-8-1-4,-5-5 1,0-4-3,3-13 2,2-9-1,5-15 1,7-14 2,8-12 2,26 7 3,-32-39 2,27 6 1,5 1 1,8-6 2,6 4 1,5 0 2,8 12-1,2 0 1,10 13-2,-1 6 0,8 11-1,3 1-2,1 8-1,3 2-5,1-2-5,6 8-13,-14-16-22,14 1-68,-9-5-15,0-8 0,-5-4-1</inkml:trace>
          <inkml:trace contextRef="#ctx0" brushRef="#br1" timeOffset="68066.8203">21884 6055 63,'0'0'104,"0"0"3,14-22 2,-14 22-55,29 0-13,-29 0-5,51 29-9,-22-3-6,17 18-5,-2 16-7,6 13-2,1 14-7,-5 9-1,0 8 0,-8 7-2,-4 5-3,-12-4 1,-7-1-5,-11-10-7,1 1-17,-17-20-40,-2-12-41,-3-12 1,-10-24 0</inkml:trace>
          <inkml:trace contextRef="#ctx0" brushRef="#br1" timeOffset="68892.7383">22785 6014 79,'-2'-22'105,"2"22"2,0 0 3,31 14-67,-31-14-6,53 61-8,-19-13-9,12 17-7,2 13-9,1 11-4,4 10-9,-10 5 0,-2 12-4,-14 0-3,-5 5-4,-18-5-7,1 9-22,-14-2-55,-18-11 1,0-1 0,-21-24 10</inkml:trace>
          <inkml:trace contextRef="#ctx0" brushRef="#br1" timeOffset="71917.8475">8401 7995 16,'0'0'85,"0"-34"3,0 34-2,12-34-53,-12 7-11,5 1-7,-5-1-1,4 1-4,-6 4-2,2 22-1,-2-36 1,2 36 1,0 0 1,0 0-2,0 0 0,-8 26 0,8-4-1,3 12 0,2 0-1,2 9-2,2 1-2,1 2 0,5-1-3,-3-1-1,2 2-2,-4-10-1,-1 0 3,-6-11-4,-3-1 5,0-24-4,-19 29 7,19-29-1,-34 7 4,34-7 2,-41-10 1,41 10 6,-37-17-2,37 17 6,-21-14-4,21 14 5,0 0-5,0 0 2,0 0-6,36-3-1,-36 3-4,46 5-4,-20 5-9,1-12-20,4 14-27,-6-12-65,-4-3 5,-21 3-6,29-9 3</inkml:trace>
        </inkml:traceGroup>
      </inkml:traceGroup>
    </inkml:traceGroup>
    <inkml:traceGroup>
      <inkml:annotationXML>
        <emma:emma xmlns:emma="http://www.w3.org/2003/04/emma" version="1.0">
          <emma:interpretation id="{346FF663-3D83-446E-AFD3-D5FAF1C14833}" emma:medium="tactile" emma:mode="ink">
            <msink:context xmlns:msink="http://schemas.microsoft.com/ink/2010/main" type="paragraph" rotatedBoundingBox="10952,9841 25410,10023 25385,12001 10927,1181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E3A397CD-49A5-41DC-876D-2B67183E2889}" emma:medium="tactile" emma:mode="ink">
              <msink:context xmlns:msink="http://schemas.microsoft.com/ink/2010/main" type="line" rotatedBoundingBox="10952,9841 25410,10023 25385,12001 10927,11818"/>
            </emma:interpretation>
          </emma:emma>
        </inkml:annotationXML>
        <inkml:traceGroup>
          <inkml:annotationXML>
            <emma:emma xmlns:emma="http://www.w3.org/2003/04/emma" version="1.0">
              <emma:interpretation id="{D1FC1476-7B65-449A-A8D4-A5646DC61AB9}" emma:medium="tactile" emma:mode="ink">
                <msink:context xmlns:msink="http://schemas.microsoft.com/ink/2010/main" type="inkWord" rotatedBoundingBox="10952,9844 19596,9947 19573,11917 10928,11814"/>
              </emma:interpretation>
              <emma:one-of disjunction-type="recognition" id="oneOf6">
                <emma:interpretation id="interp30" emma:lang="en-US" emma:confidence="0">
                  <emma:literal>02=(82+02)</emma:literal>
                </emma:interpretation>
                <emma:interpretation id="interp31" emma:lang="en-US" emma:confidence="0">
                  <emma:literal>02=(812+02)</emma:literal>
                </emma:interpretation>
                <emma:interpretation id="interp32" emma:lang="en-US" emma:confidence="0">
                  <emma:literal>02=(012+02)</emma:literal>
                </emma:interpretation>
                <emma:interpretation id="interp33" emma:lang="en-US" emma:confidence="0">
                  <emma:literal>02=(802+02)</emma:literal>
                </emma:interpretation>
                <emma:interpretation id="interp34" emma:lang="en-US" emma:confidence="0">
                  <emma:literal>02=(822+02)</emma:literal>
                </emma:interpretation>
              </emma:one-of>
            </emma:emma>
          </inkml:annotationXML>
          <inkml:trace contextRef="#ctx0" brushRef="#br1" timeOffset="77329.6937">11532 9657 68,'-27'-27'103,"27"27"1,-24-26 3,24 26-63,0 0-5,-22-12-6,22 12-8,10 43-5,9-2-6,-2 7-2,17 13-4,2 7-5,15 4-8,9 3-12,-4-7-16,19 2-26,-17-15-52,-3-7-2,-11-9-1,-13-10 2</inkml:trace>
          <inkml:trace contextRef="#ctx0" brushRef="#br1" timeOffset="77501.5763">11672 10357 83,'-29'-19'105,"5"-10"3,12-5 1,7 3-54,7-20-18,15-2-11,5-10-12,7-9-15,12 2-27,-5-10-54,8 0-24,1 3-4,-8 0 0</inkml:trace>
          <inkml:trace contextRef="#ctx0" brushRef="#br1" timeOffset="78064.0981">12186 8913 83,'27'-29'99,"-5"17"3,-22 12-1,41-32-60,-10 27-11,-9-2-7,7 7-7,-7 7-6,-22-7-1,31 39-5,-29-5-1,-9 9-2,-10 8 1,-4 2-3,-8 3 3,0-3-2,0-5 1,2-4 2,8-8 2,7-9 1,12-6 0,0-21 0,29 27-1,0-20 0,12-2-9,7 5-12,0-10-26,8 4-66,-3 4-4,-5-6 1,-4 5-4</inkml:trace>
          <inkml:trace contextRef="#ctx0" brushRef="#br1" timeOffset="82311.7927">12962 10055 72,'-24'-9'101,"24"9"3,0 0 2,-27-10-58,27 10-6,0 0-7,-5-26-7,5 26-8,24-8-3,1 8-5,4-2-4,9 4-3,8 1-5,5-1-5,9 8-8,-7-10-12,15 14-19,-20-14-41,3 8-29,-5-6-1,-12 0 1</inkml:trace>
          <inkml:trace contextRef="#ctx0" brushRef="#br1" timeOffset="82686.8071">13129 9708 81,'-22'-15'100,"22"15"4,-10 31 1,10-31-63,-5 63-7,5-22-6,10 20-9,0 4-6,2 10-10,10 2-22,-8-12-26,10 1-62,0-4-3,0-11-2,3-10-2</inkml:trace>
          <inkml:trace contextRef="#ctx0" brushRef="#br1" timeOffset="83702.4887">14051 9437 49,'-21'-27'90,"21"27"2,0 0 3,0 0-53,0 0-6,29 15-6,-3 7-4,1-1-5,14 16-2,0 6-7,7 15-4,3 2-4,2 13-4,-2 4-5,-5 1-2,-5 1-2,-12 1-1,-10-7 2,-14-13 1,-7-2 1,-13-15 4,-9-9 1,-5-12 3,-7-12 3,2-13 2,-5-14 3,5-4 1,3-21 3,9 4 2,5-18 1,10 1-3,2-8 0,10 0-4,7-2 0,8 2-3,4 3-5,5 4-4,5 10-9,-1-2-11,11 16-21,-10 1-68,2 4-2,0 11-5,-4-1 4</inkml:trace>
          <inkml:trace contextRef="#ctx0" brushRef="#br1" timeOffset="84265.0111">15025 10162 110,'-2'-44'94,"7"8"-1,-5-5-3,0 5-76,2 12-6,-2 2 0,0 22-1,0 0 1,0 0 2,0 0 1,2 36-1,-4 0-1,7 8 1,2 2-4,5 2-3,3 8-3,2-6-1,2-1-2,-2-3 2,2-8-1,-7-2 2,-5-7 2,-7 0 3,0-29 3,-26 34 2,2-27 5,0 3 3,-10-12 3,5 2-1,-3-12 2,11 7-2,-1-12 0,22 17-3,-15-27-3,15 27-4,20-24-3,-20 24-2,46-12-3,-13 7-4,4 8-11,-4-8-23,13 15-60,-9-8-32,-1 0-1,-7-6-2</inkml:trace>
          <inkml:trace contextRef="#ctx0" brushRef="#br1" timeOffset="75403.3221">9510 10024 134,'0'0'121,"0"0"-1,0 0 1,0 0-74,0 0-16,31 10-8,-2-8-11,14 1-8,3 6-11,0-9-18,10 12-33,-10-7-61,-3-2-3,-9-1 0,-10 3-2</inkml:trace>
          <inkml:trace contextRef="#ctx0" brushRef="#br1" timeOffset="73871.9902">7787 9497 38,'0'0'97,"0"0"-2,-27-19 5,27 19-54,0 0-7,0 0-8,0 0-7,29-5-5,-2 17-5,2 3-2,10 11-3,6 11-3,6 13-6,0 13-3,-3 7-4,-4 15-2,-10 2-3,-5 7 2,-20-5-2,-6-4 1,-15-13 6,-8-11 2,-9-18 4,-5-21 6,1-12 1,-6-27 4,12-12 1,-4-24 1,14-8-1,0-14 1,17 0-4,3-7-1,9 3 0,12 1-7,5 6-5,9 14-14,-4-3-18,17 23-58,-8 2-19,-6 7-3,1 12-1</inkml:trace>
          <inkml:trace contextRef="#ctx0" brushRef="#br1" timeOffset="74387.6538">8591 10070 63,'0'0'103,"-2"-24"-1,2 24 1,44-34-64,-18 10-14,13 9-6,-3-2-8,5 10-2,-5 5-4,1 11 1,-16 11-3,-6 11 0,-13 13-2,-11 9 2,-16 10-2,-11 4 0,-7 3-1,-8-2-1,0-10 0,3-10 2,4-14 0,6-12 2,9-15 2,29-7 2,-27-22 2,25 1 0,7-11-1,11 6 0,4-8 0,9 7-2,5 1-2,7 11-1,5 8-1,0 4-6,4 18-11,-6-8-28,4 13-69,0-4-3,-4-1-1,-3-8-3</inkml:trace>
          <inkml:trace contextRef="#ctx0" brushRef="#br1" timeOffset="75627.4834">9679 10283 194,'0'0'122,"21"-20"-2,1 13-2,0 2-90,14 8-11,3-1-11,4 0-13,8 8-25,-10-8-64,5 1-24,-5-3 0,-5-5-3</inkml:trace>
          <inkml:trace contextRef="#ctx0" brushRef="#br1" timeOffset="76595.2819">10836 9333 97,'-24'10'96,"-3"14"0,-7 12-32,-9 10-21,11 22-6,-13 2-6,13 17-6,-7 7-5,15 12-7,10 3-4,16 7-2,18-7-7,13-10-7,25 0-26,8-15-71,13-18-5,11-18-2,-6-22-1</inkml:trace>
          <inkml:trace contextRef="#ctx0" brushRef="#br1" timeOffset="84999.4276">16199 10029 175,'22'12'114,"0"10"1,2 7-2,7 19-80,-9 5-10,7 17-7,-10 5-8,-2 10-3,-9 6-16,-18-13-33,-2 4-68,-12-10-6,-8-16 1,-4-13-6</inkml:trace>
        </inkml:traceGroup>
        <inkml:traceGroup>
          <inkml:annotationXML>
            <emma:emma xmlns:emma="http://www.w3.org/2003/04/emma" version="1.0">
              <emma:interpretation id="{E2656652-C866-41F1-9FFA-949D0D4A5267}" emma:medium="tactile" emma:mode="ink">
                <msink:context xmlns:msink="http://schemas.microsoft.com/ink/2010/main" type="inkWord" rotatedBoundingBox="20878,9990 22698,11564 21853,12540 20034,10966"/>
              </emma:interpretation>
              <emma:one-of disjunction-type="recognition" id="oneOf7">
                <emma:interpretation id="interp35" emma:lang="en-US" emma:confidence="0">
                  <emma:literal>(12121)</emma:literal>
                </emma:interpretation>
                <emma:interpretation id="interp36" emma:lang="en-US" emma:confidence="0">
                  <emma:literal>(12127)</emma:literal>
                </emma:interpretation>
                <emma:interpretation id="interp37" emma:lang="en-US" emma:confidence="0">
                  <emma:literal>(1212)</emma:literal>
                </emma:interpretation>
                <emma:interpretation id="interp38" emma:lang="en-US" emma:confidence="0">
                  <emma:literal>(12129)</emma:literal>
                </emma:interpretation>
                <emma:interpretation id="interp39" emma:lang="en-US" emma:confidence="0">
                  <emma:literal>(12122)</emma:literal>
                </emma:interpretation>
              </emma:one-of>
            </emma:emma>
          </inkml:annotationXML>
          <inkml:trace contextRef="#ctx0" brushRef="#br1" timeOffset="90098.3562">17487 9307 81,'0'0'88,"-10"-42"5,10 42-1,0-31-50,0 31-7,-12-22-6,12 22-4,0 0-1,-38 17-2,23 12-2,-14 7-3,5 18-2,-10 11-5,0 22-4,5 14-3,8 15 0,11 10-6,15 2-7,21 5-17,13-20-28,24-6-55,16-23-2,8-21-2,5-20-3</inkml:trace>
          <inkml:trace contextRef="#ctx0" brushRef="#br1" timeOffset="93636.9174">17985 10162 111,'0'0'103,"0"0"2,-22-10 1,22 10-60,0 0-9,29-7-11,-29 7-8,48-5-6,-12 5-7,10-2-10,7 4-15,-7-7-27,10 5-62,-8 5-1,-4 0-2,-3 5 1</inkml:trace>
          <inkml:trace contextRef="#ctx0" brushRef="#br1" timeOffset="94121.3174">18238 10551 154,'0'0'107,"5"-34"3,-5 34-3,39-31-70,-20 9-8,13 7-9,-3-2-7,7 13-3,-2 4-4,-1 7-3,-8 10-1,-9 9-3,-8 10-4,-18 6-4,-9 8-2,-15-1-2,-7 6-2,-12-9 1,2 0-1,-5-12 4,8-10 6,2-7 7,12-15 3,8-7 6,26 5 3,-27-31 0,27 4 2,10 6 0,4-6-2,15 5-2,0 1-2,10 6-3,2 6-1,5 9-1,5 4-3,2 6-6,0 9-14,-7-9-28,7 7-67,-2-5-5,2-7 2,-5-5-5</inkml:trace>
          <inkml:trace contextRef="#ctx0" brushRef="#br1" timeOffset="93386.9046">18144 9541 72,'0'0'95,"-2"-22"-1,2 22 3,0 0-51,0 0-11,-8 32-13,11 1-9,-1 8-4,3 10-7,2 5-7,3-1-8,7 8-14,-3-12-20,1-5-49,4-3-1,-7-9-3,3-3 4</inkml:trace>
          <inkml:trace contextRef="#ctx0" brushRef="#br1" timeOffset="94345.6107">19149 10210 249,'0'0'123,"29"-7"-2,-14 31-3,-6 17-97,6 24-15,2 20-35,-8 4-88,8-2-1,0-2-5,2-18 0</inkml:trace>
          <inkml:trace contextRef="#ctx0" brushRef="#br1" timeOffset="94940.9846">20205 9732 141,'0'0'118,"0"0"-3,-3-27 3,3 27-71,37-17-18,1 12-6,3-2-9,10 12-4,2 2-5,-2 10-3,-5 2-2,-12 15 0,-10 3-2,-17 13-1,-16 6-4,-20 2-1,-13 5 1,-18-3 1,-3 0-2,-2-9 4,5-7 1,6-11 6,11-11 4,16-2 3,27-20 0,0 0 2,0 0-1,44 0 0,-1-10-2,18 5-4,4 0-3,5-4-15,10 11-25,-13-9-80,6 4-2,-5-6-3,-13-1 0</inkml:trace>
          <inkml:trace contextRef="#ctx0" brushRef="#br1" timeOffset="95222.2417">20879 9493 164,'7'-29'108,"-7"29"-2,29-13 6,-29 13-80,53 17-5,-19 12-7,17 20-5,-5 9-1,14 21-5,-4 16-8,-1 9-10,3 16-10,-14-9-12,4 10-16,-24-17-38,-4-7-31,-6-10-1,-14-22 5</inkml:trace>
          <inkml:trace contextRef="#ctx0" brushRef="#br1" timeOffset="95566.0137">21642 9215 196,'41'-12'124,"5"14"4,3 13-2,4 28-77,-5 3-22,10 26-9,-2 15-6,-1 20-5,-6 6-3,-6 13-3,-9 12-5,-15 4-3,-2 10-12,-24-16-22,-5 4-90,-22-12 6,-12-12-10,-17-22 5</inkml:trace>
        </inkml:traceGroup>
      </inkml:traceGroup>
    </inkml:traceGroup>
    <inkml:traceGroup>
      <inkml:annotationXML>
        <emma:emma xmlns:emma="http://www.w3.org/2003/04/emma" version="1.0">
          <emma:interpretation id="{2F4DADC2-DD6A-4433-A3AC-8DCD83465685}" emma:medium="tactile" emma:mode="ink">
            <msink:context xmlns:msink="http://schemas.microsoft.com/ink/2010/main" type="paragraph" rotatedBoundingBox="10690,12939 28755,13105 28733,15544 10667,15378" alignmentLevel="3"/>
          </emma:interpretation>
        </emma:emma>
      </inkml:annotationXML>
      <inkml:traceGroup>
        <inkml:annotationXML>
          <emma:emma xmlns:emma="http://www.w3.org/2003/04/emma" version="1.0">
            <emma:interpretation id="{A7484594-66C9-4D6C-9E48-F0E4AD4C2700}" emma:medium="tactile" emma:mode="ink">
              <msink:context xmlns:msink="http://schemas.microsoft.com/ink/2010/main" type="line" rotatedBoundingBox="10690,12939 28755,13105 28733,15544 10667,15378"/>
            </emma:interpretation>
          </emma:emma>
        </inkml:annotationXML>
        <inkml:traceGroup>
          <inkml:annotationXML>
            <emma:emma xmlns:emma="http://www.w3.org/2003/04/emma" version="1.0">
              <emma:interpretation id="{745FA719-9AEB-476A-B56E-A988C5693DD4}" emma:medium="tactile" emma:mode="ink">
                <msink:context xmlns:msink="http://schemas.microsoft.com/ink/2010/main" type="inkWord" rotatedBoundingBox="10648,14615 10759,13870 11663,14005 11552,14750"/>
              </emma:interpretation>
              <emma:one-of disjunction-type="recognition" id="oneOf8">
                <emma:interpretation id="interp40" emma:lang="en-US" emma:confidence="1">
                  <emma:literal>a</emma:literal>
                </emma:interpretation>
                <emma:interpretation id="interp41" emma:lang="en-US" emma:confidence="0">
                  <emma:literal>A</emma:literal>
                </emma:interpretation>
                <emma:interpretation id="interp42" emma:lang="en-US" emma:confidence="0">
                  <emma:literal>ah</emma:literal>
                </emma:interpretation>
                <emma:interpretation id="interp43" emma:lang="en-US" emma:confidence="0">
                  <emma:literal>ax</emma:literal>
                </emma:interpretation>
                <emma:interpretation id="interp44" emma:lang="en-US" emma:confidence="0">
                  <emma:literal>at</emma:literal>
                </emma:interpretation>
              </emma:one-of>
            </emma:emma>
          </inkml:annotationXML>
          <inkml:trace contextRef="#ctx0" brushRef="#br1" timeOffset="109752.2582">8038 13000 6,'-2'-24'78,"-10"-7"4,-3 0-25,-2 6-15,-14-1 3,2 16-2,-22 3-1,10 21-1,-19 1-8,9 26-3,-9 5-5,11 21-5,-1 6-7,16 9-1,5-5-6,17 3-1,9-5-3,10-12 0,15-17-2,7-17 1,7-20-2,10-18 0,3-20 0,1-17 0,-1-12 1,-6-10-2,-2 1 1,-9-1 0,-6 8 3,-11 14 1,-10 12 2,-5 34 2,0 0 0,0 0 1,-8 53 1,11-5-1,2 10-2,9 3 0,13 4-6,4-10-6,20 8-19,-3-29-31,17-2-63,3-20-5,4-12 1,-1-17-4</inkml:trace>
        </inkml:traceGroup>
        <inkml:traceGroup>
          <inkml:annotationXML>
            <emma:emma xmlns:emma="http://www.w3.org/2003/04/emma" version="1.0">
              <emma:interpretation id="{FC9913EB-C71A-4F41-88D8-F6503B39E918}" emma:medium="tactile" emma:mode="ink">
                <msink:context xmlns:msink="http://schemas.microsoft.com/ink/2010/main" type="inkWord" rotatedBoundingBox="12075,14055 12610,14508 12326,14843 11791,14390"/>
              </emma:interpretation>
              <emma:one-of disjunction-type="recognition" id="oneOf9">
                <emma:interpretation id="interp45" emma:lang="en-US" emma:confidence="1">
                  <emma:literal>=</emma:literal>
                </emma:interpretation>
                <emma:interpretation id="interp46" emma:lang="en-US" emma:confidence="0">
                  <emma:literal>1</emma:literal>
                </emma:interpretation>
                <emma:interpretation id="interp47" emma:lang="en-US" emma:confidence="0">
                  <emma:literal>l</emma:literal>
                </emma:interpretation>
                <emma:interpretation id="interp48" emma:lang="en-US" emma:confidence="0">
                  <emma:literal>I</emma:literal>
                </emma:interpretation>
                <emma:interpretation id="interp49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110033.5342">8816 13145 149,'-34'-2'122,"34"2"-2,-21-5 2,21 5-78,0 0-11,0 0-11,26-2-6,1 7-8,7 2-7,11 7-13,-1-11-23,19 14-64,-10-8-24,2 3 0,-4-4-3</inkml:trace>
          <inkml:trace contextRef="#ctx0" brushRef="#br1" timeOffset="110273.9926">8809 13452 214,'-27'15'126,"27"-15"-4,0 0 0,27 2-91,7 5-10,7-7-10,12 8-6,7-1-11,1-5-14,14 15-40,-13-12-64,1 0 1,-10-7-6,-4-1 0</inkml:trace>
        </inkml:traceGroup>
        <inkml:traceGroup>
          <inkml:annotationXML>
            <emma:emma xmlns:emma="http://www.w3.org/2003/04/emma" version="1.0">
              <emma:interpretation id="{5B939710-B455-432C-AC95-E4B5D8E307C0}" emma:medium="tactile" emma:mode="ink">
                <msink:context xmlns:msink="http://schemas.microsoft.com/ink/2010/main" type="inkWord" rotatedBoundingBox="13830,13231 16777,13401 16677,15128 13730,14957"/>
              </emma:interpretation>
              <emma:one-of disjunction-type="recognition" id="oneOf10">
                <emma:interpretation id="interp50" emma:lang="en-US" emma:confidence="0">
                  <emma:literal>(83+2)</emma:literal>
                </emma:interpretation>
                <emma:interpretation id="interp51" emma:lang="en-US" emma:confidence="0">
                  <emma:literal>(8,3+2)</emma:literal>
                </emma:interpretation>
                <emma:interpretation id="interp52" emma:lang="en-US" emma:confidence="0">
                  <emma:literal>(0,3+2)</emma:literal>
                </emma:interpretation>
                <emma:interpretation id="interp53" emma:lang="en-US" emma:confidence="0">
                  <emma:literal>(8.3+2)</emma:literal>
                </emma:interpretation>
                <emma:interpretation id="interp54" emma:lang="en-US" emma:confidence="0">
                  <emma:literal>(2,3+2)</emma:literal>
                </emma:interpretation>
              </emma:one-of>
            </emma:emma>
          </inkml:annotationXML>
          <inkml:trace contextRef="#ctx0" brushRef="#br1" timeOffset="117108.7667">10862 12670 113,'0'0'94,"-24"14"4,24-14-35,-36 12-25,36-12-1,-43 34-7,23-3-4,-11 3-4,4 22-3,-7 7-6,8 19-2,4 5-5,10 12-2,14 7-9,8-2-18,26 7-26,8-17-59,16-16-2,8-23-2,4-21-2</inkml:trace>
          <inkml:trace contextRef="#ctx0" brushRef="#br1" timeOffset="117593.166">11201 12904 125,'0'0'103,"0"0"0,21-22-8,-21 22-59,29 15-7,-4 6-7,8-1-9,11 14-1,2 4-5,9 13-1,1 7-4,2 7-1,-3 12-3,-6-2 0,-13 5 0,-14-3-4,-10-9 5,-17-10-3,-9-12 5,-8-20-2,-7-13 3,-5-18 1,-2-22-1,4-12 6,3-11-3,10-11 3,4-6-3,13-1 3,7-2-5,7 0-6,15 10-9,-3-6-19,22 20-44,-8 3-37,6 14-1,-1 7-2</inkml:trace>
          <inkml:trace contextRef="#ctx0" brushRef="#br1" timeOffset="118077.5647">12179 13633 98,'0'0'94,"19"-26"3,-9 4-6,-10 22-64,10-48-20,-5 26 5,-5 22-4,4-31 2,-4 31 1,0 0 1,0 0 0,-7 31 0,5 3 0,4 7-8,5 5 1,6 2-7,1-2 3,5 0-6,3-7 6,0-6-5,-3-8 2,-2-4 3,-17-21-2,5 29 1,-5-29 1,-31 27 2,2-20 2,-3 3 5,-7-5 1,6 2 2,-1-9 0,12 4 0,22-2 0,0 0-3,0 0-4,15-27-12,18 20-24,-1-3-81,11-6-6,3-11-1,-2-7-4</inkml:trace>
          <inkml:trace contextRef="#ctx0" brushRef="#br1" timeOffset="118624.467">12322 12307 123,'0'0'108,"38"-26"-6,-11 16 2,-1 5-62,1 3-25,9 9-4,-4 3-9,-1 6-2,-4 9-1,-6 6-4,-6 0 4,-10 8-4,-8-3 4,-6 5-4,-8-2 5,-5 0-3,0-10 4,-2-5 2,2-7 4,22-17 1,-29 17 1,29-17 0,0 0 0,0 0-1,29-12-1,-4 9-2,6 3-4,8 7-2,6 3-1,1 5 0,-2 6 0,-3 8 1,-7 5 2,-8 5 3,-11-3 1,-10 5 1,-22 0-2,-7 3 0,-10-8-5,-7-10-9,-5 6-28,-15-20-80,6 0-5,-3-17-2,10-2 0</inkml:trace>
          <inkml:trace contextRef="#ctx0" brushRef="#br1" timeOffset="119155.753">13027 13566 203,'0'0'118,"0"0"4,0 0-5,36 17-77,-14-22-14,17 5-10,-1-3-8,13-1-8,7 4-13,-7-10-24,14 12-77,-14-4-8,-3 4 3,-12-2-6</inkml:trace>
          <inkml:trace contextRef="#ctx0" brushRef="#br1" timeOffset="119437.0133">13249 13191 181,'0'0'120,"12"39"1,-9-8-2,11 23-73,-16 4-13,12 21-15,-6 8-18,1 3-30,12 4-86,-7-7-5,4-7-2,-2-15-4</inkml:trace>
          <inkml:trace contextRef="#ctx0" brushRef="#br1" timeOffset="120549.6632">14286 12981 121,'7'-22'100,"8"1"1,1-3-2,4-3-65,14 10-5,2 3-9,15 9-9,2 10-3,0 14-4,2 12 0,-6 13-1,-11 16-1,-13 15 1,-16 12-3,-23 5-3,-18 7-9,-18-7-5,-11 0-2,-9-20-1,3-12 1,-8-23-2,14-18 5,1-21 4,14-18 12,10-6 10,9-15 3,13 2 5,4-7 0,20 12 4,-1 0-4,20 15 4,-2 5-2,21 11-2,0 8-2,20 17-1,2 2-2,12 12-2,5 3-3,5-1-14,5 6-19,-13-20-36,3 3-53,-9-20-7,-11-14 4,-11-13-4</inkml:trace>
          <inkml:trace contextRef="#ctx0" brushRef="#br1" timeOffset="120893.4301">15011 12532 108,'24'0'100,"12"9"4,10 8-3,7 15-62,17 26-7,0 14-9,7 22-7,-6 15-5,-4 12-4,-9 5-4,-12 2-1,-22 2-1,-12-9-4,-14-8-9,-22-18-29,-15-8-65,-9-10 0,-15-17-4,-7-9 0</inkml:trace>
        </inkml:traceGroup>
        <inkml:traceGroup>
          <inkml:annotationXML>
            <emma:emma xmlns:emma="http://www.w3.org/2003/04/emma" version="1.0">
              <emma:interpretation id="{13837216-2242-4955-90C9-790CB4D36E18}" emma:medium="tactile" emma:mode="ink">
                <msink:context xmlns:msink="http://schemas.microsoft.com/ink/2010/main" type="inkWord" rotatedBoundingBox="19424,13163 28704,12937 28767,15526 19487,15752"/>
              </emma:interpretation>
              <emma:one-of disjunction-type="recognition" id="oneOf11">
                <emma:interpretation id="interp55" emma:lang="en-US" emma:confidence="0">
                  <emma:literal>82+82+3)</emma:literal>
                </emma:interpretation>
                <emma:interpretation id="interp56" emma:lang="en-US" emma:confidence="0">
                  <emma:literal>82+8.2+3)</emma:literal>
                </emma:interpretation>
                <emma:interpretation id="interp57" emma:lang="en-US" emma:confidence="0">
                  <emma:literal>02+(82+3)</emma:literal>
                </emma:interpretation>
                <emma:interpretation id="interp58" emma:lang="en-US" emma:confidence="0">
                  <emma:literal>82+8,203)</emma:literal>
                </emma:interpretation>
                <emma:interpretation id="interp59" emma:lang="en-US" emma:confidence="0">
                  <emma:literal>02+(03+3)</emma:literal>
                </emma:interpretation>
              </emma:one-of>
            </emma:emma>
          </inkml:annotationXML>
          <inkml:trace contextRef="#ctx0" brushRef="#br1" timeOffset="124034.2049">18910 13486 181,'0'0'113,"0"0"3,0 0-4,48-10-76,-19 3-7,22 7-11,7-2-10,10 2-13,11 9-20,-9-13-30,3 8-58,-3 1-4,-12-2 0,-10-1-2</inkml:trace>
          <inkml:trace contextRef="#ctx0" brushRef="#br1" timeOffset="124315.4725">19118 13017 174,'19'46'114,"-17"-2"2,-2 16-4,8 20-72,-13 9-12,12 13-19,5 7-22,-2-13-32,12-2-65,7-14-4,0-20 0,4-16-5</inkml:trace>
          <inkml:trace contextRef="#ctx0" brushRef="#br1" timeOffset="129099.4887">20536 11988 103,'-46'15'100,"-14"6"7,-1 11-2,1 21-54,-13 10-7,13 31-13,-1 10-1,23 34-8,11 21-3,32 22-6,29 17-6,24 5-26,36 10-33,12-15-64,25-17-3,9-29-5,5-36-1</inkml:trace>
          <inkml:trace contextRef="#ctx0" brushRef="#br1" timeOffset="125161.789">20695 12836 98,'0'0'100,"5"-29"1,-5 29 3,0 0-66,0 0-5,0 0-2,29-5-7,-2 17-4,9 5-5,12 12-2,10 8-4,12 13-2,5 11-7,3 11-4,-1 10-4,-12 5 0,-9 10-2,-25-5-5,-12 2 2,-21-12 0,-17-9 5,-15-15 2,-12-17 8,-5-12 0,-7-27 6,7-12 5,-2-26 0,10-10 3,7-17-2,16-7 3,6-9-6,14-6 1,9 1-5,13 1-2,12 11-6,9-1-8,13 18-9,-5-3-18,16 24-40,-9 0-40,0 15-3,-12 2 1,-2 12 2</inkml:trace>
          <inkml:trace contextRef="#ctx0" brushRef="#br1" timeOffset="125927.4516">21828 13754 36,'0'0'95,"0"0"5,0 0 0,3-24-42,-3 24-17,7-22-12,-7 22-5,10-36-8,-10 36-4,14-39-6,-14 39 2,7-38-3,-7 38 2,3-22-1,-3 22 1,0 0 0,0 0 1,-15 41 1,13-5-5,0 3 1,6 9-4,1 3 3,7 2-6,3 0 2,4-2-6,0-5 1,1-10 1,-1-2-1,-4-10 2,-6-2-1,-9-22 1,-7 29 1,7-29 3,-43 17-1,14-12 2,-8-5 1,-1 0 1,-1-5 2,8 0 1,-1-7 1,32 12 0,-34-24 1,34 24-2,-4-22-1,4 22-1,29-12-4,-29 12-8,50 10-21,-28-13-51,12 8-39,0-10 0,2-9-4</inkml:trace>
          <inkml:trace contextRef="#ctx0" brushRef="#br1" timeOffset="126380.6066">21886 12418 150,'0'0'115,"32"-31"1,-32 31-1,55-24-70,-30 9-12,16 18-6,2-1-13,5 10-4,-2 7-5,-5 10-4,-4 0 2,-11 12-3,-9 3 1,-12 7-4,-20-3 2,-9 3 2,-7 2-1,-8-2 1,1-5-1,1-5 2,6-8-1,9-4 2,8-4 0,14-25 0,2 38-1,-2-38 0,46 32-5,-7-20-8,11 9-21,-4-16-70,15 7-18,-3-9-2,0 2-1</inkml:trace>
          <inkml:trace contextRef="#ctx0" brushRef="#br1" timeOffset="127068.14">23005 13662 172,'-27'0'118,"27"0"-4,0 0 1,0 0-79,25 3-7,1-1-12,18 6-8,4-1-8,7-2-13,16 7-16,-13-15-34,9 3-48,-4-7-8,-5-3 4,-10-7-4</inkml:trace>
          <inkml:trace contextRef="#ctx0" brushRef="#br1" timeOffset="127318.1512">23218 13298 139,'-3'33'108,"-2"11"3,0 9-5,8 17-67,-6 0-14,11 17-14,1 3-22,3-11-26,15 3-69,0-9-6,6-13 0,4-14-5</inkml:trace>
          <inkml:trace contextRef="#ctx0" brushRef="#br1" timeOffset="128161.9428">24124 12996 143,'0'0'115,"0"-29"0,0 29-1,24-29-68,-5 7-19,20 10-8,4 0-8,10 9-5,0 3-3,8 10-3,-3 7-1,-5 7 0,-10 12-2,-9 10 1,-17 5-1,-14 2 2,-18 5-2,-14-5 2,-12-2-1,-7-8 2,-3-9 3,3-10-1,4-14 1,13-5 1,9-10 1,22 5 0,0-22 0,22 10-2,12 0 0,9 5-2,10 5 0,8 6-1,4 11-1,0 7 1,0 9 1,-2 8 2,-10 4 0,-12 10 2,-16 5 0,-13 5-2,-20-2 2,-9-1-1,-21-7-1,-10-5-6,-10-11-2,-8-18-9,3-9-8,-16-32-16,16 3-33,-10-27-49,13-5 1,5-9 1,11-6 2</inkml:trace>
          <inkml:trace contextRef="#ctx0" brushRef="#br1" timeOffset="128474.453">24798 12239 191,'45'3'124,"9"19"-1,8 7-2,13 24-92,3 10 0,13 33-10,-6 15-5,-5 25-5,-10 13-6,-10 16 2,-19 16-1,-21 7 0,-28 6-6,-23-13-7,-22 0-25,-34-29-89,-15-14-3,-18-29-4,-16-30-3</inkml:trace>
          <inkml:trace contextRef="#ctx0" brushRef="#br1" timeOffset="121830.9693">16262 12718 110,'0'0'97,"0"0"5,-7-22-1,7 22-63,0 0-5,31 15-6,1 9-7,4 7-5,15 15-2,7 17-6,7 17 0,5 9-5,0 12 0,-2 3-2,-10 3-2,-13 1 1,-11-9-2,-14-12 2,-16-14-2,-16-15 3,-12-17-1,-10-17 0,-4-14 0,-6-27 1,-6-17 3,-1-17-2,10-12 5,0-14-1,12-7 3,9-13-1,13 0 1,9 1-1,15 4-2,10 2-1,9 8-9,13 7-7,-1 3-16,10 21-22,-7 0-61,-3 15-3,-7 10-1,-7 9-1</inkml:trace>
          <inkml:trace contextRef="#ctx0" brushRef="#br1" timeOffset="123534.1868">17400 13718 183,'0'0'107,"36"-39"1,-14 22-3,7 10-73,0-5-8,5 15-11,-3 4-1,3 15-2,-7-1 2,-1 13-3,-16 5 2,-5 12-2,-17 4-2,-13 8 1,-13 0-5,-8-3-1,-10-2-4,-2-10 0,-2-9-4,2-15 2,10-14 0,9-15 0,10-12 3,7-7 1,10-7 2,7-3 1,10-2 2,12 4 1,5 1 1,9 9 1,3 7 0,10 11-1,4 11 0,7 10 0,3 5-2,0 9-4,5 5-12,-10-12-27,13 5-83,-13-12-2,-3-10-4,-8-14 0</inkml:trace>
        </inkml:traceGroup>
      </inkml:traceGroup>
    </inkml:traceGroup>
  </inkml:traceGroup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44:51.614"/>
    </inkml:context>
    <inkml:brush xml:id="br0">
      <inkml:brushProperty name="width" value="0.07" units="cm"/>
      <inkml:brushProperty name="height" value="0.07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9894FC3-56B0-4DD7-8ACD-53B863AED6DB}" emma:medium="tactile" emma:mode="ink">
          <msink:context xmlns:msink="http://schemas.microsoft.com/ink/2010/main" type="writingRegion" rotatedBoundingBox="1316,460 29749,314 29806,11500 1373,11646"/>
        </emma:interpretation>
      </emma:emma>
    </inkml:annotationXML>
    <inkml:traceGroup>
      <inkml:annotationXML>
        <emma:emma xmlns:emma="http://www.w3.org/2003/04/emma" version="1.0">
          <emma:interpretation id="{191CD67E-E1A7-4C26-BB38-161233C13660}" emma:medium="tactile" emma:mode="ink">
            <msink:context xmlns:msink="http://schemas.microsoft.com/ink/2010/main" type="paragraph" rotatedBoundingBox="2115,444 13157,594 13133,2379 2091,223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293BA08-FD01-4F85-B6A4-289CD7039308}" emma:medium="tactile" emma:mode="ink">
              <msink:context xmlns:msink="http://schemas.microsoft.com/ink/2010/main" type="line" rotatedBoundingBox="2115,444 13157,594 13133,2379 2091,2230"/>
            </emma:interpretation>
          </emma:emma>
        </inkml:annotationXML>
        <inkml:traceGroup>
          <inkml:annotationXML>
            <emma:emma xmlns:emma="http://www.w3.org/2003/04/emma" version="1.0">
              <emma:interpretation id="{48579A48-7733-4A21-937A-EED74048F101}" emma:medium="tactile" emma:mode="ink">
                <msink:context xmlns:msink="http://schemas.microsoft.com/ink/2010/main" type="inkWord" rotatedBoundingBox="2136,424 7612,676 7533,2397 2057,2145"/>
              </emma:interpretation>
              <emma:one-of disjunction-type="recognition" id="oneOf0">
                <emma:interpretation id="interp0" emma:lang="en-US" emma:confidence="1">
                  <emma:literal>Refinement</emma:literal>
                </emma:interpretation>
                <emma:interpretation id="interp1" emma:lang="en-US" emma:confidence="1">
                  <emma:literal>Refine men t</emma:literal>
                </emma:interpretation>
                <emma:interpretation id="interp2" emma:lang="en-US" emma:confidence="0">
                  <emma:literal>Refine m ent</emma:literal>
                </emma:interpretation>
                <emma:interpretation id="interp3" emma:lang="en-US" emma:confidence="0">
                  <emma:literal>Refine merit</emma:literal>
                </emma:interpretation>
                <emma:interpretation id="interp4" emma:lang="en-US" emma:confidence="0">
                  <emma:literal>Refine m int</emma:literal>
                </emma:interpretation>
              </emma:one-of>
            </emma:emma>
          </inkml:annotationXML>
          <inkml:trace contextRef="#ctx0" brushRef="#br0">2015 1173 94,'26'-8'96,"16"-13"-1,-1-23-3,5-21-85,7-17 2,0-17-6,2-12-2,-6-8-3,-8-2 4,-10 5-4,-9 8 2,-12 13-1,-13 21-2,-16 20 5,-13 21 3,-13 23 3,-6 27 2,-7 22 3,-5 23 2,0 20-2,10 27 3,2 19-2,20 22-6,9 9-3,17 8-10,20 5-12,11-15-11,20-7-8,-2-34-9,16-22-2,-14-44 1,7-30 2,-19-47 5,-5-28 17,-19-20 18,-15-17 19,-10 0 10,-14-4 11,0 18 2,-14 3 6,9 27 2,-7 9-2,12 27-11,0 3-4,29 9-5,-14 31-6,28-2-3,10 2-5,20 8-2,9-8-2,17-6-2,10-13-6,9-17-3,3-10-2,-3-18-2,-4-9 1,-13-11 1,-9-2 2,-19-1 6,-20 3 2,-12 7 8,-19 7 0,7 39 8,-44-36-3,20 39 0,-5 4 0,10 19-6,7 6 2,14 19-8,15 2 0,14-2-20,22 14-21,-2-22-73,24-7-14,0-23 0,7-16-3</inkml:trace>
          <inkml:trace contextRef="#ctx0" brushRef="#br0" timeOffset="141.0802">3276 477 182,'-51'-44'120,"1"8"-2,13 10 0,8 6-91,29 20-33,0 0-80,22 24-28,12-2-3,7 0-7</inkml:trace>
          <inkml:trace contextRef="#ctx0" brushRef="#br0" timeOffset="980.7643">3551 970 73,'-2'-37'94,"0"-6"3,9 2-4,7-3-66,6-4-9,14 7-6,2 5-6,7 9-5,3 18 1,0 11-3,0 17-5,-5 15-7,0 17 4,-9 4-6,-1 13-3,-9-10-5,4-5-2,-9-12-4,7-17 5,-2-19 4,-22-5 2,44-38 4,-25-3 8,5-10 10,-2-5 0,2 3 11,-5 2 2,1 13 3,-6 14 3,-14 24 5,31 0-2,-11 26-6,-6 3 7,10 17-10,1 0 0,11 2-2,7-12-4,11-7-5,11-19 0,5-12-2,5-20-6,-3-17 4,-2-11-8,-7-13 2,-10 2-2,-12-1 3,-17 4-2,-11 9 4,-18 8 2,-10 17 3,-16 9 9,-8 18 3,-9 4 3,-1 17 2,-4 8 2,12 16-4,0-2 1,22 12-7,12 0 0,24 0-10,21-3-8,15-9-33,25-7-80,6-17-2,15-13-6,3-16 2</inkml:trace>
          <inkml:trace contextRef="#ctx0" brushRef="#br0" timeOffset="-1557.0292">239 6 97,'0'0'100,"17"-27"1,-17 27-2,12 34-68,-5 22-4,-7 18-9,0 25-4,-12 25-5,0 13-11,-7 13-12,-10-7-13,2-6-23,-14-18-54,-2-32 3,-3-27-5,0-40 15</inkml:trace>
          <inkml:trace contextRef="#ctx0" brushRef="#br0" timeOffset="-958.446">-258 656 45,'-10'-90'88,"10"6"5,7-1-4,5 1-53,20 9-5,11-3-4,17 8-8,6 3-4,16 11-6,10 10-4,7 15-2,7 14-2,-5 19-2,-4 22 0,-12 15 0,-18 19-2,-21 12-1,-22 15-4,-26 4-1,-25 13-2,-19-8-1,-14-2-6,-8-18-3,1-11 5,-1-19 4,10-13 5,12-16 5,10-13 4,14-4 4,22 2 10,0 0 5,0 0 0,0 0 0,15 31 2,9 8-3,5 2 2,10 17-3,-1 0-3,13 9-1,7-1-6,10-6-5,9-9-7,5-17-5,5-18-4,0-25-3,0-20-3,-10-24-4,-2-8 0,-22-11 4,-4-3 1,-18-2 6,-9 9-2,-15 5 4,-7 12 0,-10 10 10,-7 10 4,17 31 6,-45-34 4,23 41 5,-14 8 7,14 21-1,-10 3 5,13 16-6,0 1-1,14 12-10,10-6-3,14-1-19,27-1-34,10-19-72,23-9-6,16-20-2,18-22-4</inkml:trace>
        </inkml:traceGroup>
        <inkml:traceGroup>
          <inkml:annotationXML>
            <emma:emma xmlns:emma="http://www.w3.org/2003/04/emma" version="1.0">
              <emma:interpretation id="{53EA0C7B-6EC5-4579-A1FC-86373ADE7FBC}" emma:medium="tactile" emma:mode="ink">
                <msink:context xmlns:msink="http://schemas.microsoft.com/ink/2010/main" type="inkWord" rotatedBoundingBox="8167,968 13151,1035 13141,1801 8156,1734"/>
              </emma:interpretation>
            </emma:emma>
          </inkml:annotationXML>
          <inkml:trace contextRef="#ctx0" brushRef="#br0" timeOffset="7987.2525">5796 1057 64,'-12'-29'91,"12"4"0,9-6 0,4 0-68,-1-13 0,9 1 0,1-6-9,10 6 3,-1 2-6,3 7 2,-3 7-4,5 13-2,-4 16-3,-3 23-5,-3 11 6,-6 14-6,-3 11 1,-3 4-4,1 0 1,-6-7-4,3-17 2,3-19 1,-15-22 1,38-22 0,-16-16 4,2-20 6,3-10-5,2 0 5,0 1-3,2 9 2,-2 12-4,0 19 3,-5 20-2,-2 26-4,-5 15 4,-2 15-3,-6 11 2,1 8-3,0-1 3,2-4-3,0-17 0,7-17 1,8-19-1,2-18 1,2-18 1,5-18 4,-2-9-2,0-7 2,0-3-4,0 7 3,-10 8-4,5 9 5,-7 15-4,-1 19 0,-21 5 1,34 37-3,-17 1 0,-5 8-15,7 15-24,1-6-65,1-4-4,6-8-2,7-21-2</inkml:trace>
          <inkml:trace contextRef="#ctx0" brushRef="#br0" timeOffset="8715.4337">7444 967 113,'0'0'102,"12"36"1,9-31-2,4-17-77,16-2-7,5-15-8,7-12-3,0-10-7,-2-9 1,-8 2-4,-4-3 2,-10 6-3,-12 4 3,-10 7-3,-10 15 0,3 29 5,-33-24 1,1 34 1,-4 12 6,-5 14 1,5 15-1,-1 4 4,11 13-2,4-3 1,17 3-4,10-10 2,17-5-6,9-22 0,10-11-1,10-23-1,2-14-2,8-14 2,-6-15 1,3-12-5,-5-5 4,-2 3-3,-5 2 3,-7 12-4,-6 14 4,-11 16-4,2 20 2,-9 23 4,-6 19-4,-1 14 3,-1 10-3,0 5 3,5 0-4,5-7 5,5-18-7,5-21 4,6-21 0,6-25 2,2-19-2,3-20 1,4-12 3,0-9-4,1 5 6,-1 4-5,-5 15 7,-4 19-5,-5 24 6,-8 25-1,-6 23-4,-3 18-3,-8 12-15,6 21-36,-3-9-68,2-3 1,6-17-5,1-23-2</inkml:trace>
          <inkml:trace contextRef="#ctx0" brushRef="#br0" timeOffset="9159.2389">9246 607 227,'-24'3'131,"24"-3"-6,0 0 2,38-12-101,15 9-10,13-2-20,4-4-29,24 4-88,-9 0-6,2 0-1,-5-4-5</inkml:trace>
          <inkml:trace contextRef="#ctx0" brushRef="#br0" timeOffset="8965.4346">9422 465 199,'-5'41'127,"-9"12"-1,7 15-3,-10-1-88,19 20-14,-2-2-7,12 2-10,10-8-1,9-13-10,13-11-11,-1-28-16,20-1-24,-12-33-65,9-12-4,-4-20 2,-8-7-2</inkml:trace>
          <inkml:trace contextRef="#ctx0" brushRef="#br0" timeOffset="78903.813">9881 1144 99,'24'17'100,"-24"-17"1,39-27-1,-12-9-74,4-13-11,8-16-7,4-10-2,-2-4-4,0-4 3,-7 4-5,-5 4 3,-12 14-4,-10 18 2,-14 14 5,7 29 0,-41-12 2,17 26 2,-5 6 0,9 11 3,4 3-1,18 7-1,15 2 0,24 11-6,15-6 1,14 3-7,17-1 1,0 1-8,7 0 4,-17 0-5,-12-6 1,-26-3 2,-22-1-3,-27-10-6,-19 0-24,-19-14-66,-17-14-4,-5-10-2,-13-25-4</inkml:trace>
        </inkml:traceGroup>
      </inkml:traceGroup>
    </inkml:traceGroup>
    <inkml:traceGroup>
      <inkml:annotationXML>
        <emma:emma xmlns:emma="http://www.w3.org/2003/04/emma" version="1.0">
          <emma:interpretation id="{386FA031-0BBA-45A8-944A-E255C1647A68}" emma:medium="tactile" emma:mode="ink">
            <msink:context xmlns:msink="http://schemas.microsoft.com/ink/2010/main" type="paragraph" rotatedBoundingBox="1328,2938 27761,2802 27781,6680 1348,681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5A6F4B7-A3E6-4B25-86D3-ADEF52C67AB6}" emma:medium="tactile" emma:mode="ink">
              <msink:context xmlns:msink="http://schemas.microsoft.com/ink/2010/main" type="inkBullet" rotatedBoundingBox="1335,4269 2031,4266 2032,4341 1335,4345"/>
            </emma:interpretation>
            <emma:one-of disjunction-type="recognition" id="oneOf1">
              <emma:interpretation id="interp5" emma:lang="en-US" emma:confidence="0">
                <emma:literal>-</emma:literal>
              </emma:interpretation>
            </emma:one-of>
          </emma:emma>
        </inkml:annotationXML>
        <inkml:trace contextRef="#ctx0" brushRef="#br0" timeOffset="11556.9217">-983 3755 135,'-22'5'119,"22"-5"3,-34 5-2,34-5-74,0 0-9,0 0-10,15-24-11,14 12-6,14 2-6,13-2-2,9 2-7,17 8-14,-5-5-34,10 7-70,-2 2 0,-3-2-3,-7 0 1</inkml:trace>
      </inkml:traceGroup>
      <inkml:traceGroup>
        <inkml:annotationXML>
          <emma:emma xmlns:emma="http://www.w3.org/2003/04/emma" version="1.0">
            <emma:interpretation id="{34CC0F10-FD31-4C4D-B5A6-97182C0E8900}" emma:medium="tactile" emma:mode="ink">
              <msink:context xmlns:msink="http://schemas.microsoft.com/ink/2010/main" type="line" rotatedBoundingBox="3170,2928 27761,2802 27772,5066 3181,5191"/>
            </emma:interpretation>
          </emma:emma>
        </inkml:annotationXML>
        <inkml:traceGroup>
          <inkml:annotationXML>
            <emma:emma xmlns:emma="http://www.w3.org/2003/04/emma" version="1.0">
              <emma:interpretation id="{A78F67A0-3465-4C08-A058-82B0852E4B3E}" emma:medium="tactile" emma:mode="ink">
                <msink:context xmlns:msink="http://schemas.microsoft.com/ink/2010/main" type="inkWord" rotatedBoundingBox="3172,3461 5870,3448 5876,4630 3178,4644"/>
              </emma:interpretation>
              <emma:one-of disjunction-type="recognition" id="oneOf2">
                <emma:interpretation id="interp6" emma:lang="en-US" emma:confidence="1">
                  <emma:literal>use</emma:literal>
                </emma:interpretation>
                <emma:interpretation id="interp7" emma:lang="en-US" emma:confidence="0">
                  <emma:literal>Use</emma:literal>
                </emma:interpretation>
                <emma:interpretation id="interp8" emma:lang="en-US" emma:confidence="0">
                  <emma:literal>us</emma:literal>
                </emma:interpretation>
                <emma:interpretation id="interp9" emma:lang="en-US" emma:confidence="0">
                  <emma:literal>Us</emma:literal>
                </emma:interpretation>
                <emma:interpretation id="interp10" emma:lang="en-US" emma:confidence="0">
                  <emma:literal>Usa</emma:literal>
                </emma:interpretation>
              </emma:one-of>
            </emma:emma>
          </inkml:annotationXML>
          <inkml:trace contextRef="#ctx0" brushRef="#br1" timeOffset="14661.3857">889 3001 17,'0'0'99,"0"0"4,-29 25 0,12 16-53,-5 12-6,13 29-9,-3 7-8,17 25-7,7 2-7,19 7-5,13-4-1,18-11-3,20-28-4,13-27 0,6-29 0,5-33-2,1-32 2,-8-32 5,-7-26-7,-15-22 6,-19-12-6,-19-2 0,-20 7-7,-24 10-6,-12 23-20,-24 8-29,-12 29-41,0 25-9,-5 13 5,7 20 30</inkml:trace>
          <inkml:trace contextRef="#ctx0" brushRef="#br1" timeOffset="15223.9426">2595 3113 74,'-22'-29'105,"-2"12"4,-8 12 4,-16 5-67,9 24-7,-14 7-7,10 18-2,-8-1-7,10 12-9,5-2 0,12 0-6,9-2 2,20-8-7,17-14 3,16-7-11,16-3 6,13-7 0,13 0-3,4-3 0,6 6-3,-6 1 2,-6 8-3,-13 3 4,-14 9-3,-15 2 3,-22 3-1,-21 0 4,-17 0 0,-22-7 0,-12-6 1,-14-11-3,-8-12-4,-9-17-12,6-1-12,-4-23-23,25 0-66,8-3-1,18 0-4,14 7 3</inkml:trace>
          <inkml:trace contextRef="#ctx0" brushRef="#br1" timeOffset="15583.335">2923 3915 95,'34'0'108,"12"-5"-3,-2-17-1,6-14-76,3-3-11,-4-9-7,-3-5-2,-5-5-6,-10 2 4,-12 3-4,-9 2 11,-15 13-5,-9 6 10,-20 11-4,-2 18 3,-17 8 3,4 19-5,-9 10 6,10 19-10,4 3 5,15 19-11,17-5 5,17 2-7,22-4-1,21-5-4,25-3-22,1-26-74,26-10-33,3-14-2,4-20-1</inkml:trace>
        </inkml:traceGroup>
        <inkml:traceGroup>
          <inkml:annotationXML>
            <emma:emma xmlns:emma="http://www.w3.org/2003/04/emma" version="1.0">
              <emma:interpretation id="{FBBBE3F0-F24A-4FC5-89F7-84F2E028AD15}" emma:medium="tactile" emma:mode="ink">
                <msink:context xmlns:msink="http://schemas.microsoft.com/ink/2010/main" type="inkWord" rotatedBoundingBox="6891,3271 14971,3230 14978,4579 6898,4620"/>
              </emma:interpretation>
              <emma:one-of disjunction-type="recognition" id="oneOf3">
                <emma:interpretation id="interp11" emma:lang="en-US" emma:confidence="1">
                  <emma:literal>Descartes</emma:literal>
                </emma:interpretation>
                <emma:interpretation id="interp12" emma:lang="en-US" emma:confidence="0">
                  <emma:literal>Descanter</emma:literal>
                </emma:interpretation>
                <emma:interpretation id="interp13" emma:lang="en-US" emma:confidence="0">
                  <emma:literal>Descants</emma:literal>
                </emma:interpretation>
                <emma:interpretation id="interp14" emma:lang="en-US" emma:confidence="0">
                  <emma:literal>Descanters</emma:literal>
                </emma:interpretation>
                <emma:interpretation id="interp15" emma:lang="en-US" emma:confidence="0">
                  <emma:literal>Descautes</emma:literal>
                </emma:interpretation>
              </emma:one-of>
            </emma:emma>
          </inkml:annotationXML>
          <inkml:trace contextRef="#ctx0" brushRef="#br1" timeOffset="16842.207">4518 2902 93,'26'-38'98,"15"-8"2,22 10-4,15 4-77,9 3-3,14 10-5,10 14-4,10 15-1,0 14-3,0 17-1,-5 10-1,-10 14 1,-12 10-1,-17 14 4,-26 5 1,-22 10 0,-29-2 2,-19 2-1,-25-8 2,-19-6-2,-14-11-2,-7-16-9,-3-17-21,-10-27-40,5-16-43,8-10-2,4-20-3</inkml:trace>
          <inkml:trace contextRef="#ctx0" brushRef="#br1" timeOffset="16514.0709">5016 2960 51,'0'0'103,"0"0"7,0 0-1,0 0-60,12 54-10,9 13-6,1 13-8,14 24-11,5 14-14,5 3-20,12 9-22,-5-18-54,1-21-16,-6-23-3,-9-34-2</inkml:trace>
          <inkml:trace contextRef="#ctx0" brushRef="#br1" timeOffset="17469.9692">5909 3905 54,'34'15'103,"15"-3"0,-4-27-4,11-16-58,2-8-37,0-12-5,-2-11-7,-6-4-8,-6-11 5,-10 4-5,-15 3 1,-7 12 4,-14 10 4,-8 9 8,-12 20 3,-9 17 9,-5 23 3,-8 16 4,3 18-1,2 6 1,15 14 0,10-1-4,19 1-6,14-12-4,19-12-7,16-17-4,8-20-5,11-16-4,-3-25-3,7-14-4,-7-22-6,0-2-8,-12-12 4,-4 4 2,-16 1 11,-6 11 8,-11 11 11,-13 13 8,-8 37 12,0 0 11,0 0 5,-3 29-1,13 17-8,7 5-4,12 12-8,12 5-5,7-1-7,10-4 1,0 0-5,-2-8 7,-6 1 7,-18-13-1,-8-1 2,-26-13 0,-15 0 0,-22-8-5,-17-6-13,-11-3-30,-20-10-81,-3-14-3,1-5-3,4-7-3</inkml:trace>
          <inkml:trace contextRef="#ctx0" brushRef="#br1" timeOffset="18079.3789">8125 3434 1,'19'-24'36,"-16"-17"34,1 9 4,-11 6-55,-12-6 6,-5 13-1,-15 2 7,-2 19-1,-22 13 5,3 21 7,-18 0-3,8 27-2,-9-2-3,16 21-5,5-7-7,24 9-5,20-14-4,26-2-11,31-10-7,20-15-12,36-9-31,12-19-68,15-22-3,7-13-1,-1-14-2</inkml:trace>
          <inkml:trace contextRef="#ctx0" brushRef="#br1" timeOffset="18909.5568">8966 3535 114,'26'-14'91,"-23"-10"-3,1 0-41,-4-1-37,-7-1 0,-7 2 1,-13 0 1,-7 11 2,-14 9 4,-5 18 7,-15 3 3,5 19-6,-7 3 2,12 16-8,0 6 3,20 9-6,9-12-3,21-5-8,18-7 2,19-12-2,17-20-3,12-16-3,14-15-3,1-19-3,7-8-1,-13-11 0,1-3-8,-20-8 8,-9 16-4,-17-3 10,-15 9-1,-12 13 7,5 31 2,-46-24 9,10 31 5,2 19-6,-2 1 6,7 19-6,10 2 3,14 8-4,12-13-1,20 3-10,14-14 0,12-13-2,10-12-7,4-17-3,3-6-2,-7-23-1,5-2-7,-18-17 5,1-3-4,-19-1 6,-6 1 3,-14 6 9,-9 4 2,-8 12 5,-12 13 8,17 26-1,-46-12 6,46 12 0,-43 41-1,33-10 2,3 8-4,14 7-1,15-5-4,11 0-9,11-7-2,9-8-4,15-11-8,-5-13-7,14-4-8,-9-25 0,2 5-4,-17-19 12,2 3-2,-16-11 10,-12 3 16,-11 5 8,-18 0 15,2 41 3,-36-41 10,9 46-3,-21 5 5,12 31-6,-8 2-5,13 20-8,4 5-5,20 7-9,14 7-9,17-10-23,32 6-44,7-18-55,14-14-4,10-15 0,12-19-1</inkml:trace>
          <inkml:trace contextRef="#ctx0" brushRef="#br1" timeOffset="19472.0852">10128 3001 143,'-25'-41'126,"33"8"2,26-6-1,28 10-60,18-15-37,34 11-9,6-6-13,16 8-13,6 11-24,-19-6-46,1 18-51,-20 11-2,-20 16-1,-19 10-1</inkml:trace>
          <inkml:trace contextRef="#ctx0" brushRef="#br1" timeOffset="19268.9499">10572 2987 139,'27'31'119,"-15"6"-5,0 11 0,-10 17-78,13 25-9,-8 1-17,8 4-16,4 4-20,-7-22-40,7-14-47,-2-17-2,-17-46-4,0 0 6</inkml:trace>
          <inkml:trace contextRef="#ctx0" brushRef="#br1" timeOffset="20068.8452">11360 3625 96,'51'-3'105,"-6"-30"-5,13-4-12,-14-13-76,2-16-28,-8-9-10,-4 5-6,-19-5 2,-8 15 4,-19 5 6,-12 11 19,-10 20 10,-12 12 18,-2 26 7,-10 13 1,9 21 0,-4 13-1,19 23-4,8-4-7,21 7-8,15-10-3,24-9-4,16-17-4,18-18-4,12-28-5,4-22 0,3-19-9,-5-24-1,-2-10-12,-15-17-4,-4 0 3,-20-5 3,-7 7 9,-15 6 5,-9 11 15,-6 20 6,-11 11 16,7 37 6,-22-12 1,20 39-1,-8 9-7,20 20-5,12 4-8,14 20-3,10 4-5,9 1-7,13 4-4,0-7-1,2 3 2,-10-10 3,-11-7 6,-18-13 4,-21-14 5,-13-9 4,-28-18 2,-13-7-2,-31-16-13,-12-18-32,-7-4-84,-10-6-6,0 1-6,8 5-2</inkml:trace>
        </inkml:traceGroup>
        <inkml:traceGroup>
          <inkml:annotationXML>
            <emma:emma xmlns:emma="http://www.w3.org/2003/04/emma" version="1.0">
              <emma:interpretation id="{82DEE481-CC62-40B0-A7AD-9CB260E8ED57}" emma:medium="tactile" emma:mode="ink">
                <msink:context xmlns:msink="http://schemas.microsoft.com/ink/2010/main" type="inkWord" rotatedBoundingBox="15950,2863 19956,2842 19965,4567 15959,4587"/>
              </emma:interpretation>
              <emma:one-of disjunction-type="recognition" id="oneOf4">
                <emma:interpretation id="interp16" emma:lang="en-US" emma:confidence="1">
                  <emma:literal>Rule</emma:literal>
                </emma:interpretation>
                <emma:interpretation id="interp17" emma:lang="en-US" emma:confidence="0">
                  <emma:literal>Rede</emma:literal>
                </emma:interpretation>
                <emma:interpretation id="interp18" emma:lang="en-US" emma:confidence="0">
                  <emma:literal>Reele</emma:literal>
                </emma:interpretation>
                <emma:interpretation id="interp19" emma:lang="en-US" emma:confidence="0">
                  <emma:literal>Rube</emma:literal>
                </emma:interpretation>
                <emma:interpretation id="interp20" emma:lang="en-US" emma:confidence="0">
                  <emma:literal>Rale</emma:literal>
                </emma:interpretation>
              </emma:one-of>
            </emma:emma>
          </inkml:annotationXML>
          <inkml:trace contextRef="#ctx0" brushRef="#br1" timeOffset="20647.0045">13797 2837 128,'22'29'102,"0"15"0,7 23-6,0 23-84,5 14-9,0 12-16,7 9-28,-10-2-52,-4-21-5,-8-15 0,-19-34-1</inkml:trace>
          <inkml:trace contextRef="#ctx0" brushRef="#br1" timeOffset="21902.1805">13578 2721 120,'24'-92'106,"19"8"1,18 16 0,21 15-73,10 0 0,26 17-9,5 4-7,12 18-4,6 4-4,-1 20-3,-17 12-1,-17 19-3,-28 19-7,-35 20-4,-33 21-8,-34 3-3,-27 12-5,-34-12-1,-2 5-2,-17-27 3,8-10 5,6-23 11,15-23 8,20-9 8,9-15 6,46-2 5,-29 0 2,29 0 3,22 22-2,7 10 2,2 6-2,13 13-3,6 2-1,11 10-4,4-3 1,10-2-4,7-14-1,7-15-8,3-17 0,0-19-1,-5-20-1,-2-21 1,-13-15-6,-7-12 1,-14-2-2,-15-1 1,-14 11 0,-12 6 1,-13 20-1,-9 17-1,-10 19 7,-4 17 1,-6 22 1,3 15 3,0 9 1,13 9-1,6 8 0,15 2 1,12-4-2,16-8-1,13-19 0,10-12-3,12-22-2,-1-19 1,6-20-2,-6-14 1,-4-17-6,-12-10 1,-8-2-2,-9 3 2,-14 6-1,-8 11 2,-12 8 0,-5 16 2,5 26 5,-24 5 1,4 24 4,6 12-2,2 12 2,4 7-2,13 10-1,10 0 0,9 1-2,12-6-2,15-12-4,5-17-2,16-9-5,-2-22-5,7-13-4,-7-26-5,8-14 3,-11-27 0,6-4-3,-10-20-1,-3-1-1,-12-8 2,6 1 3,-16-6 2,1 11 1,-15 6-1,-2 9 8,-15 0 5,-5 5 8,-9 12 8,-10 2 9,3 22 3,-15 0 6,5 22 3,-13 5 2,8 26 0,-14 12 0,7 27-2,-15 19-4,5 30-4,-12 16-6,12 19-1,3 15-3,11 12-1,20 0-5,19 3 0,22-18-5,25-21 0,25-22-2,18-26 0,21-35-7,6-35-4,4-23-6,-10-35-6,0-13-9,-21-31 3,-8 5-1,-28-15 4,-18 12 9,-21 6 10,-20 9 10,-9 21 11,-22 10 14,-5 34-1,-19 10 5,5 31-2,-15 15-5,12 26 1,-2 13-7,22 16-3,11 5-4,25 5-5,24 0-11,17-13-23,36-1-58,8-25-44,9-17-1,5-19-1,-1-24-3</inkml:trace>
        </inkml:traceGroup>
        <inkml:traceGroup>
          <inkml:annotationXML>
            <emma:emma xmlns:emma="http://www.w3.org/2003/04/emma" version="1.0">
              <emma:interpretation id="{DF2F9BD6-C453-4BDB-8BD4-376E86530367}" emma:medium="tactile" emma:mode="ink">
                <msink:context xmlns:msink="http://schemas.microsoft.com/ink/2010/main" type="inkWord" rotatedBoundingBox="21130,2975 22636,2967 22647,5092 21141,5100"/>
              </emma:interpretation>
              <emma:one-of disjunction-type="recognition" id="oneOf5">
                <emma:interpretation id="interp21" emma:lang="en-US" emma:confidence="1">
                  <emma:literal>of</emma:literal>
                </emma:interpretation>
                <emma:interpretation id="interp22" emma:lang="en-US" emma:confidence="0">
                  <emma:literal>af</emma:literal>
                </emma:interpretation>
                <emma:interpretation id="interp23" emma:lang="en-US" emma:confidence="0">
                  <emma:literal>bf</emma:literal>
                </emma:interpretation>
                <emma:interpretation id="interp24" emma:lang="en-US" emma:confidence="0">
                  <emma:literal>off</emma:literal>
                </emma:interpretation>
                <emma:interpretation id="interp25" emma:lang="en-US" emma:confidence="0">
                  <emma:literal>de</emma:literal>
                </emma:interpretation>
              </emma:one-of>
            </emma:emma>
          </inkml:annotationXML>
          <inkml:trace contextRef="#ctx0" brushRef="#br1" timeOffset="22449.0877">19347 3767 63,'14'-36'82,"8"2"1,-19-24 0,-3 8-61,-3-4 1,-11-1-3,-1 7-1,-19 2 3,0 12 0,-19 2 2,-2 23 1,-15 4-1,2 24 0,-7 8 2,10 16-4,2 6-2,20 11-4,14 3-3,26 4-3,25-11-4,24-10-11,24-7-13,5-27-29,17-5-72,4-17-1,-4-14-3,-7-12 1</inkml:trace>
          <inkml:trace contextRef="#ctx0" brushRef="#br1" timeOffset="28418.723">19796 3823 105,'27'-48'97,"2"-22"-1,14-10-5,10-10-67,-4-21 0,9-7-13,0-8-9,-8-4-7,-4 4-2,-14 5-1,-15 10 8,-12 12 2,-18 15 5,-8 23 3,-23 15 8,-2 32 1,-19 21 3,2 41 0,-9 32-4,-1 41-1,3 34-3,15 35-1,9 25-6,19 17-2,25 3-9,14-15-3,27-18-7,9-35-2,17-36-9,-12-52-1,8-35-8,-23-54 1,-9-31 4,-21-34 5,-18-14 10,-24-15 6,-19-5 9,-17 3 7,-15 4 15,1 23 5,-8 6 7,17 30-2,3 4-2,28 27-3,17 7-4,27 5-4,32 44-8,23-10-8,20 7-18,7-12-42,20 0-59,4-13-2,3-13-4,-5-13 1</inkml:trace>
        </inkml:traceGroup>
        <inkml:traceGroup>
          <inkml:annotationXML>
            <emma:emma xmlns:emma="http://www.w3.org/2003/04/emma" version="1.0">
              <emma:interpretation id="{A336E129-FCB6-404D-BA6B-05BC4093BBC9}" emma:medium="tactile" emma:mode="ink">
                <msink:context xmlns:msink="http://schemas.microsoft.com/ink/2010/main" type="inkWord" rotatedBoundingBox="23972,3140 27762,3121 27771,4825 23981,4845"/>
              </emma:interpretation>
              <emma:one-of disjunction-type="recognition" id="oneOf6">
                <emma:interpretation id="interp26" emma:lang="en-US" emma:confidence="1">
                  <emma:literal>Signs</emma:literal>
                </emma:interpretation>
                <emma:interpretation id="interp27" emma:lang="en-US" emma:confidence="0">
                  <emma:literal>Simms</emma:literal>
                </emma:interpretation>
                <emma:interpretation id="interp28" emma:lang="en-US" emma:confidence="0">
                  <emma:literal>signs</emma:literal>
                </emma:interpretation>
                <emma:interpretation id="interp29" emma:lang="en-US" emma:confidence="0">
                  <emma:literal>Sims</emma:literal>
                </emma:interpretation>
                <emma:interpretation id="interp30" emma:lang="en-US" emma:confidence="0">
                  <emma:literal>Sins</emma:literal>
                </emma:interpretation>
              </emma:one-of>
            </emma:emma>
          </inkml:annotationXML>
          <inkml:trace contextRef="#ctx0" brushRef="#br1" timeOffset="29101.3676">22224 2712 83,'-24'-42'95,"-5"9"4,-14 1 1,-15 1-62,2 21 2,-14 5-4,5 17-7,-13 8-1,18 21-5,2 5-7,17 14-3,12 5-5,15 1-5,23-1-3,18 2 1,19-6-4,14-6 2,17-6-3,10-3-1,12 2 2,3-5 0,2 1 0,-10-1-2,-7 1 3,-17-1 0,-17 1 4,-26 2 2,-22-8 0,-27-1 0,-19-8 1,-15-8 2,-9-8-1,-5-13-3,-3-10-12,1-14-20,12-5-78,9-5-7,5-7-2,17-8-3</inkml:trace>
          <inkml:trace contextRef="#ctx0" brushRef="#br1" timeOffset="29320.1229">22799 3390 223,'32'42'127,"-6"6"-4,-2 12 1,-12-4-97,13 4-15,-1 1-28,-10-25-35,8-12-69,-22-24 0,19-27-2,-14-26 0</inkml:trace>
          <inkml:trace contextRef="#ctx0" brushRef="#br1" timeOffset="29445.1291">22954 3161 188,'-22'-82'118,"3"14"1,-3 10-3,8 22-77,-8 9-13,22 27-24,0 0-27,0 0-54,-7 53-38,23-11-4,13 6-1</inkml:trace>
          <inkml:trace contextRef="#ctx0" brushRef="#br1" timeOffset="30128.9068">23507 3419 122,'-29'-41'111,"-7"8"3,-5 6 2,-10-2-66,8 29-9,-8-7-5,15 28-14,-1 4 2,18 13-8,5 1-3,16 9-5,10 3 0,17 5-4,12 4 0,10-2-4,9 2-6,6 1-2,6 4-2,-9-5 1,-3 6-1,-16-6 2,-15 0 1,-17-9 5,-12-7 2,-20-11 4,-13-18 2,-6-13 1,-5-31 1,6-19-1,2-24 0,9-13-2,12-16 1,15-3-1,15-7-4,12 9 1,6 10-3,13 17 0,7 15-3,3 14 2,4 15-5,-2 14 2,-2 26 3,-10 13-3,-3 19 1,-9 10-3,-7 12 3,-10 4-3,-3 6 1,-7-8-1,3-17 0,-3-16 2,-7-32 1,27 2 2,-5-31 4,2-12 1,2-14 2,6-11 1,-1 1-4,1 5 1,1 9-1,1 12 2,-7 18-5,-5 18 2,-22 3 0,29 53-1,-22 3-2,-7 7-18,5 19-35,-8-7-63,6-5-1,4-15-2,5-16-5</inkml:trace>
          <inkml:trace contextRef="#ctx0" brushRef="#br1" timeOffset="30683.724">25046 3296 144,'15'-63'69,"-3"10"5,-17-7 0,10 21-8,-27-7-5,17 25-11,-21-6-10,26 27-9,-39 2-7,27 20-5,-3 10-7,15 13-3,0 11-5,10 9 0,12 3 0,9-3-6,13 0-1,4-9-9,10 2 0,-5-10-4,7-2 3,-16-12-1,-5 2 5,-15-7 5,-17-5 7,-9 1 5,-25-9 4,-4 4 3,-23-11-2,-1-1-6,-8-6-16,-12-14-44,8 5-71,1-8-1,11-4-5,6-3-1</inkml:trace>
        </inkml:traceGroup>
      </inkml:traceGroup>
      <inkml:traceGroup>
        <inkml:annotationXML>
          <emma:emma xmlns:emma="http://www.w3.org/2003/04/emma" version="1.0">
            <emma:interpretation id="{733A3770-2EE8-4505-9604-AF5C3BD85A12}" emma:medium="tactile" emma:mode="ink">
              <msink:context xmlns:msink="http://schemas.microsoft.com/ink/2010/main" type="line" rotatedBoundingBox="3090,4975 22190,4841 22203,6694 3103,6827"/>
            </emma:interpretation>
          </emma:emma>
        </inkml:annotationXML>
        <inkml:traceGroup>
          <inkml:annotationXML>
            <emma:emma xmlns:emma="http://www.w3.org/2003/04/emma" version="1.0">
              <emma:interpretation id="{5567B587-5F23-4C51-92BE-3F6AAD836E63}" emma:medium="tactile" emma:mode="ink">
                <msink:context xmlns:msink="http://schemas.microsoft.com/ink/2010/main" type="inkWord" rotatedBoundingBox="3090,4975 5558,4958 5570,6776 3103,6793"/>
              </emma:interpretation>
              <emma:one-of disjunction-type="recognition" id="oneOf7">
                <emma:interpretation id="interp31" emma:lang="en-US" emma:confidence="0">
                  <emma:literal>for</emma:literal>
                </emma:interpretation>
                <emma:interpretation id="interp32" emma:lang="en-US" emma:confidence="0">
                  <emma:literal>fore</emma:literal>
                </emma:interpretation>
                <emma:interpretation id="interp33" emma:lang="en-US" emma:confidence="0">
                  <emma:literal>foe</emma:literal>
                </emma:interpretation>
                <emma:interpretation id="interp34" emma:lang="en-US" emma:confidence="0">
                  <emma:literal>Gove</emma:literal>
                </emma:interpretation>
                <emma:interpretation id="interp35" emma:lang="en-US" emma:confidence="0">
                  <emma:literal>Gone</emma:literal>
                </emma:interpretation>
              </emma:one-of>
            </emma:emma>
          </inkml:annotationXML>
          <inkml:trace contextRef="#ctx0" brushRef="#br1" timeOffset="32159.9398">887 5451 64,'0'0'106,"17"32"-2,-17-32 2,29-34-73,2-5-7,0-31-4,10-22-10,-2-21-6,0-6-4,-5-9 2,-8 5-6,-9 10 3,-10 16-3,-16 20 4,-13 26-5,-12 24 5,-14 20-1,-8 24 0,-7 22 3,-2 28 0,2 27 3,10 25-3,10 31 5,21 24-6,24 19 4,23 7-1,23-1-5,20-21-6,14-25-5,9-30-2,-1-46-6,-6-43-7,-26-49-6,-12-33-4,-26-34 8,-20-7 9,-20-13 9,-18 3 3,-16 2 8,-13 6 13,-1 23 12,-7 5 6,15 27 2,0 0-4,23 19-2,11-5-3,26 22-1,21 0-5,30 7-11,19 15-21,15-15-42,11 8-65,16 4-5,-1-9-1,7-8-2</inkml:trace>
          <inkml:trace contextRef="#ctx0" brushRef="#br1" timeOffset="32986.7609">2305 5169 1,'-15'-46'66,"1"12"33,-18-7 1,-4 2-53,-15 17-3,-19 3-2,0 19-5,-17 2-5,12 23-1,-9 6-8,19 20 0,4 4-4,27 13-6,18 0-4,25-1-3,25-9-4,14-14-4,25-18-1,9-21-2,7-19-3,1-25 0,-6-12-3,-14-19-3,-9 0 0,-23-5 2,-18 5 0,-20 3 3,-15 11 1,-16 5 3,-13 17 4,-6 15 7,-6 9 2,0 15-1,3 7 3,12 15-1,5 7 2,17 16-3,16-4 0,20 0-4,19-5-1,20-7-2,12-12-3,9-15-4,8-12-2,-3-14-3,7-8-3,-16-14-1,-6 0-1,-21-2 3,-7 2 1,-20-3 2,-12 13 2,-9 2 3,2 29 3,-34-34 3,12 32-1,22 2 0,-36 14 3,29 10 0,9 0 2,13 8-3,16-1 1,10 3-2,10-5-3,9-10-1,6-4-2,-1-10-2,0-10 0,-7-10 1,-7-6 2,-17-4 5,-10-6 6,-10 4 6,-19 1 3,5 26 4,-43-34 1,12 37 0,-18-1 1,3 20-1,-7 7-3,5 14-4,7 10-2,17 17-4,9 3-3,20 4-4,24 3-20,10-20-38,21 1-69,25-15-1,11-22-3,10-19-2</inkml:trace>
        </inkml:traceGroup>
        <inkml:traceGroup>
          <inkml:annotationXML>
            <emma:emma xmlns:emma="http://www.w3.org/2003/04/emma" version="1.0">
              <emma:interpretation id="{C1CB5B1F-B8DD-445E-9E56-2BBB960F0E82}" emma:medium="tactile" emma:mode="ink">
                <msink:context xmlns:msink="http://schemas.microsoft.com/ink/2010/main" type="inkWord" rotatedBoundingBox="6583,5031 14153,4978 14165,6750 6596,6803"/>
              </emma:interpretation>
              <emma:one-of disjunction-type="recognition" id="oneOf8">
                <emma:interpretation id="interp36" emma:lang="en-US" emma:confidence="1">
                  <emma:literal>Isolating</emma:literal>
                </emma:interpretation>
                <emma:interpretation id="interp37" emma:lang="en-US" emma:confidence="0">
                  <emma:literal>Insolating</emma:literal>
                </emma:interpretation>
                <emma:interpretation id="interp38" emma:lang="en-US" emma:confidence="0">
                  <emma:literal>Ideating</emma:literal>
                </emma:interpretation>
                <emma:interpretation id="interp39" emma:lang="en-US" emma:confidence="0">
                  <emma:literal>Isolations</emma:literal>
                </emma:interpretation>
                <emma:interpretation id="interp40" emma:lang="en-US" emma:confidence="0">
                  <emma:literal>Isolation</emma:literal>
                </emma:interpretation>
              </emma:one-of>
            </emma:emma>
          </inkml:annotationXML>
          <inkml:trace contextRef="#ctx0" brushRef="#br1" timeOffset="35522.0128">7190 5321 27,'0'0'104,"31"2"0,-11-26-2,11-19-54,3-13-25,0-19-2,4-9-14,-4-11-2,-5 4-5,-10 1 1,-11 10-2,-11 18 1,-9 11-1,-17 17 0,-9 22 4,-16 14 5,-1 27 6,-10 12 2,7 22 4,-5 10-1,17 23 3,2 6-1,28 14-2,13-8-7,30 1-1,26-15-6,27-14-5,26-19-13,10-32-21,24-17-60,-7-24-31,0-22 0,-10-19-2</inkml:trace>
          <inkml:trace contextRef="#ctx0" brushRef="#br1" timeOffset="35990.7866">8354 5236 90,'25'-7'104,"-25"7"0,12-53-2,-17 14-79,5 1-3,-12-8-7,-5 12 0,-12-2 3,-10 14 1,-14 5 1,-5 22 2,-10 9-3,3 18-1,-5 14-4,14 12 0,6 4-5,21 8 1,17-4-4,21-8 0,18-12-2,19-17-1,12-20-1,7-16 0,5-15-1,-2-14-1,-3-12 0,-7-3-1,-10-2 2,-14 2-1,-10 8 2,-9 9-1,-15 34 0,9-27 3,-9 27-2,0 41-1,3 0-8,4 3-17,22 19-39,0-8-59,10-4-1,11-10-2,11-19 0</inkml:trace>
          <inkml:trace contextRef="#ctx0" brushRef="#br1" timeOffset="36397.0574">8584 4862 204,'-24'-12'133,"24"12"-1,29-22 1,24 20-97,7-11-14,20 9-14,7-1-13,2-2-17,10 11-43,-16-4-63,1 0-6,-11 3 3,-8-3-4</inkml:trace>
          <inkml:trace contextRef="#ctx0" brushRef="#br1" timeOffset="36193.922">9079 4811 141,'-36'17'120,"24"12"1,2 10-1,8 9-85,9 15-23,5 7-20,3-10-25,16 5-48,0-9-37,-4-22-2,2-12 0</inkml:trace>
          <inkml:trace contextRef="#ctx0" brushRef="#br1" timeOffset="36553.3199">9574 4925 170,'3'36'132,"4"2"-3,3 13 1,4 10-84,6-3-35,4-5-27,14 5-42,-9-17-68,5-15-4,-5-16 1,0-24-2</inkml:trace>
          <inkml:trace contextRef="#ctx0" brushRef="#br1" timeOffset="36693.9467">9744 4693 217,'-27'-54'117,"8"21"-11,2 11-79,17 22-118,0 0-19,0 0-5,0 0-8</inkml:trace>
          <inkml:trace contextRef="#ctx0" brushRef="#br1" timeOffset="37337.076">9939 5263 124,'-9'-22'111,"18"-14"-2,13-8 0,7-2-83,5-9-6,9 2-12,3 2-6,0 10-3,-5 14-2,-5 15-1,-9 19 0,-8 15 0,-7 14-1,-7 10 2,-2 10 1,-3 2 4,2-5-1,8-5 5,2-16 0,12-13 1,0-21 2,7-15 1,-2-19 0,3-8-1,-6-7-1,3-2-2,-9-2 4,-1 11-2,-4 8 2,-15 36-1,19-27 1,-19 27-1,14 32-1,-1 2-3,1 14-9,3-2-17,22 14-37,-1-14-65,8-10-3,7-12 1,5-14-2</inkml:trace>
          <inkml:trace contextRef="#ctx0" brushRef="#br1" timeOffset="37712.0945">11116 4806 109,'-36'-5'123,"-1"10"1,1 5 3,5 19-53,-3-10-30,22 25-7,-3-8-14,20 15-8,10 2-4,16 7-3,12 3-4,18 7-5,16 7-2,10 3-3,12 7-1,-2-2-1,2 6-2,-15 1 0,-9-2 3,-21-6 0,-18-7 6,-24-11 0,-27-18 5,-16-9-1,-20-25 4,-9-21 1,-13-27-6,-2-21 5,-2-25-6,5-17 1,11-12-6,13-11-8,21 11-29,6 3-87,23 7-1,15 16-4,12 16 0</inkml:trace>
          <inkml:trace contextRef="#ctx0" brushRef="#br1" timeOffset="33429.5139">4600 4511 79,'-17'25'107,"15"18"-3,-6 8 0,8 12-77,17 14-13,7 12-28,1-2-24,18 0-44,3-5-22,-10-19-4,1-12 20</inkml:trace>
          <inkml:trace contextRef="#ctx0" brushRef="#br1" timeOffset="33617.6003">4346 5181 77,'-31'-10'116,"9"-7"2,22 17 2,19-22-72,10 1-7,25 16-15,16 0-10,19 5-12,13 12-17,-1-7-28,10 9-78,-9 3-1,-15-2-3,-13-1 0</inkml:trace>
          <inkml:trace contextRef="#ctx0" brushRef="#br1" timeOffset="34101.9989">4264 4499 94,'0'0'115,"-34"-21"5,34 21-40,-21-20-18,21 20-13,0 0-13,0 0-13,38-7-9,6 9-10,11-2-16,25 13-29,0-6-80,21-2-2,1 2-3,2 0-1</inkml:trace>
          <inkml:trace contextRef="#ctx0" brushRef="#br1" timeOffset="34617.6493">5779 4690 47,'-56'-22'105,"-16"1"1,-13 9-36,15 19-13,-12 3-10,22 21-6,-3-2-6,27 17-6,9-5-7,27 5-7,22-8-4,19 1-4,15-10-3,16-5-3,13-2-3,6-3-3,4 1-2,-4-3 1,-8 7-2,-16 2 1,-14 3 1,-19 3 3,-19 4 1,-25-5 2,-21-2 1,-13-2 2,-16-8-2,-6-9 0,-6-8-9,-10-16-13,17 2-27,-3-12-68,17-5-3,13-3 0,18-2-2</inkml:trace>
          <inkml:trace contextRef="#ctx0" brushRef="#br1" timeOffset="34954.4957">6564 5231 61,'27'-26'116,"-13"-18"0,-7-4 2,-11 2-69,-13-17-15,-3 15-3,-21-5-9,-7 14-1,-20 5-6,-2 20 1,-12 9 0,7 20-3,-2 9-2,17 22-4,11 7 1,27 10-4,25 7 0,28-8-5,20-6-7,14-25-15,25 1-50,-3-27-57,-3-22-3,-4-15-1,-15-16-2</inkml:trace>
        </inkml:traceGroup>
        <inkml:traceGroup>
          <inkml:annotationXML>
            <emma:emma xmlns:emma="http://www.w3.org/2003/04/emma" version="1.0">
              <emma:interpretation id="{7175551C-7D85-4865-BA8F-448095A1D9F5}" emma:medium="tactile" emma:mode="ink">
                <msink:context xmlns:msink="http://schemas.microsoft.com/ink/2010/main" type="inkWord" rotatedBoundingBox="14893,5001 22191,4950 22199,6107 14901,6158"/>
              </emma:interpretation>
              <emma:one-of disjunction-type="recognition" id="oneOf9">
                <emma:interpretation id="interp41" emma:lang="en-US" emma:confidence="1">
                  <emma:literal>intervals.</emma:literal>
                </emma:interpretation>
                <emma:interpretation id="interp42" emma:lang="en-US" emma:confidence="0">
                  <emma:literal>inter vats.</emma:literal>
                </emma:interpretation>
                <emma:interpretation id="interp43" emma:lang="en-US" emma:confidence="0">
                  <emma:literal>irater vats.</emma:literal>
                </emma:interpretation>
                <emma:interpretation id="interp44" emma:lang="en-US" emma:confidence="0">
                  <emma:literal>inters vats.</emma:literal>
                </emma:interpretation>
                <emma:interpretation id="interp45" emma:lang="en-US" emma:confidence="0">
                  <emma:literal>intern vats.</emma:literal>
                </emma:interpretation>
              </emma:one-of>
            </emma:emma>
          </inkml:annotationXML>
          <inkml:trace contextRef="#ctx0" brushRef="#br1" timeOffset="38149.6203">12570 4676 122,'-19'29'117,"2"24"0,5 10 2,12-1-74,19 23-18,8 0-17,19-8-23,21-12-34,6-19-65,7-31-4,-1-23 0,-6-33-3</inkml:trace>
          <inkml:trace contextRef="#ctx0" brushRef="#br1" timeOffset="38305.8727">12906 4531 123,'-60'-46'113,"4"12"3,8 10-2,9 19-67,12 3-25,27 2-23,13 38-37,13-1-74,13 11-3,9 12 0,5 8-4</inkml:trace>
          <inkml:trace contextRef="#ctx0" brushRef="#br1" timeOffset="38665.2657">13237 5236 199,'12'-63'127,"3"-7"-3,1-7 0,9 9-90,-8 6-7,9 18-13,-4 15-6,0 22-3,-22 7-3,33 26-1,-21 11-2,-2 9 1,2 4-1,0 1 2,8-3-2,1-9 1,8-12 0,3-18 0,6-14 1,4-11-1,-1-16 1,0-4-2,-8-5 2,-1 5 0,-6 2 0,-1 14-1,-25 20 0,29 0 0,-17 27-1,-3 12-3,6 16-9,-5 6-12,19 13-27,-10-8-70,12-11-4,8-11 0,7-20 0</inkml:trace>
          <inkml:trace contextRef="#ctx0" brushRef="#br1" timeOffset="39055.9153">14271 4714 232,'-58'-41'132,"12"5"3,17 7-3,10 0-87,48 19-18,17 1-14,26 2-8,13-1-10,4-6-20,15 11-77,-15-6-32,-6-3 1,-16 0-4</inkml:trace>
          <inkml:trace contextRef="#ctx0" brushRef="#br1" timeOffset="38884.032">14406 4794 105,'8'-51'120,"-6"10"3,-2 12 1,0 29-54,0 0-18,-7 49-13,-1-1-13,13 24-9,-2 8-9,9 10-9,5-1-10,2-14-16,15-3-23,-12-33-52,11-12-26,-6-27 0,-5-22 0</inkml:trace>
          <inkml:trace contextRef="#ctx0" brushRef="#br1" timeOffset="39910.5499">14851 5483 69,'0'0'87,"55"-20"0,-23-26-2,9-9-71,5-13-7,-5-9 1,2 0-6,-9-3 2,-5 3-2,-12 11 0,-7 13 0,-13 15 0,-6 11 3,-13 15 6,-2 17 6,-8 9 3,1 22 1,-3 3 2,8 17 2,-1-1 0,15 15-1,5-9-9,16 1-3,11-8-4,16-11-2,12-16-3,13-18-2,6-13-4,1-23 0,4-12-1,-6-16-5,-4-6 0,-13-14 0,-11 10 1,-16-5 1,-7 7 1,-15 8 4,-8 11 2,-4 13 8,-9 16 1,21 15 4,-39 0 1,27 22 0,0 5 2,19 7-4,7-1-2,15 6-3,15-8-1,9 1-7,12-8-3,3-12-3,4-2-3,-4-15-3,-3-2-1,-14-10-1,-7-5 2,-15-7 5,-10 2 6,-12-2 7,-17 3 4,10 26 8,-48-36 3,9 38 3,-14 0 0,5 25-2,-10 0-3,12 21-5,5 3-1,17 16-6,14 1-4,22 4-6,25 3-14,8-22-29,28 3-82,4-15-2,8-14-2,-3-18 0</inkml:trace>
          <inkml:trace contextRef="#ctx0" brushRef="#br1" timeOffset="40348.0721">16598 4797 189,'21'21'120,"-18"13"0,-1 14-3,8 20-85,-8-3-7,20 15-8,2-8-9,10-1 1,9-18-2,11-15 0,1-28 0,6-20-1,-3-28 0,-1-18-2,-6-19-2,-10-14-7,-4-3-9,-21-7-21,1 22-37,-14 4-53,-13 18 0,-7 16-2,-2 17 1</inkml:trace>
          <inkml:trace contextRef="#ctx0" brushRef="#br1" timeOffset="41332.5015">17694 5275 86,'37'-32'101,"-1"-1"-2,-14-21-1,-5-3-50,-10-1-26,-14-8-1,-3 8-5,-12 8-1,-12 9 2,-9 14 3,-3 20-1,-12 12 0,0 19-2,-2 10-3,6 21-2,1 5-1,19 13-4,8-8-4,16 0 1,17-11-2,18-11 1,8-16-3,13-20-1,12-19-1,0-17-2,3-15-1,-11-11-3,-1-6 0,-13-4-1,-9 7 3,-11 5 1,-13 9 3,-8 13 4,5 31 3,-29-17 4,29 17 2,-41 39 0,24-5-1,10 14 0,2 5-3,15 5-3,9-5-2,15-9-2,12-10-4,12-20 0,9-14-1,3-22-2,3-19-2,-5-17-3,4-12-6,-14-17-1,-2 5 1,-18-5 2,-6 10 4,-18 2 6,-9 12 7,-15 15 8,-14 16 8,-7 23 4,-20 14 0,3 24 0,-10 19 0,9 19-5,1 13-5,17 14-4,11 5-1,20-2-3,20-7-1,23-13-4,20-22-3,12-23-1,14-23-2,3-25-2,5-23-5,-8-24-5,0-14 0,-19-17 3,-2-3 4,-20 0 5,-6 5 5,-16 10 6,-14 12 7,-5 17 8,-16 17 3,9 36 0,-32-17-1,32 17-3,-36 48-4,29 1-2,7 16-3,17 12-3,17 10-3,12 7-3,16 8-4,8-3-5,15 0-4,-8-7-1,1-10 0,-20-12 4,-15-12 4,-21-15 6,-25-14 5,-18-9 4,-28-13 5,-11-9-2,-22-15-1,-3-3-11,5 1-25,-4-3-96,21-2-6,12 2-4,20 3 0</inkml:trace>
          <inkml:trace contextRef="#ctx0" brushRef="#br1" timeOffset="41630.4603">19823 5285 364,'-32'9'135,"32"-9"-27,-19 24-115,19-24-126,0 0-6,0 0-6</inkml:trace>
        </inkml:traceGroup>
      </inkml:traceGroup>
    </inkml:traceGroup>
    <inkml:traceGroup>
      <inkml:annotationXML>
        <emma:emma xmlns:emma="http://www.w3.org/2003/04/emma" version="1.0">
          <emma:interpretation id="{928B9EF2-E38A-4FFE-A732-DB224A06EADA}" emma:medium="tactile" emma:mode="ink">
            <msink:context xmlns:msink="http://schemas.microsoft.com/ink/2010/main" type="paragraph" rotatedBoundingBox="1375,7476 29773,7033 29839,11282 1441,1172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F522D09-9BA0-43EE-A9C8-7D06BC45FDD3}" emma:medium="tactile" emma:mode="ink">
              <msink:context xmlns:msink="http://schemas.microsoft.com/ink/2010/main" type="inkBullet" rotatedBoundingBox="1389,8353 2289,8338 2290,8392 1389,8406"/>
            </emma:interpretation>
            <emma:one-of disjunction-type="recognition" id="oneOf10">
              <emma:interpretation id="interp46" emma:lang="en-US" emma:confidence="0">
                <emma:literal>-</emma:literal>
              </emma:interpretation>
            </emma:one-of>
          </emma:emma>
        </inkml:annotationXML>
        <inkml:trace contextRef="#ctx0" brushRef="#br1" timeOffset="43974.9142">-754 7790 129,'-31'2'118,"-3"1"5,5-1 2,-14-14-64,21 19-8,-12-19-12,34 12-9,-39-7-8,39 7-5,0 0-6,0 0-4,0 0-4,58 5-1,-2 2-2,16 3-2,18-1-1,9-1-4,10-1-10,-10-12-30,9 7-91,-21-4 1,-14 0-5,-23-3 1</inkml:trace>
      </inkml:traceGroup>
      <inkml:traceGroup>
        <inkml:annotationXML>
          <emma:emma xmlns:emma="http://www.w3.org/2003/04/emma" version="1.0">
            <emma:interpretation id="{A2AE9C41-6CB3-4A55-ABBF-1FA9326EAFB9}" emma:medium="tactile" emma:mode="ink">
              <msink:context xmlns:msink="http://schemas.microsoft.com/ink/2010/main" type="line" rotatedBoundingBox="3429,7444 29773,7033 29804,9029 3461,9439"/>
            </emma:interpretation>
          </emma:emma>
        </inkml:annotationXML>
        <inkml:traceGroup>
          <inkml:annotationXML>
            <emma:emma xmlns:emma="http://www.w3.org/2003/04/emma" version="1.0">
              <emma:interpretation id="{48F6B4CA-45E5-441E-9AC3-4CC7E2EC887F}" emma:medium="tactile" emma:mode="ink">
                <msink:context xmlns:msink="http://schemas.microsoft.com/ink/2010/main" type="inkWord" rotatedBoundingBox="3431,7550 5717,7515 5733,8549 3447,8585"/>
              </emma:interpretation>
              <emma:one-of disjunction-type="recognition" id="oneOf11">
                <emma:interpretation id="interp47" emma:lang="en-US" emma:confidence="1">
                  <emma:literal>Use</emma:literal>
                </emma:interpretation>
                <emma:interpretation id="interp48" emma:lang="en-US" emma:confidence="0">
                  <emma:literal>use</emma:literal>
                </emma:interpretation>
                <emma:interpretation id="interp49" emma:lang="en-US" emma:confidence="0">
                  <emma:literal>us</emma:literal>
                </emma:interpretation>
                <emma:interpretation id="interp50" emma:lang="en-US" emma:confidence="0">
                  <emma:literal>Us</emma:literal>
                </emma:interpretation>
                <emma:interpretation id="interp51" emma:lang="en-US" emma:confidence="0">
                  <emma:literal>Usa</emma:literal>
                </emma:interpretation>
              </emma:one-of>
            </emma:emma>
          </inkml:annotationXML>
          <inkml:trace contextRef="#ctx0" brushRef="#br1" timeOffset="44709.315">1126 7239 88,'-15'31'109,"-4"11"6,5 13-1,4 18-73,7-1-2,28 20 0,11-5-13,24 7-5,10-17-7,20-11-3,9-21-4,9-20-2,-1-33-2,-3-23-4,-15-29 3,-14-30-6,-17-14 3,-15-12-1,-21-2 1,-19 4-2,-16 6-3,-18 9-8,-5 24-15,-12 10-28,4 31-63,5 17-1,3 17-2,12 17-3</inkml:trace>
          <inkml:trace contextRef="#ctx0" brushRef="#br1" timeOffset="49791.3593">2687 7338 109,'0'-29'105,"0"29"2,-20-43 1,-11 23-80,4 15-5,-14 1-9,0 16-5,-5 5 0,-2 12-2,2 12 1,5 5-2,5 2 0,9 3 0,13-8 2,14-2-2,19-7-2,15-3 1,9-14-1,18 0 1,9-2-2,7-3 0,0-3-2,-2 6 2,-12 4-2,-12 5-1,-20 5 1,-16 0 0,-27 3 2,-17 2-1,-12-5 1,-13-8-4,-4-9-6,-9-14-10,6-8-21,-4-16-43,14-6-36,13 1 0,6-8-3</inkml:trace>
          <inkml:trace contextRef="#ctx0" brushRef="#br1" timeOffset="50110.4602">2776 7792 135,'39'24'117,"7"-2"1,2-7-2,-2-15-77,9-3-10,1-16-13,-1-8-11,-6-14-3,-8-14-4,-10-6 1,-14-1-2,-10 4 0,-16 7 2,-15 7 1,-8 13 2,-11 12 3,-3 19 2,-5 19 0,5 12 4,3 13-1,11 9 0,15 5 0,17 7-4,24 3-10,18-8-18,30-7-84,13-9-18,16-18-4,10-9 0</inkml:trace>
        </inkml:traceGroup>
        <inkml:traceGroup>
          <inkml:annotationXML>
            <emma:emma xmlns:emma="http://www.w3.org/2003/04/emma" version="1.0">
              <emma:interpretation id="{6AC06DF0-4BAF-4E97-AB23-990AC643A684}" emma:medium="tactile" emma:mode="ink">
                <msink:context xmlns:msink="http://schemas.microsoft.com/ink/2010/main" type="inkWord" rotatedBoundingBox="7336,7383 10520,7333 10541,8633 7356,8683"/>
              </emma:interpretation>
              <emma:one-of disjunction-type="recognition" id="oneOf12">
                <emma:interpretation id="interp52" emma:lang="en-US" emma:confidence="0">
                  <emma:literal>GED</emma:literal>
                </emma:interpretation>
                <emma:interpretation id="interp53" emma:lang="en-US" emma:confidence="0">
                  <emma:literal>GAD</emma:literal>
                </emma:interpretation>
                <emma:interpretation id="interp54" emma:lang="en-US" emma:confidence="0">
                  <emma:literal>GOD</emma:literal>
                </emma:interpretation>
                <emma:interpretation id="interp55" emma:lang="en-US" emma:confidence="0">
                  <emma:literal>GcD</emma:literal>
                </emma:interpretation>
                <emma:interpretation id="interp56" emma:lang="en-US" emma:confidence="0">
                  <emma:literal>GND</emma:literal>
                </emma:interpretation>
              </emma:one-of>
            </emma:emma>
          </inkml:annotationXML>
          <inkml:trace contextRef="#ctx0" brushRef="#br1" timeOffset="50939.4831">5591 6952 13,'16'-27'98,"-13"-12"6,-1 10 2,-2 29-59,-36-48-4,12 41-3,-22 0-8,-2 28-4,-18 8-2,1 27-2,-15 9-6,6 22 0,-4 7-2,18 17 1,16-4-6,25-3 1,21-10-5,30-10 1,23-16-3,28-12-2,13-25-4,8-19-2,7-14-6,-9-20-8,-1-5-11,-28-23-12,-3 13-10,-36-21-8,-8 15 5,-33-8 0,-8 20 11,-21-3 10,-12 10 22,-8 9 18,-4-4 17,7 14 14,-5-5 1,21 13 6,-1-10-3,38 7-2,-22 7-11,22-7-6,44 9-4,-1-4-12,13 0-14,4-12-36,10 4-75,5 3-9,-10-4 3,-2 1-7</inkml:trace>
          <inkml:trace contextRef="#ctx0" brushRef="#br1" timeOffset="51361.3787">6837 7154 6,'10'-24'100,"-10"24"1,2-43 5,-7 16-52,5 27-14,-33-34-1,6 32-4,-16-5-5,1 19-2,-16 0-5,3 19-1,-15 6-5,7 13-1,-2 6-3,9 12-1,10 6-4,17 1 1,22 0-4,24-5-1,22-7-4,16-15-6,30-4-19,2-27-33,12-12-70,2-15-2,-2-12-1,-7-12 1</inkml:trace>
          <inkml:trace contextRef="#ctx0" brushRef="#br1" timeOffset="51923.9024">6922 6952 163,'0'0'126,"9"-29"0,30 21 1,19 11-90,10-1-11,28 17-7,11 6-7,9 8-2,4 9-4,-1 8-2,-1 8-4,-12 5-1,-11 10 0,-18 1 0,-19 4 0,-22 4-1,-21 0 0,-23 3 3,-21-3 0,-21-3 1,-18-11-8,-21-15-10,-6 3-38,-21-27-69,-2-17-4,0-17-2,4-14-2</inkml:trace>
          <inkml:trace contextRef="#ctx0" brushRef="#br1" timeOffset="51611.3905">7308 7048 145,'0'0'124,"-5"32"4,10 6-5,12 20-74,-5 10-22,15 12-13,7 4-31,-3-7-36,15-2-69,0-12-1,0-22-4,-3-14 0</inkml:trace>
        </inkml:traceGroup>
        <inkml:traceGroup>
          <inkml:annotationXML>
            <emma:emma xmlns:emma="http://www.w3.org/2003/04/emma" version="1.0">
              <emma:interpretation id="{EBBA6030-79C7-4FC3-BB69-C9C7DFF29EBE}" emma:medium="tactile" emma:mode="ink">
                <msink:context xmlns:msink="http://schemas.microsoft.com/ink/2010/main" type="inkWord" rotatedBoundingBox="12220,7449 14784,7409 14807,8891 12243,8931"/>
              </emma:interpretation>
              <emma:one-of disjunction-type="recognition" id="oneOf13">
                <emma:interpretation id="interp57" emma:lang="en-US" emma:confidence="0">
                  <emma:literal>for</emma:literal>
                </emma:interpretation>
                <emma:interpretation id="interp58" emma:lang="en-US" emma:confidence="0">
                  <emma:literal>foe</emma:literal>
                </emma:interpretation>
                <emma:interpretation id="interp59" emma:lang="en-US" emma:confidence="0">
                  <emma:literal>fore</emma:literal>
                </emma:interpretation>
                <emma:interpretation id="interp60" emma:lang="en-US" emma:confidence="0">
                  <emma:literal>Gore</emma:literal>
                </emma:interpretation>
                <emma:interpretation id="interp61" emma:lang="en-US" emma:confidence="0">
                  <emma:literal>Goo</emma:literal>
                </emma:interpretation>
              </emma:one-of>
            </emma:emma>
          </inkml:annotationXML>
          <inkml:trace contextRef="#ctx0" brushRef="#br1" timeOffset="52918.5558">10205 7785 100,'0'0'106,"43"-10"1,-16-21-1,7-25-72,5-4-10,-6-20-6,8-4-12,-9-10-3,-3-6-4,-15 4-2,-9 9 1,-12 12 2,-15 12 0,-14 17 3,-17 17 2,-10 17 1,-10 24 2,-6 17 2,1 24 1,1 13 1,12 23 3,12 20-1,21 19-2,23 9-3,28 13 0,24 2-5,18-4-4,16-8-7,10-26-7,10-25-6,-13-43-1,1-27-11,-30-45-3,-9-25 3,-34-29 4,-14-9 12,-27-6 8,-22 1 9,-16 15 4,-13 1 15,0 30 7,-2 4 3,17 25-1,4 2-6,28 17-3,33 0-3,0 0-4,53 32-4,19-16-10,25 6-19,7-15-43,21 1-54,6-6-1,-6-9-4,-1-5 1</inkml:trace>
          <inkml:trace contextRef="#ctx0" brushRef="#br1" timeOffset="53731.0948">11394 7534 65,'-3'-53'96,"-4"26"3,-12-7-1,-15 3-61,5 16-3,-17-2-5,0 20 0,-17 7-2,5 21-2,-7 3 0,12 19-3,7 0-2,19 12-6,13-7-1,19-2-6,19-20-4,19-12-1,18-19-2,9-15-3,2-16-2,-2-23-3,-4-4-1,-16-12-5,-9 2-2,-19-2 1,-10 5 0,-21 7 2,-11 4 2,-9 11 6,-9 6 2,-4 13 7,-3 4 4,1 13 1,1 4 0,9 13 1,7 4-1,15 8 0,15 4-4,18 3 1,18-3 0,14-4-4,17 2 0,7-10-5,10-7 1,-2-9-5,2-8-1,-12-7-2,-7-5-2,-15-5 2,-12-2 0,-15-5 3,-11 5 0,-10 0 4,-5 24 2,-17-37 2,17 37-1,-32-16 3,32 16-1,-21 7 1,21-7-1,7 29 0,-7-29-1,48 38-3,-9-18-1,7-8-3,9 0-1,-4-7-1,2-5 2,-5-7-2,-2-6 2,-9-3 3,-11-4 6,-26 20 3,20-36 4,-20 36 4,-32-29 1,1 27 2,-18 2 1,-1 16 1,-13 6-3,7 22 1,-2 2-1,17 12-4,12 7-1,20 5-3,21 0-2,19-7-8,27-3-13,7-26-40,25-5-73,4-15-2,7-14-2,3-12 1</inkml:trace>
        </inkml:traceGroup>
        <inkml:traceGroup>
          <inkml:annotationXML>
            <emma:emma xmlns:emma="http://www.w3.org/2003/04/emma" version="1.0">
              <emma:interpretation id="{C8D24A6D-ED68-4857-8227-B09D392551A5}" emma:medium="tactile" emma:mode="ink">
                <msink:context xmlns:msink="http://schemas.microsoft.com/ink/2010/main" type="inkWord" rotatedBoundingBox="15768,7401 22924,7290 22953,9135 15797,9247"/>
              </emma:interpretation>
              <emma:one-of disjunction-type="recognition" id="oneOf14">
                <emma:interpretation id="interp62" emma:lang="en-US" emma:confidence="1">
                  <emma:literal>checking</emma:literal>
                </emma:interpretation>
                <emma:interpretation id="interp63" emma:lang="en-US" emma:confidence="0">
                  <emma:literal>Checking</emma:literal>
                </emma:interpretation>
                <emma:interpretation id="interp64" emma:lang="en-US" emma:confidence="0">
                  <emma:literal>chucking</emma:literal>
                </emma:interpretation>
                <emma:interpretation id="interp65" emma:lang="en-US" emma:confidence="0">
                  <emma:literal>chocking</emma:literal>
                </emma:interpretation>
                <emma:interpretation id="interp66" emma:lang="en-US" emma:confidence="0">
                  <emma:literal>Chucking</emma:literal>
                </emma:interpretation>
              </emma:one-of>
            </emma:emma>
          </inkml:annotationXML>
          <inkml:trace contextRef="#ctx0" brushRef="#br1" timeOffset="54324.8754">14025 7290 17,'-22'-29'91,"22"29"3,-51-44 8,12 25-48,-6 19-3,-23 0-4,5 24-6,-17 0 0,10 27-8,-2 5-5,16 16-8,18 8-4,23 12-5,32-3-4,24-4-4,29-8-6,20-24-6,25-10-14,1-33-21,22-12-76,-15-25-1,-9-19-3,-15-12 1</inkml:trace>
          <inkml:trace contextRef="#ctx0" brushRef="#br1" timeOffset="54898.121">14525 6804 103,'0'0'113,"2"24"6,1 20-3,1 19-51,-4 7-20,17 29-10,-5 2-13,8 10-8,-1-7-5,3-5-5,2-14-2,0-20-3,3-21-1,-3-32-2,2-22-2,-4-29 0,7-9-2,-7-15 1,2-2 0,-2 0 1,-1 9-1,-1 15 3,-3 12 1,-17 29 2,26 12 2,-9 24-1,-2 13 3,4 16-1,8 7 1,6 3-1,11 0 0,9-10-2,10-21 0,7-15-1,7-19 1,-2-18-2,-2-21 1,-8-12-3,-7-17 1,-15-12-1,-9 0-2,-15-2 3,-14 2 0,-7 9 3,-15 6 3,-7 11 4,-12 13 2,-1 24 2,-6 14 1,4 19 1,-4 20 1,14 20-5,9 4-2,18 12-8,21 5-17,5-17-47,25-3-56,14-13-1,4-28-5,11-14 2</inkml:trace>
          <inkml:trace contextRef="#ctx0" brushRef="#br1" timeOffset="55429.404">16610 7036 83,'-41'-14'110,"14"16"3,-7 8 5,-4 4-39,-1 22-29,-19 1-12,12 18-11,-10 6-7,8 11-7,2-2-5,12 7-4,13-2-2,18 0 0,23-10-1,18-9-5,20-12-8,12-28-15,29-1-34,0-25-60,3-19-2,-3-19-1,-12-12 3</inkml:trace>
          <inkml:trace contextRef="#ctx0" brushRef="#br1" timeOffset="55882.5445">17105 7022 181,'0'0'119,"22"19"-2,-25 15 1,-6 12-75,6 29-11,-7 7-14,3 7-10,0-2-5,5-5-3,2-12 0,4-19-2,8-24 1,-12-27 2,37-34 0,-13-19 4,5-17-1,2-13 2,3-6-2,2 0 2,3-1-4,0 13-1,2 19-5,-7 12-14,9 27-18,-19 2-41,-2 26-44,-8 13-4,-11 17 4,-8 7-2</inkml:trace>
          <inkml:trace contextRef="#ctx0" brushRef="#br1" timeOffset="56070.0544">17252 7328 225,'0'0'130,"34"5"-4,-5 10 1,-2 7-85,19 23-15,-1-1-13,11 9-14,4 5-22,-6-14-44,1-1-61,3-12-1,-2-19-4,-6-19 4</inkml:trace>
          <inkml:trace contextRef="#ctx0" brushRef="#br1" timeOffset="56241.9382">18059 7256 251,'-24'-12'127,"24"12"5,-5 48-5,22 1-92,-5-6-18,10 8-23,9 7-34,-6-10-81,11-9-6,-2-18-2,-1-18-3</inkml:trace>
          <inkml:trace contextRef="#ctx0" brushRef="#br1" timeOffset="56398.1948">18274 6939 297,'-22'-48'122,"6"9"-1,1 8-40,15 31-81,0 0-33,2 27-76,13 9-11,2 10-2,5 7 0</inkml:trace>
          <inkml:trace contextRef="#ctx0" brushRef="#br1" timeOffset="56773.2199">18547 7572 202,'12'-43'129,"3"-13"1,-1-6-1,8 11-68,-7-17-31,11 17-9,-4 6-12,2 23-3,-24 22-3,36 12-3,-21 17-2,-6 17-2,3 9-1,-4 3-1,4 5 1,-5-7-1,8-10 2,-1-15 0,13-14 3,2-24 3,0-17 2,4-10 3,-1-15-1,4-1 2,-5-3-2,3 4 0,-10 8-2,3 17-1,-5 17-2,-22 7-1,41 43-4,-27 1-9,8 18-20,-12 1-59,11 7-38,1-2 0,10-10-2</inkml:trace>
          <inkml:trace contextRef="#ctx0" brushRef="#br1" timeOffset="57329.387">19934 7420 101,'0'-50'95,"-2"8"5,-15 1 2,-15 8-64,3 23 0,-14 5-6,4 24 2,-9-2-2,14 27-3,-5-6-2,22 16-7,10 1-3,26 6-5,15-1-2,24 5-4,15 3-4,14 2-3,19 5-11,3-5-5,4 14-8,-14-11 1,-4 14-2,-25-15 2,-15 6 6,-26-16 7,-26-4 11,-25-7 11,-26-19 7,-13-6 3,-21-28 1,0-8 1,-8-26-4,13-10-5,5-19-3,19-8-4,14-9-2,22-5-4,19 3-10,10-8-35,22 14-80,7 6-2,5 7-2,3 4-2</inkml:trace>
        </inkml:traceGroup>
        <inkml:traceGroup>
          <inkml:annotationXML>
            <emma:emma xmlns:emma="http://www.w3.org/2003/04/emma" version="1.0">
              <emma:interpretation id="{1720D61F-714D-410C-B5FB-FCFA74AF8969}" emma:medium="tactile" emma:mode="ink">
                <msink:context xmlns:msink="http://schemas.microsoft.com/ink/2010/main" type="inkWord" rotatedBoundingBox="24037,7199 29774,7110 29790,8141 24053,8230"/>
              </emma:interpretation>
              <emma:one-of disjunction-type="recognition" id="oneOf15">
                <emma:interpretation id="interp67" emma:lang="en-US" emma:confidence="1">
                  <emma:literal>whether</emma:literal>
                </emma:interpretation>
                <emma:interpretation id="interp68" emma:lang="en-US" emma:confidence="1">
                  <emma:literal>whe There</emma:literal>
                </emma:interpretation>
                <emma:interpretation id="interp69" emma:lang="en-US" emma:confidence="0">
                  <emma:literal>why There</emma:literal>
                </emma:interpretation>
                <emma:interpretation id="interp70" emma:lang="en-US" emma:confidence="0">
                  <emma:literal>who There</emma:literal>
                </emma:interpretation>
                <emma:interpretation id="interp71" emma:lang="en-US" emma:confidence="0">
                  <emma:literal>Why There</emma:literal>
                </emma:interpretation>
              </emma:one-of>
            </emma:emma>
          </inkml:annotationXML>
          <inkml:trace contextRef="#ctx0" brushRef="#br1" timeOffset="58066.7146">21758 6954 197,'0'0'122,"-19"22"2,-1 14-2,3 22-83,-2 7-6,9 22-15,10 0-6,17 0-5,8-10-2,16-14-4,12-22 1,7-21-4,8-35-3,-1-21 3,-6-20-3,-8-11 1,-12-6 0,-14-7 1,-13 6-1,-16 3 2,-10 23 2,-10 12-1,-7 19 3,-3 19-1,3 18 2,10 16 1,9 15 0,20 9 2,14 10 2,27 0 0,14-12-1,17-7-1,8-17 1,4-17-4,-5-22 0,-9-14-2,-15-25-3,-19-11 0,-19-8-3,-22-12-4,-13 2-8,-21-4-13,5 19-23,-22-2-71,8 9-2,1 7-3,6 13 5</inkml:trace>
          <inkml:trace contextRef="#ctx0" brushRef="#br1" timeOffset="58582.3655">22802 6628 160,'0'0'116,"31"41"3,-12 14-5,-4 8-71,16 27-7,-2 4-14,8 12-6,-4 0-6,1 1-3,-5-20-1,0-17-2,-7-22 0,0-26-3,-22-22-3,29-24 2,-17-22-2,0-10 1,-3-7-2,4 1 1,-1 8-2,0 13 2,-12 41 1,26-21 0,-26 21 0,37 50 1,-8-1 2,2 9-1,12 0 0,3-3 0,12-9 0,8-12-1,4-20 1,2-16-3,-7-22-3,-2-17 3,-12-12-2,-8-10 2,-14-10-1,-12-4 1,-12 5 2,-12 6 1,-12 8 6,-6 17 0,-11 20 3,0 23 0,-5 20 1,5 26 0,7 12 0,12 18-2,14 14-6,18-1-9,21 1-24,3-19-64,23-11-38,9-18 0,11-17-5</inkml:trace>
          <inkml:trace contextRef="#ctx0" brushRef="#br1" timeOffset="60019.9427">24234 6906 159,'-58'-34'120,"17"5"1,22 7 1,19-7-83,34 19-7,19-14-12,24 3-8,13-8-3,16 0-4,10-3-2,5 3-3,-1 5 1,-6 5-3,-12 11 0,-13 16-1,-12 18 1,-19 18-1,-14 19 1,-15 14 1,-15 15-1,-7 9 3,-7 10 1,-2 0-1,0-12 0,2-14 0,4-20 1,8-26-3,-12-39 2,42 2-2,-13-38-4,-3-20 2,3-6-1,-2-13 0,-3 5 0,-5 9 0,-7 15 0,-2 15 3,-10 31 2,0 0 0,0 0 2,27 58 1,-13-10 2,10 5-1,8 1 1,11-4-2,10-9 0,12-14-2,8-10 0,-3-17-3,0-15-4,-7-16-1,-8-12-5,-11-20-3,-13-5-3,-14-9 1,-10 4 2,-16 1 2,-8 9 7,-7 12 6,-10 17 9,0 27 6,-9 17 2,2 28 3,-3 8-2,10 24 1,5 8-5,20 6-5,6-2-3,20-2-3,12-15-2,19-21-3,10-15-1,8-19-3,1-23-3,-2-16-2,3-14-6,-12-25-5,-1-2-5,-19-12-3,3 10 0,-20-6 1,3 16 5,-15 1 5,-2 20 11,-7 12 8,2 29 11,0 0 6,-32 3 3,25 25 2,-2 1-2,11 15-3,3-3-4,12 5-3,7-10-6,7-2-3,10-12-2,3-8-3,4-9-2,0-12-3,1-8 0,-11-11-6,6-3 3,-15-10 1,-2 3 5,-13-3 2,-7 8 10,-9 4 4,2 27 4,-36-22 8,-8 25 1,5 23 1,-16 3-2,9 27 0,-10 0-9,13 16 0,9 1-3,20 4-3,18 3-3,23-5-5,21-10-3,18-15-8,23-1-18,-2-32-38,22-3-73,2-26 2,-3-17 0,-13-17-3</inkml:trace>
          <inkml:trace contextRef="#ctx0" brushRef="#br1" timeOffset="58988.6356">24582 6816 169,'10'44'125,"-3"11"-2,-4 15-2,-1 20-90,0 2-17,8 7-15,9-3-24,-4-23-24,19-15-69,-5-24 0,-3-27-2,-4-19-2</inkml:trace>
        </inkml:traceGroup>
      </inkml:traceGroup>
      <inkml:traceGroup>
        <inkml:annotationXML>
          <emma:emma xmlns:emma="http://www.w3.org/2003/04/emma" version="1.0">
            <emma:interpretation id="{1A5A7C86-E9B7-4042-9972-2E453A3ED2FE}" emma:medium="tactile" emma:mode="ink">
              <msink:context xmlns:msink="http://schemas.microsoft.com/ink/2010/main" type="line" rotatedBoundingBox="6126,9367 28585,9414 28580,11648 6121,11600"/>
            </emma:interpretation>
          </emma:emma>
        </inkml:annotationXML>
        <inkml:traceGroup>
          <inkml:annotationXML>
            <emma:emma xmlns:emma="http://www.w3.org/2003/04/emma" version="1.0">
              <emma:interpretation id="{6A5CC777-50AC-412C-A2B1-12ADCEC020CE}" emma:medium="tactile" emma:mode="ink">
                <msink:context xmlns:msink="http://schemas.microsoft.com/ink/2010/main" type="inkWord" rotatedBoundingBox="6126,9367 9151,9373 9146,11607 6121,11600"/>
              </emma:interpretation>
              <emma:one-of disjunction-type="recognition" id="oneOf16">
                <emma:interpretation id="interp72" emma:lang="en-US" emma:confidence="1">
                  <emma:literal>fig</emma:literal>
                </emma:interpretation>
                <emma:interpretation id="interp73" emma:lang="en-US" emma:confidence="1">
                  <emma:literal>f, g</emma:literal>
                </emma:interpretation>
                <emma:interpretation id="interp74" emma:lang="en-US" emma:confidence="0">
                  <emma:literal>f. g</emma:literal>
                </emma:interpretation>
                <emma:interpretation id="interp75" emma:lang="en-US" emma:confidence="0">
                  <emma:literal>t, g</emma:literal>
                </emma:interpretation>
                <emma:interpretation id="interp76" emma:lang="en-US" emma:confidence="0">
                  <emma:literal>t. g</emma:literal>
                </emma:interpretation>
              </emma:one-of>
            </emma:emma>
          </inkml:annotationXML>
          <inkml:trace contextRef="#ctx0" brushRef="#br1" timeOffset="63983.277">3991 9677 1,'0'0'42,"22"19"44,-22-19 3,34 2-44,-13-18-7,8-9-8,-2-23-6,9-7-5,-7-23-5,8-2-6,-13-9-1,2 5-3,-11-3 0,-8 9 1,-7 11 2,-10 6-2,-9 13 4,-10 9 2,-12 3 4,0 19 3,-12 15-1,4 21-1,-6 20 1,4 33 1,5 20-4,15 36 1,9 22-7,22 19-1,12 5-4,17-3-4,19-9-9,6-22-7,8-24-8,-8-41-13,1-24-12,-23-46-18,-8-17 3,-32-39 3,-8-7 16,-28-17 19,-2-2 17,-14-5 18,-3-3 21,3 15 21,-1-2 5,18 21 6,2-2-8,24 21-9,5 1-7,12 31-8,33-17-5,16 29-4,14-2-5,16 11-5,13-1-10,2-8-19,13 12-58,-8-14-46,-8-3-2,-11-5-4</inkml:trace>
          <inkml:trace contextRef="#ctx0" brushRef="#br1" timeOffset="63984.277">5192 9942 171,'-24'8'126,"24"-8"-7,-8 36 4,4-5-98,13 13-23,3 11-57,0 1-63,-2-3-3,0-2-7,-5-15 0</inkml:trace>
          <inkml:trace contextRef="#ctx0" brushRef="#br1" timeOffset="63999.1186">6100 9387 131,'5'-34'112,"0"-2"-1,-7-8-1,-8-4-85,3 9-9,-13-2-2,-1 15-5,-16 6 0,-4 25 0,-17 19-1,3 25 1,-8 16-2,7 17-2,6 10-2,13 4-3,16-1-7,18-18-3,25-17-6,12-28-2,21-18-1,1-28-2,12-13 4,-13-19 4,5-4 7,-16-8 7,-8 2 7,-9 10 5,-20 3 4,-2 16 0,-10 3 0,5 24-2,0 0-1,0 0-3,5 26-3,17 18-2,7 14-2,12 19 1,14 15-2,10 19 0,6 15-2,6 9-3,0 10 2,-4-2-2,-11-3 0,-11-7 0,-17-15 0,-17-19-2,-22-19 2,-14-20 2,-22-28-2,-12-23 2,-10-28 0,-7-27-1,0-24 3,7-17-2,12-14 4,15-13-1,16-2-3,13 0-6,22 17-25,4 7-84,15 12-4,7 15 0,-2 12-4</inkml:trace>
        </inkml:traceGroup>
        <inkml:traceGroup>
          <inkml:annotationXML>
            <emma:emma xmlns:emma="http://www.w3.org/2003/04/emma" version="1.0">
              <emma:interpretation id="{EDC83B04-3BC2-44F4-BFCA-1C4136831CBB}" emma:medium="tactile" emma:mode="ink">
                <msink:context xmlns:msink="http://schemas.microsoft.com/ink/2010/main" type="inkWord" rotatedBoundingBox="10524,9565 13328,9571 13326,10728 10521,10722"/>
              </emma:interpretation>
              <emma:one-of disjunction-type="recognition" id="oneOf17">
                <emma:interpretation id="interp77" emma:lang="en-US" emma:confidence="1">
                  <emma:literal>have</emma:literal>
                </emma:interpretation>
                <emma:interpretation id="interp78" emma:lang="en-US" emma:confidence="0">
                  <emma:literal>nave</emma:literal>
                </emma:interpretation>
                <emma:interpretation id="interp79" emma:lang="en-US" emma:confidence="0">
                  <emma:literal>hare</emma:literal>
                </emma:interpretation>
                <emma:interpretation id="interp80" emma:lang="en-US" emma:confidence="0">
                  <emma:literal>brave</emma:literal>
                </emma:interpretation>
                <emma:interpretation id="interp81" emma:lang="en-US" emma:confidence="0">
                  <emma:literal>haul</emma:literal>
                </emma:interpretation>
              </emma:one-of>
            </emma:emma>
          </inkml:annotationXML>
          <inkml:trace contextRef="#ctx0" brushRef="#br1" timeOffset="65155.8786">8149 8991 82,'27'-5'104,"-27"5"2,19 46-33,0 12-25,-7 14-9,15 30-6,-8 6-12,10 16-5,-2-1-11,-1-7 1,-1-17-5,-4-24 1,1-32-3,-22-43 1,39-10 0,-20-38-1,3-27 2,-1-12-2,1-7 3,2-5-2,1 10 2,4 6 0,-8 26 2,6 23 1,-5 29 0,-1 27 1,-6 23-2,2 26 1,-8 13-7,1 10-8,12 13-32,-15-8-70,10-17-2,5-19-3,7-27 0</inkml:trace>
          <inkml:trace contextRef="#ctx0" brushRef="#br1" timeOffset="65593.4062">9483 9597 118,'2'-24'113,"-7"-8"0,-9 3 0,-6 5-66,-18-2-24,1 14-4,-21 7-6,-2 17-2,-8 17-1,1 19 0,-1 8-2,10 11 0,10 6-3,19 2 1,22-8-3,19-11 1,19-20-3,15-16 0,12-23-2,5-14 2,0-17-1,-3-12 0,-12-9 0,-4-5-1,-10 2 2,-10 2-2,-7 12 3,-5 8-1,-7 12 2,-5 24 0,0 0 0,17 24 0,-8 15-2,3 9-9,10 17-26,-5-7-57,12 0-31,5-4-3,4-18 1</inkml:trace>
          <inkml:trace contextRef="#ctx0" brushRef="#br1" timeOffset="65859.0404">9809 9392 141,'0'0'118,"-17"36"1,17 19-2,12 25-71,-5-3-17,15 20-3,0-10-11,9-5-1,3-24-3,9-17-1,1-31 0,4-25-3,0-28 0,-2-22-6,-2-20-2,-8-16-16,5 6-23,-19-8-59,5 18-28,-11 15-2,-1 22 0</inkml:trace>
          <inkml:trace contextRef="#ctx0" brushRef="#br1" timeOffset="66171.5542">10485 10124 122,'39'2'109,"4"-16"-1,-2-30 3,-4-24-77,9-2-10,-5-21-9,-3-1-8,-9 2-3,-9 8 1,-8 7 6,-7 17 0,-18 8 2,-1 25 3,-17 11 0,-1 26 3,-14 15-1,10 21 0,-7 12-4,9 15-1,7 10-3,15 4-2,14 1-3,20-6-7,27-2-21,6-26-67,27-8-45,8-19-3,13-19 5</inkml:trace>
        </inkml:traceGroup>
        <inkml:traceGroup>
          <inkml:annotationXML>
            <emma:emma xmlns:emma="http://www.w3.org/2003/04/emma" version="1.0">
              <emma:interpretation id="{FC46E5A3-21D1-4411-AC76-342C2DC1ED83}" emma:medium="tactile" emma:mode="ink">
                <msink:context xmlns:msink="http://schemas.microsoft.com/ink/2010/main" type="inkWord" rotatedBoundingBox="14677,10106 15712,10108 15711,10672 14676,10669"/>
              </emma:interpretation>
              <emma:one-of disjunction-type="recognition" id="oneOf18">
                <emma:interpretation id="interp82" emma:lang="en-US" emma:confidence="1">
                  <emma:literal>a</emma:literal>
                </emma:interpretation>
                <emma:interpretation id="interp83" emma:lang="en-US" emma:confidence="0">
                  <emma:literal>A</emma:literal>
                </emma:interpretation>
                <emma:interpretation id="interp84" emma:lang="en-US" emma:confidence="0">
                  <emma:literal>or</emma:literal>
                </emma:interpretation>
                <emma:interpretation id="interp85" emma:lang="en-US" emma:confidence="0">
                  <emma:literal>cr</emma:literal>
                </emma:interpretation>
                <emma:interpretation id="interp86" emma:lang="en-US" emma:confidence="0">
                  <emma:literal>on</emma:literal>
                </emma:interpretation>
              </emma:one-of>
            </emma:emma>
          </inkml:annotationXML>
          <inkml:trace contextRef="#ctx0" brushRef="#br1" timeOffset="66843.4614">12785 9822 138,'0'-27'100,"-7"-16"0,2 4-4,-5-5-75,-9 1-9,-5 4-7,-7 8-2,-8 12 1,-7 9 5,-2 24 2,-10 11 2,5 20 2,-1 9 0,11 13 0,9 3 0,22 5-2,12-2-5,19-13-4,18-16 0,16-18-1,12-16-1,12-20 0,-4-16-2,-3-15 1,0-15 1,-12-2-1,-10-5 2,-9 8-1,-15 4 3,-7 12-1,-7 15 2,-10 24 0,0 0 0,19 36 0,-2 8-3,12 9-9,14 19-27,3-6-78,19-4-14,10-8-1,5-16 2</inkml:trace>
        </inkml:traceGroup>
        <inkml:traceGroup>
          <inkml:annotationXML>
            <emma:emma xmlns:emma="http://www.w3.org/2003/04/emma" version="1.0">
              <emma:interpretation id="{E2201A61-96DE-46D1-A46B-9F8FD79E5D5F}" emma:medium="tactile" emma:mode="ink">
                <msink:context xmlns:msink="http://schemas.microsoft.com/ink/2010/main" type="inkWord" rotatedBoundingBox="16837,9903 24025,9918 24023,10807 16835,10792"/>
              </emma:interpretation>
              <emma:one-of disjunction-type="recognition" id="oneOf19">
                <emma:interpretation id="interp87" emma:lang="en-US" emma:confidence="1">
                  <emma:literal>common</emma:literal>
                </emma:interpretation>
                <emma:interpretation id="interp88" emma:lang="en-US" emma:confidence="0">
                  <emma:literal>Common</emma:literal>
                </emma:interpretation>
                <emma:interpretation id="interp89" emma:lang="en-US" emma:confidence="0">
                  <emma:literal>commons</emma:literal>
                </emma:interpretation>
                <emma:interpretation id="interp90" emma:lang="en-US" emma:confidence="0">
                  <emma:literal>Commons</emma:literal>
                </emma:interpretation>
                <emma:interpretation id="interp91" emma:lang="en-US" emma:confidence="0">
                  <emma:literal>commove</emma:literal>
                </emma:interpretation>
              </emma:one-of>
            </emma:emma>
          </inkml:annotationXML>
          <inkml:trace contextRef="#ctx0" brushRef="#br1" timeOffset="67327.8735">15034 9720 122,'25'-51'87,"-16"-16"0,3-1-19,-14 8-60,-8 4 0,-14 13-1,-19 9 6,-6 19 5,-21 13 6,0 19 2,-14 12 5,9 26 2,-5 3 0,24 22-5,13 2-7,31 10-3,24-5-11,29-2-11,36-6-31,13-21-61,23-14-27,13-20 2,4-14 0</inkml:trace>
          <inkml:trace contextRef="#ctx0" brushRef="#br1" timeOffset="67786.6035">15764 9587 105,'-29'-36'105,"-5"7"3,-14 5 3,-17 2-64,4 32-4,-18 2-7,8 31-6,-8 6-6,18 26-2,3 4-6,27 13-1,21 0-6,27-5-4,27-17-3,23-14-4,20-25-3,8-21 0,8-18-4,-6-21-5,-5-14-7,-20-25-7,-4 3-4,-32-20 0,-7 15 2,-26-7-1,-6 9 8,-23 6 7,-11 13 13,-16 18 11,-14 12 9,-3 19 7,-10 9 4,15 25 3,-5 5-2,21 14-1,13 2-3,38 8-3,18-5-5,33 3-4,19-15-9,13-8-16,21-4-44,3-15-67,2-11 0,-7-13-5,-12-10 1</inkml:trace>
          <inkml:trace contextRef="#ctx0" brushRef="#br1" timeOffset="68596.6549">16412 9971 115,'-3'-29'101,"6"-19"2,13-7-3,9-8-64,1-12-4,15 2-10,3-1-7,4 8-6,-2 8-3,2 22-3,-4 14 0,-1 22 1,-11 22 0,-3 24 2,-12 14-1,-3 18 4,-7 4-1,-4 7 3,2-4-2,-1-8 0,8-17-2,5-16-1,8-25 0,4-16-2,7-27-1,5-20-1,-3-14 1,6-14-1,-5-8 0,2-2-2,-5 4 1,0 8-1,-4 20 1,-3 16-1,-5 27 1,-24 7 2,34 53-1,-25 2 1,-2 15 1,1 5 1,-1 3-2,3-4 1,2-13-1,5-18-1,9-19 1,6-19-1,4-22 0,5-14-1,-2-20 1,4-9-1,1-10 0,-1 2 0,-4 8 0,-3 14 0,-5 14 0,-2 28 0,-5 28-1,-4 24 0,-3 27-5,-3 7-11,8 27-37,-8-8-71,8-2-3,0-17-1,5-19-3</inkml:trace>
          <inkml:trace contextRef="#ctx0" brushRef="#br1" timeOffset="69456.0709">18347 10051 129,'0'0'101,"7"-43"4,12 4-5,18-4-64,-9-15-4,18 0-14,-5-5-6,10 5-7,-10 9 0,0 13-2,-7 15 1,-5 18 2,-5 18 0,-4 21 0,-8 17 0,2 12 1,-4 3-2,4 4 1,3-4-5,3-12 2,6-20-2,6-17 1,4-24 1,2-21 0,4-15 1,1-17-2,-2-12 5,5-3-4,-10 8 2,1 9-1,-4 20 0,-1 24 0,-8 22 0,-2 23 1,-8 18-2,-2 17 2,-2 4-3,0 3 3,2-7-5,0-17 1,5-20 1,9-24 0,3-26-1,7-17-1,5-22 3,1-15-5,-4-11 4,8-1-1,-5 3-2,-2 14-1,-5 20 1,-5 19 0,-5 24-1,-24 5 1,31 58 0,-24 0 1,-2 12-1,3 8 2,-1-1-3,7-2-5,13-5-19,-8-24-35,15-10-63,7-14 1,-2-20 3,2-12-6</inkml:trace>
          <inkml:trace contextRef="#ctx0" brushRef="#br1" timeOffset="70268.613">20613 9938 65,'5'-44'76,"7"6"-3,-15-20 0,1 2-64,-3 3 7,-12-3 3,-5 15 6,-16 3 6,-3 25 6,-17 9 1,7 33 4,-14 7-1,12 31-5,-3 8-10,17 15-8,13 2-6,23-1-5,20-13-1,17-16-3,17-23-2,9-24-3,8-23 1,2-23-1,-5-20-6,-9-24-6,-8-4-5,-17-18-1,-9 10 1,-17-2 2,-5 11 4,-14 11 3,-6 16 11,-6 22 8,-13 14 9,0 32 1,-7 12 0,5 27 1,-7 4-3,14 20-1,8-3-5,14 1 0,9-11-5,15-11-1,12-22-1,20-15 0,7-19-3,9-19 1,-2-18-1,0-13-1,2-8 1,-4-10-1,-5-2 0,-8 5-1,-4 7 2,-10 14-2,-3 20 2,-26 24-1,29 20 1,-24 21 1,-2 21-2,-3 11 3,2 7-3,3 4-1,2-4 1,10-12-2,5-18 1,12-21-1,2-21 2,5-21 0,0-18 1,2-25 0,1-11 1,-3-13 0,0-4-1,-5 4 0,1 12 1,-6 15-2,-2 24 3,-2 24 0,-8 27 0,0 24 0,-7 24-4,-2 10-8,7 23-40,-10-6-77,10-5-6,0-17 0,2-15-3</inkml:trace>
        </inkml:traceGroup>
        <inkml:traceGroup>
          <inkml:annotationXML>
            <emma:emma xmlns:emma="http://www.w3.org/2003/04/emma" version="1.0">
              <emma:interpretation id="{895F2527-CA1C-4F4E-BA70-4FC63BBD5D79}" emma:medium="tactile" emma:mode="ink">
                <msink:context xmlns:msink="http://schemas.microsoft.com/ink/2010/main" type="inkWord" rotatedBoundingBox="25536,9642 28584,9648 28582,10685 25533,10679"/>
              </emma:interpretation>
              <emma:one-of disjunction-type="recognition" id="oneOf20">
                <emma:interpretation id="interp92" emma:lang="en-US" emma:confidence="0">
                  <emma:literal>beat</emma:literal>
                </emma:interpretation>
                <emma:interpretation id="interp93" emma:lang="en-US" emma:confidence="0">
                  <emma:literal>red t</emma:literal>
                </emma:interpretation>
                <emma:interpretation id="interp94" emma:lang="en-US" emma:confidence="0">
                  <emma:literal>reco t</emma:literal>
                </emma:interpretation>
                <emma:interpretation id="interp95" emma:lang="en-US" emma:confidence="0">
                  <emma:literal>react</emma:literal>
                </emma:interpretation>
                <emma:interpretation id="interp96" emma:lang="en-US" emma:confidence="0">
                  <emma:literal>reca t</emma:literal>
                </emma:interpretation>
              </emma:one-of>
            </emma:emma>
          </inkml:annotationXML>
          <inkml:trace contextRef="#ctx0" brushRef="#br1" timeOffset="71018.6422">23159 10087 143,'0'0'108,"29"0"-5,-29 0 1,27-53-88,-5 10-1,4-22-9,-2-10-5,5-15-5,-12-2-3,0 3 2,-10 2-2,-7 10 3,-9 12 0,-8 16 5,-3 20 2,-4 20 5,3 16 1,21-7 3,-27 58 2,22-12 0,20 12 0,9-5-1,19 2-2,10-9-3,15-9-1,7-16-3,7-9-1,-2-14-2,-8-10 0,-6-15-1,-16-2 1,-11-4 0,-20 1-1,-19 1 3,0 31 2,-48-37 2,4 37 2,-11 13 2,-6 13 1,-4 13 0,10 12 1,2 6-3,21 9-1,15 4-4,27-5-4,21-2-10,22-15-13,30 5-32,-1-19-72,22-10 0,-3-14-4,8-5 3</inkml:trace>
          <inkml:trace contextRef="#ctx0" brushRef="#br1" timeOffset="71346.7917">24647 9875 132,'8'-32'107,"-11"-6"5,-2-11-5,-2 11-64,-19-13-6,-1 10-9,-24-2-1,-2 18-3,-17 8-1,0 22-5,-7 12-2,7 22-3,7 12-4,15 14-2,23 7-3,23 3 0,24-2-5,19-15-6,24-5-9,5-27-21,22 1-30,-12-27-63,9-10 1,-9-14-4,-1-12 4</inkml:trace>
          <inkml:trace contextRef="#ctx0" brushRef="#br1" timeOffset="71674.9254">25131 9853 160,'38'31'114,"-38"-31"3,32-2-5,-32 2-76,21-39-14,-11 8-11,-10-8-4,-5-2 0,-12-2 2,-7 7 1,-12 2 4,-8 17 1,-13 5 2,-4 21 0,-11 11-1,6 18-1,4 8-4,13 12-2,8 3-4,19-1 1,20-4-5,24-8 1,16-17-5,16-14-5,18-7-12,1-29-26,21-1-83,-15-18-7,6-11 2,-10-13-4</inkml:trace>
          <inkml:trace contextRef="#ctx0" brushRef="#br1" timeOffset="72065.5694">25611 9491 233,'-36'0'132,"36"0"1,0 0-4,39 14-87,4-21-18,20 7-15,10 2-15,2-9-31,19 2-93,-12-2-3,0 7-4,-12-7-1</inkml:trace>
          <inkml:trace contextRef="#ctx0" brushRef="#br1" timeOffset="71878.0601">25824 9068 168,'0'0'133,"5"43"0,-24 1 0,-6 28-67,-11-4-30,12 19-11,-3 5-11,8 4-4,12-1-5,9-8-1,18-10-3,16-12-1,12-14-4,8-20-3,11-11-6,-4-23-10,12-2-25,-24-31-52,4 0-32,-18-17-3,-11 2 4</inkml:trace>
        </inkml:traceGroup>
      </inkml:traceGroup>
    </inkml:traceGroup>
  </inkml:traceGroup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46:25.98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7EAF962E-C6C6-4D45-B272-9BD01B8C733B}" emma:medium="tactile" emma:mode="ink">
          <msink:context xmlns:msink="http://schemas.microsoft.com/ink/2010/main" type="writingRegion" rotatedBoundingBox="295,739 32626,461 32779,18240 448,18518"/>
        </emma:interpretation>
      </emma:emma>
    </inkml:annotationXML>
    <inkml:traceGroup>
      <inkml:annotationXML>
        <emma:emma xmlns:emma="http://www.w3.org/2003/04/emma" version="1.0">
          <emma:interpretation id="{6F220902-4627-43C6-B7DC-F28247AE0536}" emma:medium="tactile" emma:mode="ink">
            <msink:context xmlns:msink="http://schemas.microsoft.com/ink/2010/main" type="paragraph" rotatedBoundingBox="1691,815 25857,427 25932,5133 1766,552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1E15EE3A-7382-404F-A7FE-46C31D2D7D5F}" emma:medium="tactile" emma:mode="ink">
              <msink:context xmlns:msink="http://schemas.microsoft.com/ink/2010/main" type="line" rotatedBoundingBox="1691,815 25857,427 25885,2172 1719,2560"/>
            </emma:interpretation>
          </emma:emma>
        </inkml:annotationXML>
        <inkml:traceGroup>
          <inkml:annotationXML>
            <emma:emma xmlns:emma="http://www.w3.org/2003/04/emma" version="1.0">
              <emma:interpretation id="{CAF3259D-C19E-4DF4-B5B6-C33A81D6A81F}" emma:medium="tactile" emma:mode="ink">
                <msink:context xmlns:msink="http://schemas.microsoft.com/ink/2010/main" type="inkWord" rotatedBoundingBox="1691,815 25857,427 25885,2172 1719,2560"/>
              </emma:interpretation>
              <emma:one-of disjunction-type="recognition" id="oneOf0">
                <emma:interpretation id="interp0" emma:lang="en-US" emma:confidence="0">
                  <emma:literal>ComputableTrascendentals</emma:literal>
                </emma:interpretation>
                <emma:interpretation id="interp1" emma:lang="en-US" emma:confidence="0">
                  <emma:literal>Computability</emma:literal>
                </emma:interpretation>
                <emma:interpretation id="interp2" emma:lang="en-US" emma:confidence="0">
                  <emma:literal>computability</emma:literal>
                </emma:interpretation>
                <emma:interpretation id="interp3" emma:lang="en-US" emma:confidence="0">
                  <emma:literal>Comparableness</emma:literal>
                </emma:interpretation>
                <emma:interpretation id="interp4" emma:lang="en-US" emma:confidence="0">
                  <emma:literal>comparableness</emma:literal>
                </emma:interpretation>
              </emma:one-of>
            </emma:emma>
          </inkml:annotationXML>
          <inkml:trace contextRef="#ctx0" brushRef="#br0">4769 612 152,'-32'34'115,"16"5"-1,-1 19-5,0 17-80,14 24-8,3 7-13,5 8-5,12-6-5,0-13 5,7-20-7,0-25 3,-2-33 0,-22-17 1,29-58 2,-22-17 0,-9-19 2,-1-12-5,-4-10 6,0-3-2,2 6 1,8 11-2,1 15 3,13 20-2,5 13 0,9 21-2,13 11 3,9 17-1,7 10-1,8 12 1,2 9 0,-5 13 0,-11 7 3,-13 9-1,-22 8-1,-19 0 1,-27 2-2,-16-7 0,-15-4-8,-10-23-14,5-4-34,-2-30-67,10-14-1,9-17-1,19-7-2</inkml:trace>
          <inkml:trace contextRef="#ctx0" brushRef="#br0" timeOffset="256.8102">5651 472 175,'12'46'121,"-10"10"3,3 16-2,-12 1-84,21 11-8,1-11-10,16-6-6,5-21-4,10-19-1,5-27-2,7-20-1,-5-23-2,-4-15-4,-8-7-9,-17-13-24,5 16-65,-22-6-29,0 20-5,-19-3 0</inkml:trace>
          <inkml:trace contextRef="#ctx0" brushRef="#br0" timeOffset="650.3081">6221 462 181,'-51'-67'125,"12"-6"0,23 22-8,3-11-72,35 23-8,10-2-17,26 17-9,12 7-6,9 7-14,16 22-25,-13-5-89,17 25-5,-10-1-2,1 13-1</inkml:trace>
          <inkml:trace contextRef="#ctx0" brushRef="#br0" timeOffset="483.2142">6291 233 164,'24'14'121,"-5"8"3,8 22 0,-8 4-77,18 34-15,-11-2-9,10 19-15,1-5-10,-4-7-11,9 0-23,-23-34-37,0-9-52,-19-44 0,0 0-1,-19-27 2</inkml:trace>
          <inkml:trace contextRef="#ctx0" brushRef="#br0" timeOffset="1066.6191">7523 895 165,'10'-48'124,"-5"-10"-2,-10-12-1,0 7-86,-22-10-10,1 15-11,-15 7-3,-8 15-3,-9 14-1,-2 22-1,-8 17 1,3 24 0,2 15-3,8 21 2,11 13-4,15 4 1,20 3-2,18-13 1,18-16-3,16-22 2,15-24-1,8-32 1,6-19 1,-2-22-2,-7-19 2,-8-5-1,-9-2 1,-9 4-1,-11 13 1,-7 14 0,-11 15-1,-8 31 1,0 0-1,21 36 1,-8 12-5,6 10-6,17 22-30,-4-3-91,21 1-1,2-16-3,13-6-2</inkml:trace>
          <inkml:trace contextRef="#ctx0" brushRef="#br0" timeOffset="1667.4917">7968-142 115,'0'-36'114,"2"12"6,-2 24-1,0 0-71,-5 26-7,10 30-4,-15 14-10,13 27-8,-8 11-5,10 21-7,0 1-4,7-4-5,7-8-1,3-19-4,9-26 0,1-32 2,1-29 0,1-31 1,0-18 2,0-16 1,0-7 1,-1 2 1,6 5 0,5 11-2,2 21 1,9 13-1,8 25 2,2 15-2,0 11 0,-4 18 1,-8 11-1,-12 6 2,-12 4-2,-24-3 4,-22-11-4,-19-7 4,-15-18-3,-14-16-1,-10-20-7,-12-29-15,12-2-26,-7-22-71,24-5-2,10-9-2,23 7-1</inkml:trace>
          <inkml:trace contextRef="#ctx0" brushRef="#br0" timeOffset="2255.2031">8922 989 193,'26'22'123,"6"-15"0,11-12 0,6-24-93,13-7-9,1-24-12,5-13-6,-3-14-1,-7-12 0,-2 0-7,-15 0-1,-7 2-5,-15 8 2,-7 12-4,-17 6 3,-9 16-2,-13 9 0,-12 15 10,-9 18 4,-12 16 7,-3 26 3,-7 22 5,9 31-2,1 17 3,17 27-3,9 16 0,24 10-6,20-2-1,26-7-5,22-20-4,27-24 2,18-26-3,13-35-2,8-28-1,-1-37-4,2-21-4,-18-24-7,-6-11-3,-28-16-2,-10 3 4,-25-6 0,-9 15 9,-24 5 7,-17 14 10,-10 22 6,-19 10 11,-2 29 0,-18 14 2,3 29 1,-12 15-4,17 24-2,2 10-7,20 9 1,19 3-7,26-3-1,30-10-8,19-16-17,38-8-91,5-23-24,15-16 0,2-23-6</inkml:trace>
          <inkml:trace contextRef="#ctx0" brushRef="#br0" timeOffset="-2213.4892">681 305 41,'29'-7'88,"-29"7"2,22-31-3,-22 31-60,14-49-1,-6 25-4,-8-15-4,-5 8-1,-5-10-1,-4 10-2,-13 2 2,-4 12-3,-13 9-2,-9 16-1,-12 13-1,-8 20 1,-11 15 2,2 19-6,-1 12 5,11 14-4,12 8 2,21 12-3,27 5 1,34-3-5,26-5-2,29-11 3,25-15-6,14-27-5,19-17-10,-2-41-19,12-14-52,-17-34-26,-12-15-1,-20-9-3</inkml:trace>
          <inkml:trace contextRef="#ctx0" brushRef="#br0" timeOffset="-1615.7753">1930 839 102,'44'-17'107,"-25"-4"1,-2-6-1,-3-4-76,-11-13-8,2 1-5,-10-6-5,-5 6-1,-12-5-1,-9 14 0,-10 5 1,-7 19-1,-15 12 0,0 23 0,-12 16-3,3 22 0,-1 19-2,8 17 1,12 10-4,16 4 2,21-7-3,23-6 1,24-23-3,22-19 1,20-32 0,11-23 0,11-32 0,-1-24-1,-5-20 1,-11-9-4,-16-10 1,-16-4-2,-17 4 2,-14 5-2,-20 9 2,-14 16-2,-15 11 3,-10 15 0,-11 9 3,-8 20 1,-2 12 0,-1 16 1,6 13 0,12 12 1,14 5-1,19 2 1,23 5-2,25-5-1,25-5-8,17-21-15,24 0-70,0-25-33,10-7-4,-3-19 0</inkml:trace>
          <inkml:trace contextRef="#ctx0" brushRef="#br0" timeOffset="-702.1549">2404 883 102,'0'0'109,"-32"0"3,32 0-3,-5-48-61,18 14-26,1-12-3,13-3-10,2-1 0,7-1-5,0 0 0,3 10 0,-3 7 1,3 17 0,-8 15 2,0 14-1,-4 19-2,-3 15 1,-2 10-2,0 12-1,-3 2-1,3-5 0,2-7-3,2-15 1,6-18 2,-1-18 0,3-19 0,0-22 2,-3-14 1,1-10-1,-6-8 1,1 1 0,-3 2-1,-2 13-1,-3 6 1,3 20 0,-22 24 0,36 0 0,-19 24-2,2 12 1,3 13 0,2 9-1,3-5-1,-1 0 0,3-7-1,5-12 1,2-15 0,1-19 0,-4-19 1,-1-15-1,-3-12 1,-3-10-1,-1-4 1,-4-3-2,-1 8 3,-3 11-2,-3 15 1,-14 29 0,32-2-1,-16 26 1,4 17-2,4 12 2,5 12-4,2 1-9,20 13-39,-7-21-70,9-9-3,-5-20-4,0-20-2</inkml:trace>
          <inkml:trace contextRef="#ctx0" brushRef="#br0" timeOffset="2967.3031">11765 85 139,'0'0'119,"0"0"-2,0 0 1,-31 39-73,29 29-12,-10 11-10,12 28-13,4 9-9,6 2-15,17 8-16,-8-29-35,15-13-55,0-36 1,-3-26-3,-9-41 1</inkml:trace>
          <inkml:trace contextRef="#ctx0" brushRef="#br0" timeOffset="3159.9054">11413 95 170,'-58'-46'123,"9"-5"1,25 10 1,17-17-80,29 17-13,16-12-6,30 10-13,9-3-3,20 5-6,7 14-8,7 3-15,15 29-25,-20 4-77,5 28-3,-17 8-5,-9 26 1</inkml:trace>
          <inkml:trace contextRef="#ctx0" brushRef="#br0" timeOffset="3630.4578">12328 1006 173,'0'0'122,"0"0"-1,27-46-2,-8-19-94,10-5-4,-5-17-7,3-3-2,-8-4-10,-4 7 0,-10 10-5,-8 12 3,-6 16-5,-6 15 4,15 34-6,-34-24 2,34 24 7,-17 41-6,22-4 7,10 1-6,14 1 6,12-5-6,12-5 2,12-7-4,10-13 0,0-9 1,2-7-2,-7-10 6,-5 0-4,-11-7 6,-11 0-5,-14 2 8,-17 0-2,-12 22 7,-17-26 2,-7 35-2,-19 1 4,-3 19-3,-10 7 6,3 17-7,2 8 2,10 11-7,12 1-6,15-3-5,31-2-14,7-22-24,34 2-80,2-24-3,17-14-2,6-25 1</inkml:trace>
          <inkml:trace contextRef="#ctx0" brushRef="#br0" timeOffset="4371.2307">13942 458 115,'0'0'110,"5"-44"4,-15 15-7,6 5-63,-23-8-12,3 16-3,-20-1-10,1 21-3,-20 9 1,5 20-6,-12 13 5,7 22-6,-2 7 0,14 9-6,13 3 2,16-9-5,19-13-2,18-19 1,24-19-2,14-32-1,12-22 0,0-16-2,5-15 0,-7-12-2,-5-1 0,-12-3 4,-12 8-3,-15 11 5,-12 16-3,-7 8 4,0 31 2,-24-10 3,2 27 3,5 22-5,-4 9 5,9 15-5,2 0 3,15 7-4,9-8-3,10-13-2,18-13-3,3-19-1,13-17-1,5-27 0,2-14-2,-4-22-1,2-14-4,-10-7 6,-2-1-2,-15-2 6,-10 10-1,-6 7 8,-13 12 1,-5 16 9,-11 13 3,9 29 1,-27-4 1,27 4 0,-26 46 0,21 2-5,7 5 0,15 12-7,14 3 1,15 2-6,17 0 0,10-2-7,11-3-2,1-9-1,-1-8 1,-11-9 2,-13-6 2,-21-6 3,-22-5 4,-17-22 2,-41 29 2,-10-20 0,-24-1-4,-12-8-11,-7 2-26,-17-19-87,21 5-5,8-7-1,17-5-3</inkml:trace>
          <inkml:trace contextRef="#ctx0" brushRef="#br0" timeOffset="5376.9329">15624 334 83,'19'-21'93,"-4"-13"1,-3-3-2,2 4-62,-14-13-7,3 7-8,-8-4-5,-7 11 1,-13 6 2,-1 16 0,-13 10 2,-4 19 2,-15 13-1,2 23-1,-7 10 3,13 20-6,6 4 2,15 11-6,19-9 2,25 1-6,28-14 3,25-16-4,19-21-2,15-19 0,11-24-4,1-25-2,-3-11-4,-15-23-5,-11-7 0,-25-11 2,-9 4-6,-27-5 6,-14 12-4,-20 8 11,-11 16 0,-8 15 13,-15 15-3,1 21 6,-8 13 7,5 21-5,2 9 7,13 13-5,2 2 2,22 6-7,12-9 3,21-1-9,15-20 1,20-15-1,16-18-1,5-16-1,5-16 0,-2-12-1,-6-12 1,-9-10 2,-9-5-6,-13 2 5,-12 6-5,-11 7 4,-6 11-6,-5 13 7,-14 24-4,0 0-3,27 51 6,-17 2-5,2 12 3,2 8-5,8 4 4,2-7-5,12-17 2,5-21 3,5-20-2,0-24 2,-2-27 4,2-21 4,0-18-3,-3-1 4,-7-6-3,-2 8 2,-5 11-2,0 21 2,-2 18-5,-6 32-1,1 24 3,-5 14-11,7 27-7,-9 0-35,11 20-75,1-10-6,9-8 3,-2-21-5</inkml:trace>
          <inkml:trace contextRef="#ctx0" brushRef="#br0" timeOffset="6379.0887">18231-338 119,'0'0'113,"0"0"2,0 0 0,-3 58-59,-16-7-11,12 36-10,-15 12-11,15 17-12,-1 3-4,13 2-8,10-10-1,9-17-7,10-17-1,4-26-7,6-24-4,-8-35-6,3-6-6,-20-30 0,-7 3 1,-26-17 6,-8 10 3,-19 0 11,-12 11 8,-13 11 17,-11 16 8,2 22 4,-7 5 4,17 27-2,2-3 2,24 24-6,13-5-4,31 10-7,19-14-4,26-8-2,25-11-3,17-18-2,12-19-2,5-22-3,4-14-4,-11-17-2,-6-8-2,-18-11 3,-15 2-5,-25-3 6,-11 13-2,-22 4 9,-13 15-1,-9 15 9,-14 14 1,2 24-1,-10 19 5,10 17-6,-2 10 4,14 15-6,5 2 3,14 2-6,10-7-1,15-14-1,12-22 2,7-17-2,12-25 1,2-21-1,3-17 2,0-12-1,-3-9 2,-7-6 1,-7 3-4,-5 10 4,-9 14-5,-8 17 4,-24 29-2,29 7 0,-22 24 1,3 18-4,-1 11 6,3 3-6,8 0 6,6-3-6,6-19 3,6-16 0,6-21-1,2-13 2,2-20 1,-2-10 1,0-12-1,0 1 0,-5-1 0,0 15-2,-2 14 1,-1 19-3,-2 25-4,-7 14-14,15 32-51,-10 0-57,4 9-3,-4-4 1,10-11-4</inkml:trace>
          <inkml:trace contextRef="#ctx0" brushRef="#br0" timeOffset="6847.8681">20567-171 225,'0'0'124,"0"0"2,0 0-4,-8 53-84,-21 8-7,8 26-18,-1 12-4,15 12-5,12 5 0,19-2-4,14-10 0,13-17-4,17-25-5,7-25-2,2-18-13,-17-38-25,3-13-75,-34-21-1,-14-12-2,-27-15 5</inkml:trace>
          <inkml:trace contextRef="#ctx0" brushRef="#br0" timeOffset="7019.7458">20253-4 249,'0'0'124,"0"0"2,60-19-5,17 26-90,10-5-11,22 3-14,9 2-19,-4-9-41,2 12-67,-12-3-6,-8 10 2,-13 0-7</inkml:trace>
          <inkml:trace contextRef="#ctx0" brushRef="#br0" timeOffset="7693.8483">21854 661 166,'15'-37'109,"-3"-4"0,-7-5-4,-8-4-85,-6 1-5,-8-2-11,-10 8 4,-9 4-1,-5 15 8,-15 12 1,1 22 0,-10 7 1,7 26-2,-8 8 2,20 19-7,5 2 0,17 3-6,19-9-3,17-13 1,20-19-2,11-17 1,15-20-1,0-19 0,3-19 0,-6-12-1,-6-7 1,-11 2-2,-11 0 3,-10 5 1,-12 16-1,-8 13 0,3 24 2,0 0 1,-26 22 0,21 17 1,7 6-1,13 18-2,11-5 0,18-2 1,14-10-3,12-15 1,19-19 0,13-21-1,2-23 2,2-28-4,0-20 1,-2-14 0,-12-13-1,-10-9 1,-14 0-1,-18 0 2,-13 8 0,-16 13 4,-21 16 2,-17 18 2,-19 20 2,-10 32 0,-21 23 1,-3 30-1,-8 23-3,1 32 0,7 17 0,22 15-4,23 7 0,28-3-2,31-7 0,28-14-5,33-13-6,18-33-17,30-5-60,-10-39-53,4-15-2,-16-30-1,-15-11-1</inkml:trace>
          <inkml:trace contextRef="#ctx0" brushRef="#br0" timeOffset="8553.2722">23289 653 122,'0'0'115,"0"0"0,42 0 0,-13-17-61,2-21-25,15-11-6,2-13-16,0-11 0,-2-7-9,-9-2 0,-6 0-1,-14 2 1,-15 10-2,-11 15 0,-15 11 7,-5 15 1,-10 12 3,5 15 3,-7 11 2,12 18 2,5 7 0,17 14 2,11 5-1,25 17-2,20 3-2,18 4-5,18 1 0,12-1-4,6-2 1,-3 2-4,-11-4 0,-21-6 1,-27-1 1,-29-6 1,-32-7-1,-26-9 0,-26-8-3,-22-22-7,-5-9-23,-20-22-89,18-12-9,7-12-2,21 0-1</inkml:trace>
        </inkml:traceGroup>
      </inkml:traceGroup>
      <inkml:traceGroup>
        <inkml:annotationXML>
          <emma:emma xmlns:emma="http://www.w3.org/2003/04/emma" version="1.0">
            <emma:interpretation id="{84CD900B-01C5-4F19-9CE5-F95EF14B400E}" emma:medium="tactile" emma:mode="ink">
              <msink:context xmlns:msink="http://schemas.microsoft.com/ink/2010/main" type="line" rotatedBoundingBox="4930,3566 13209,3430 13241,5335 4962,5471"/>
            </emma:interpretation>
          </emma:emma>
        </inkml:annotationXML>
        <inkml:traceGroup>
          <inkml:annotationXML>
            <emma:emma xmlns:emma="http://www.w3.org/2003/04/emma" version="1.0">
              <emma:interpretation id="{056CB2C2-5D0C-4C90-9B80-1E8D149A6043}" emma:medium="tactile" emma:mode="ink">
                <msink:context xmlns:msink="http://schemas.microsoft.com/ink/2010/main" type="inkWord" rotatedBoundingBox="4930,3566 13209,3430 13241,5335 4962,5471"/>
              </emma:interpretation>
              <emma:one-of disjunction-type="recognition" id="oneOf1">
                <emma:interpretation id="interp5" emma:lang="en-US" emma:confidence="0">
                  <emma:literal>Q(Ti)(e)</emma:literal>
                </emma:interpretation>
                <emma:interpretation id="interp6" emma:lang="en-US" emma:confidence="0">
                  <emma:literal>Q(T1) (e)</emma:literal>
                </emma:interpretation>
                <emma:interpretation id="interp7" emma:lang="en-US" emma:confidence="0">
                  <emma:literal>Q(Ti) (e)</emma:literal>
                </emma:interpretation>
                <emma:interpretation id="interp8" emma:lang="en-US" emma:confidence="0">
                  <emma:literal>Q(Ti)ce)</emma:literal>
                </emma:interpretation>
                <emma:interpretation id="interp9" emma:lang="en-US" emma:confidence="0">
                  <emma:literal>Q(F) (e)</emma:literal>
                </emma:interpretation>
              </emma:one-of>
            </emma:emma>
          </inkml:annotationXML>
          <inkml:trace contextRef="#ctx0" brushRef="#br0" timeOffset="10308.1952">4247 3138 17,'15'-37'92,"1"6"-3,-11-20 3,-5-4-64,3-1-1,-11-4-7,-1 6-5,-15-4 5,-8 15-3,-16 2 5,-8 19-4,-26 15 3,-7 21-2,-20 20-3,-2 27 0,-7 16-3,11 27-4,6 17 0,23 21-4,25 13 2,32 4-2,38-4-1,33-10 0,37-12-3,27-29 1,26-27-2,12-38 2,8-42-1,-1-35-1,-14-42 1,-19-21-1,-23-20 2,-25-7-3,-35 0 1,-21 4-8,-22 23-14,-27 7-33,-11 28-64,-13 16 3,-9 16-7,-1 17 3</inkml:trace>
          <inkml:trace contextRef="#ctx0" brushRef="#br0" timeOffset="11049.4155">3614 3041 136,'0'0'122,"0"0"1,0 0-7,-36 5-71,33 26-10,-9 5-8,7 20-13,-4 9-2,9 20-9,2 16-7,8 3-16,21 15-72,3-8-34,10-15-3,4-13-2</inkml:trace>
          <inkml:trace contextRef="#ctx0" brushRef="#br0" timeOffset="10678.2635">4015 3817 101,'0'0'123,"-5"-29"0,5 29 1,10-27-61,12 42-21,-22-15-8,53 53-10,-17-3-10,12 21-3,1 13-7,-1 6-8,0 6-23,-14-18-40,0-4-65,-7-23 2,-11-24-5,-16-27 1</inkml:trace>
          <inkml:trace contextRef="#ctx0" brushRef="#br0" timeOffset="12896.5882">5322 2794 57,'0'0'107,"-26"0"7,1 29-2,-6 20-52,-17-6-12,14 27-7,-17 0-9,10 20-8,-7-1-4,11 15-7,4 0-2,18 2-4,10 3-4,17 0-1,22-5-9,15-15-10,28 5-35,3-31-73,21-22-4,3-21-1,7-28 0</inkml:trace>
          <inkml:trace contextRef="#ctx0" brushRef="#br0" timeOffset="13865.3862">5784 3113 188,'-27'-29'127,"15"-2"5,7-8-6,22 5-83,2-11-13,20 3-15,0-3-4,11 1-6,6 1 1,4 11-5,-2 8 3,3 12-1,-3 17-1,0 12-1,-3 14 1,-2 17-2,-2 6-1,0 4 0,-3-3 2,5-7-4,5-9-2,-2-20-7,12-2-29,-20-34-85,12-7-3,-9-12-5,0-7 0</inkml:trace>
          <inkml:trace contextRef="#ctx0" brushRef="#br0" timeOffset="13318.4898">6163 3063 116,'0'0'121,"0"0"6,0 0-1,2 21-64,-9 13-25,19 31-14,-12 15-4,5 27-12,0 9 0,0 9-13,4 3-14,-4-19-27,12-10-78,-5-29-3,3-31 0,-15-39-2</inkml:trace>
          <inkml:trace contextRef="#ctx0" brushRef="#br0" timeOffset="13552.87">6366 2913 173,'26'-3'126,"-16"28"2,5 23-6,-11 12-75,13 37-21,-7 12-7,4 12-14,-1 7-13,-4-17-20,15 2-38,-12-30-61,1-23-1,-11-29-1,-2-31-1</inkml:trace>
          <inkml:trace contextRef="#ctx0" brushRef="#br0" timeOffset="14506.0426">7134 2659 96,'-36'-22'116,"36"22"1,0 0 2,-22-21-69,22 21-6,36 38-13,8 1-7,9 14-5,19 22-4,6 12-1,9 19-3,0 13-4,0 16-2,-12 5-1,-15 8-1,-24-6-4,-16-9-3,-20 0-15,-29-27-22,0-14-90,-27-22-1,-7-26 1,-2-22-4</inkml:trace>
          <inkml:trace contextRef="#ctx0" brushRef="#br0" timeOffset="15188.2398">8948 2555 85,'-45'-14'118,"8"21"2,-4 12 3,-9 5-55,1 32-19,-21 4-12,12 32-10,-9 7-7,16 27-5,10 4-5,21 15-1,23 3-7,21-3-8,32-7-18,9-30-37,29-4-67,7-29-5,8-24-1,-3-29-2</inkml:trace>
          <inkml:trace contextRef="#ctx0" brushRef="#br0" timeOffset="16125.7862">9424 3413 57,'-26'10'114,"26"-10"6,-32 19 1,8-19-52,24 0-13,-21 24-11,21-24-12,2 24-9,-2-24-7,43 20-6,1-13-3,7-7-3,14-2-2,10-6-3,4-9-2,6-7 0,-3-10-2,-2-4 0,-10-11-1,-10-4 0,-11-2 1,-11-8-6,-11 2 2,-10 1-2,-12 0 3,-8 6-3,-14 8 4,-4 5-2,-8 8 0,-8 13 6,-6 8 2,-10 12 3,-3 12 1,-11 8 1,-4 21 3,-8 9 3,-1 20-1,-5 15 3,11 14-1,1 10 0,20 9-2,17 6 0,28-8-2,30-10-3,31-12 1,29-26-3,20-20-2,21-24-3,5-24-5,5-9-14,-15-30-26,3 0-85,-29-11-2,-12 4-1,-22-5-1</inkml:trace>
          <inkml:trace contextRef="#ctx0" brushRef="#br0" timeOffset="16938.3294">10845 2444 129,'0'0'118,"0"0"-1,22-5 3,-22 5-76,63 44-8,-10-6-13,24 25-6,3 14-1,12 23-5,-8 16-1,-4 16-2,-17 16-1,-20 11-1,-24 3-3,-21-2-5,-17-3-15,-27-27-19,2-9-63,-19-24-29,-4-29-1,-1-30-2</inkml:trace>
        </inkml:traceGroup>
      </inkml:traceGroup>
    </inkml:traceGroup>
    <inkml:traceGroup>
      <inkml:annotationXML>
        <emma:emma xmlns:emma="http://www.w3.org/2003/04/emma" version="1.0">
          <emma:interpretation id="{0C12AEFA-F384-4076-A876-BC170112A316}" emma:medium="tactile" emma:mode="ink">
            <msink:context xmlns:msink="http://schemas.microsoft.com/ink/2010/main" type="paragraph" rotatedBoundingBox="911,6450 17457,6308 17471,7966 925,810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2CD64A9-DF4C-49FE-8C2D-4D82EEE45E0B}" emma:medium="tactile" emma:mode="ink">
              <msink:context xmlns:msink="http://schemas.microsoft.com/ink/2010/main" type="line" rotatedBoundingBox="911,6450 17457,6308 17471,7966 925,8108"/>
            </emma:interpretation>
          </emma:emma>
        </inkml:annotationXML>
        <inkml:traceGroup>
          <inkml:annotationXML>
            <emma:emma xmlns:emma="http://www.w3.org/2003/04/emma" version="1.0">
              <emma:interpretation id="{86E81532-6AA6-4217-8408-8E228B4A0145}" emma:medium="tactile" emma:mode="ink">
                <msink:context xmlns:msink="http://schemas.microsoft.com/ink/2010/main" type="inkWord" rotatedBoundingBox="987,6440 4460,6646 4394,7759 921,7553"/>
              </emma:interpretation>
              <emma:one-of disjunction-type="recognition" id="oneOf2">
                <emma:interpretation id="interp10" emma:lang="en-US" emma:confidence="0">
                  <emma:literal>Approx</emma:literal>
                </emma:interpretation>
                <emma:interpretation id="interp11" emma:lang="en-US" emma:confidence="0">
                  <emma:literal>Approx It (</emma:literal>
                </emma:interpretation>
                <emma:interpretation id="interp12" emma:lang="en-US" emma:confidence="0">
                  <emma:literal>A Proxy</emma:literal>
                </emma:interpretation>
                <emma:interpretation id="interp13" emma:lang="en-US" emma:confidence="0">
                  <emma:literal>Approx TTC</emma:literal>
                </emma:interpretation>
                <emma:interpretation id="interp14" emma:lang="en-US" emma:confidence="0">
                  <emma:literal>Approx it (</emma:literal>
                </emma:interpretation>
              </emma:one-of>
            </emma:emma>
          </inkml:annotationXML>
          <inkml:trace contextRef="#ctx0" brushRef="#br0" timeOffset="235564.7423">-657 5602 1,'9'-34'62,"1"-5"20,2 13 8,-12 26-37,24-41-6,-24 41 3,24-15-13,-24 15-1,27 29 2,-15 7-9,-7 8-4,5 16-6,-1 13-3,6 14-7,4 7-4,3 5-9,7 5-12,-3-12-8,13 4-14,-10-23-19,10-10-57,-10-17-4,-8-20 5,-21-26 2</inkml:trace>
          <inkml:trace contextRef="#ctx0" brushRef="#br0" timeOffset="235283.4843">-652 5609 58,'0'0'88,"16"-34"2,-16 34-35,22-12-12,-22 12-3,15 22-8,-18 0-9,6 24 0,-13 9-6,0 22-5,-9 10-5,0 15-5,-5 7-6,-3-6-5,5 6-9,0-19-4,8-11-10,-1-26-11,11-19-25,4-34-28,0 0 0,7-53 5</inkml:trace>
          <inkml:trace contextRef="#ctx0" brushRef="#br0" timeOffset="235767.8807">-621 6203 89,'0'0'106,"-31"-21"-3,31 21 3,0 0-73,14-39-3,17 29-4,3-7-19,12 5-9,10 8-23,-3-4-46,5 6-35,5 9 0,-13-4-5</inkml:trace>
          <inkml:trace contextRef="#ctx0" brushRef="#br0" timeOffset="236330.4055">138 5916 60,'0'0'101,"16"41"3,-13-17-3,4 10-55,5 19-17,-2 7-7,7 8-13,0 7-12,0-2-3,-1-6-7,-3-11-1,1-10-2,-9-22-3,-5-24 2,0 0 2,-10-32 4,-7-9 3,0-12 6,-7-5 1,0-9 8,-2 4 4,1-5 4,4 10 1,1-5 3,8 13 0,3-1 0,11 7-3,5 3 0,13 10-6,1-1-1,16 13-2,1 2-1,8 12-3,2 8-2,3 9 2,-3 12-5,-2 7 4,-9 6 1,-8 4 3,-10 5 2,-9 4 1,-13 1-1,-7-3 1,-14-7-3,-7-2-11,-5-5-17,-13-17-28,3-7-63,1-10-3,3-13-2,6-3-1</inkml:trace>
          <inkml:trace contextRef="#ctx0" brushRef="#br0" timeOffset="236847.0029">720 6000 84,'14'25'105,"-2"1"-2,-4 3-1,-1 12-70,12 15-5,-4 9-9,6 5-10,-1 3-4,-1-3-2,0-12-1,-4-8 1,-3-16-1,-12-34 0,0 0-2,0 0 2,-2-51 0,-11 1 0,-6-11 3,2-6 1,-2-6 3,2 1 1,0 2 4,10 12-2,2 0 3,10 9-3,2 6 0,15 11-4,4 6 0,11 11-3,6 8-1,8 10-1,4 6 0,1 13-1,2 7-2,-10 10 2,-4 7 0,-15 4 3,-15 1-2,-11 5 3,-18-1-5,-14-4-3,-12 0-18,-17-20-38,-5-4-60,1-15-4,-4-22 0,3-9-4</inkml:trace>
          <inkml:trace contextRef="#ctx0" brushRef="#br0" timeOffset="237550.1679">1432 6455 74,'-9'21'108,"9"-21"1,0 0-2,0 0-53,34-53-37,-3 12-2,5-17-11,3-7-9,-3-5-2,-4-3-5,-3 3 0,-13 5 0,-1 14 0,-13 5-1,-4 15 3,2 31 3,-24-29 4,24 29 3,-32 15 2,32-15 3,-17 38 2,17-9 1,8-5 1,9 5-1,4-4-1,11-4-1,4-9-3,5-4-2,7-6-3,3-7 2,-5-7-3,0-2 3,-10-6 1,-4 6 3,-32 14 4,31-29 2,-31 29 5,0 0 2,-43-12 4,11 26 0,-9 3 1,5 12-3,-8 5-3,8 7-2,2 0-3,13 3-4,11 1-5,12-3-5,15-4-16,7-16-23,27-8-80,7-6-2,10-11-3,4-4-1</inkml:trace>
          <inkml:trace contextRef="#ctx0" brushRef="#br0" timeOffset="237909.5549">2691 6145 91,'0'0'107,"-5"-41"4,-2 10-8,7 31-64,-31-51-2,9 34-10,-19-4-3,-3 18-3,-16 3-1,2 17-2,-12 7-2,5 15-2,-1 7-3,13 12 0,10 5-4,19 2 0,14-7-4,22-5 0,20-17-2,16-12-1,15-14-1,7-20-2,9-11-2,-1-16-2,-3-4-2,-15-9-4,-4 1-3,-25-6-9,-4 14-12,-30-8-18,3 15-44,-14 3-24,-10 2 4,-1 7 1</inkml:trace>
        </inkml:traceGroup>
        <inkml:traceGroup>
          <inkml:annotationXML>
            <emma:emma xmlns:emma="http://www.w3.org/2003/04/emma" version="1.0">
              <emma:interpretation id="{384C7582-27BF-46D1-A46D-C0DCC0B4C848}" emma:medium="tactile" emma:mode="ink">
                <msink:context xmlns:msink="http://schemas.microsoft.com/ink/2010/main" type="inkWord" rotatedBoundingBox="4798,6632 8672,6599 8685,8042 4810,8075"/>
              </emma:interpretation>
            </emma:emma>
          </inkml:annotationXML>
          <inkml:trace contextRef="#ctx0" brushRef="#br0" timeOffset="238347.0826">3131 5904 96,'0'0'118,"-22"-5"0,22 5 1,0 0-71,-14 24-10,26 0-9,0 0-10,17 10-5,7 5-8,10 2-7,7 7-13,0-9-18,10 14-27,-12-7-61,0-5-2,-10-2-3,-17-8 3</inkml:trace>
          <inkml:trace contextRef="#ctx0" brushRef="#br0" timeOffset="238518.9663">3133 6498 118,'-19'-26'119,"12"-13"2,12-2-3,21-3-73,3-16-13,22 7-16,0-3-19,7-2-22,14 12-49,-7 5-45,-4-2-4,-3 11 1</inkml:trace>
          <inkml:trace contextRef="#ctx0" brushRef="#br0" timeOffset="240659.6917">3720 6544 106,'-19'-31'108,"12"4"1,4 3-27,3-15-47,17 8-3,0-5-12,10-1-8,2 1 0,5 7-4,-1 7-2,4 8-2,-4 9 0,-1 10-2,-1 5 2,-2 14 0,-2 2 0,4 8 0,1-2 0,1-3 0,6-3-3,2-11-6,5-1-9,-5-24-19,10 8-29,-5-17-56,-3-13 0,-2-2-4,-7-11 30</inkml:trace>
          <inkml:trace contextRef="#ctx0" brushRef="#br0" timeOffset="240097.1638">3943 6310 33,'9'34'100,"-16"-10"1,7 22-3,2 4-61,-11 6-12,9 9-10,2 3-18,1-8-12,6 3-18,-1-17-37,1-15-26,6-2-4,-15-29 9</inkml:trace>
          <inkml:trace contextRef="#ctx0" brushRef="#br0" timeOffset="240331.5507">4129 6389 19,'2'-26'105,"-2"26"7,0 0 3,0 0-55,15 41-12,-15-7-10,12 19-10,-10 5-10,13 12-5,-8 2-10,2-2-10,6 1-17,-10-23-18,14 0-48,-7-16-29,-12-32 0,12 21 0</inkml:trace>
          <inkml:trace contextRef="#ctx0" brushRef="#br0" timeOffset="241112.8388">5187 5626 54,'-36'12'113,"9"7"8,-4 10-2,-15-2-63,12 29-10,-17-8-9,13 24-10,-13-2-9,12 17-4,10 5-7,12 5-1,10 2-8,9-5-6,20 3-20,7-27-28,22-7-67,4-20-3,8-24 2,2-19-4</inkml:trace>
          <inkml:trace contextRef="#ctx0" brushRef="#br0" timeOffset="247907.2119">5537 6385 13,'0'0'95,"0"0"2,0 0 0,3-22-56,1-5-10,13-2-7,-2-9-6,7 1-3,-6-6-2,9 4 0,-6 3 0,3 5-1,-3 2 0,3 12-3,-22 17 1,34-10-3,-34 10 0,29 41-2,-17 0-1,-3 10-1,-1 9-1,1 6-1,-2-1-2,1-5 2,-1-9-2,3-12 1,-1-18-1,-9-21 1,24-12-1,-11-19 1,3-13 1,1-9-2,3-5 2,-1-5-2,8 1 3,-3 6-3,5 8 1,0 11 1,0 11-1,-3 11 0,-2 15 1,1 15 1,-8 19-2,-1 14 2,-8 12-2,1 10 0,-1 5-7,-1-7-10,5 4-26,-7-16-61,4-22-10,-9-34-2,25 12 0</inkml:trace>
          <inkml:trace contextRef="#ctx0" brushRef="#br0" timeOffset="248297.8595">6455 5602 91,'0'0'101,"32"7"3,-32-7-46,38 39-20,1 2-4,4 2-10,11 23-8,4 8-5,2 21-2,-2 11-4,-7 10 2,-8 5-5,-11 2 2,-20 0-2,-15-9 1,-11-6-8,-18-18-20,1-23-83,-10-13 1,-12-23-5,2-9 1</inkml:trace>
        </inkml:traceGroup>
        <inkml:traceGroup>
          <inkml:annotationXML>
            <emma:emma xmlns:emma="http://www.w3.org/2003/04/emma" version="1.0">
              <emma:interpretation id="{A5BFAD98-0F6B-4157-8ECA-08CB4440DFE2}" emma:medium="tactile" emma:mode="ink">
                <msink:context xmlns:msink="http://schemas.microsoft.com/ink/2010/main" type="inkWord" rotatedBoundingBox="9432,6983 10771,6972 10776,7557 9437,7568"/>
              </emma:interpretation>
            </emma:emma>
          </inkml:annotationXML>
          <inkml:trace contextRef="#ctx0" brushRef="#br0" timeOffset="251907.4099">7823 6206 1,'0'0'72,"-32"-7"32,32 7 6,-31-20-46,31 20-7,-27-14-6,27 14-10,0 0-6,-5-29-10,13 7-7,-8 22-7,43-41-3,-7 17-4,8 0-2,9 2-2,7 7-1,3 8 1,2 12-1,-4 14-1,-1 15 0,-4 10 0,-3 14-1,-5 0 1,1-3-4,-1-14-4,5-5-7,-2-28-13,12-6-17,-13-21-39,1-15-32,-3-2 1,-11-10 1</inkml:trace>
          <inkml:trace contextRef="#ctx0" brushRef="#br0" timeOffset="252329.3115">8615 5998 135,'0'0'115,"0"0"-3,-5-24-22,5 24-58,44 12-8,-3-2-10,0-1-6,12 3-2,0 0-5,3 1 0,-3 1-3,-7-2 3,-10 7-3,-14 1 1,-10 4 0,-12 5-1,-15 7 0,-11 5 0,-13 10 0,-12 2 0,-2-2 0,-2 0 2,2-8 2,4-7 1,8-12 1,10-11 0,9-16 1,22 3 0,-10-43 0,15 4-2,7-9-1,3-3-1,4-5 0,-2 1-4,7 4-10,-9 3-27,2 14-76,-17 34-1,0 0-2,0 0-4</inkml:trace>
        </inkml:traceGroup>
        <inkml:traceGroup>
          <inkml:annotationXML>
            <emma:emma xmlns:emma="http://www.w3.org/2003/04/emma" version="1.0">
              <emma:interpretation id="{975A5388-6995-4B95-8839-BEBF0741349C}" emma:medium="tactile" emma:mode="ink">
                <msink:context xmlns:msink="http://schemas.microsoft.com/ink/2010/main" type="inkWord" rotatedBoundingBox="11769,6614 17459,6565 17467,7567 11778,7616"/>
              </emma:interpretation>
            </emma:emma>
          </inkml:annotationXML>
          <inkml:trace contextRef="#ctx0" brushRef="#br0" timeOffset="253251.2307">10543 5901 1,'-12'-21'67,"-15"-8"11,-6 17-32,-4 9-4,-9 13-5,-2 16-8,-10 6-1,10 14-2,-3 4-5,10 8-2,5 5-4,12-2-4,11-3-5,18-10-3,17-12-4,12-12-2,12-16-1,7-18 0,7-17-1,6-14 0,1-12 1,-4-2 0,-7-3 3,-13 7 0,-12 5 6,-9 12 3,-15 10 4,-7 24 4,0 0 1,-21 19 1,1 10-2,13 12 1,0 8-6,12 4-4,12 5-10,7-10-9,19 0-18,1-21-16,19-12-63,-3-11-1,-2-16-2,0-5 11</inkml:trace>
          <inkml:trace contextRef="#ctx0" brushRef="#br0" timeOffset="253735.6306">11130 5976 57,'0'0'108,"-24"-14"0,24 14 3,-10 46-63,3-12-12,12 19-8,-8 7-13,11 10-3,-4 3-7,6-1 0,0-9-4,-1-10 1,-1-17-2,-8-36 1,0 0 0,0 0-1,12-50 1,-17-1-1,-2-14 1,-3-5-3,0-5 3,1-3-2,4 6 3,2 9-3,3 5 2,8 7-1,1 15 1,8 10 1,7 9-1,5 12 1,8 7-2,1 10 2,11 8-1,-1 6 1,3 6-2,-8 4 1,-4 10 0,-15-3 1,-12 6 1,-12-4 0,-22-4 0,-7 3 1,-14-13-2,-8-4-6,0-10-12,-2-15-26,12-9-73,5-3-1,12-11-2,14-6 0</inkml:trace>
          <inkml:trace contextRef="#ctx0" brushRef="#br0" timeOffset="254204.4038">11717 5950 89,'17'26'108,"-15"1"1,6 19-1,-1 9-71,-2 11-12,2 8-9,0 6-10,-2-3-1,0-6-1,-3-11 1,-4-19 3,2-14 0,0-27-1,0 0 1,-27-61 0,18 10-1,-6-16-2,3-10-4,2-8 0,3 0-2,2 3 1,5 10 0,5 7 0,7 9-1,8 12 1,9 16 0,9 11 0,11 9-2,9 16-2,-3 6 0,8 13 0,-12 9 1,-5 10-1,-17 5 0,-15 7 0,-19-3 3,-16-2 0,-13-2-1,-15-10-10,-9-14-11,5-3-24,-7-17-50,7-14-13,12-3-1,4-9 0</inkml:trace>
          <inkml:trace contextRef="#ctx0" brushRef="#br0" timeOffset="254673.1721">12007 6322 69,'39'0'102,"11"5"0,-8-10-6,-4-17-57,8-2-12,-5-17-11,-5-5-10,-4-5-4,-6-4-4,-6 1 0,-8 1-2,-3 3 3,-6 11-3,-3 7 2,-7 11 0,7 21 1,0 0 1,-29-5 0,29 5 1,-17 39-2,17-13 2,7 6-2,10-3 0,7-3-3,7-7-3,6-2-3,4-14-2,5-1-3,-5-11 1,-3-4 0,-4-8 1,-5-1 8,-7 0 7,-12-4 10,-10 26 5,0-41 9,0 41 2,-34-17 4,10 29 0,-15 0-3,5 17-5,-7 7-6,7 10-3,5 5-13,12-1-10,17 6-19,5-20-20,29 5-42,7-14-29,10-13-1,12-6 0</inkml:trace>
          <inkml:trace contextRef="#ctx0" brushRef="#br0" timeOffset="254954.4397">13210 6083 56,'20'-22'105,"-16"-7"3,4 2 2,-8 1-53,-10-11-17,5 13-11,-12-7-7,-2 9-4,-13 3-1,-4 14-3,-15 3 0,1 14-1,-8 7-2,7 15-1,0 2-3,13 10 1,9 2-4,14-2 1,27-2-4,15-8 0,19-10-4,9-13-7,15-6-16,-2-24-32,9 0-68,-7-7 0,-12-10-2,-14 0 1</inkml:trace>
          <inkml:trace contextRef="#ctx0" brushRef="#br0" timeOffset="255438.9277">13486 5764 74,'-25'12'108,"1"0"2,24-12 4,-31 46-63,24-25-9,19 16-9,12-1-12,22 7-7,14 3-15,13-7-17,11 14-34,-2-9-60,-7-6-3,-5-4 0,-21-10-2</inkml:trace>
          <inkml:trace contextRef="#ctx0" brushRef="#br0" timeOffset="255623.1624">13488 6266 150,'-19'-29'115,"19"-5"1,17-9-3,9-5-79,22 4-9,8-7-15,12 3-15,7 5-19,-8-1-32,3 10-57,-2 10 1,-12 2-4,-6 13 4</inkml:trace>
          <inkml:trace contextRef="#ctx0" brushRef="#br0" timeOffset="255830.9941">14225 5834 143,'7'41'117,"-2"-10"-4,0 15 1,9 5-82,-2-3-21,5-4-29,12-1-55,0-14-37,-5-19-4,3-15 1</inkml:trace>
          <inkml:trace contextRef="#ctx0" brushRef="#br0" timeOffset="256079.9753">14421 5735 111,'-10'-49'102,"-2"1"1,7 14-5,5 5-71,0 29-28,0 0-42,0 0-58,34 10 0,-20 16-2,8 18 12</inkml:trace>
          <inkml:trace contextRef="#ctx0" brushRef="#br0" timeOffset="256482.0327">14645 6145 142,'7'-21'110,"-2"-16"-2,5 1-2,2-2-80,-2-8-8,7 7-10,-3 5-3,3 5-3,-2 7 1,-15 22-2,33-9 3,-33 9-2,27 38 0,-17-1-1,-3 6 0,0 3 0,-2 5-1,-3-5 1,8-10-3,0-12 3,-10-24 0,41-2 1,-12-23 0,2-8 1,5-13 0,3-3 1,-3-4 0,3 5-2,-3 7 1,-4 14-1,-6 15 0,-2 15-1,-24-3 0,27 46-2,-20-3 1,-4 3 1,1 7-2,1-7 1,5-7-2,4-13 2,8-14-1,5-17 2,4-14-2,1-10 1,1-12 1,6-5 1,-5-7 2,2 2-3,-5 3 4,1 12-3,-8 7 1,0 12-1,-24 17-1,29 5-6,-14 21-15,-13 3-25,10 10-70,-5 7 1,3-3-5,5-2 4</inkml:trace>
        </inkml:traceGroup>
      </inkml:traceGroup>
    </inkml:traceGroup>
    <inkml:traceGroup>
      <inkml:annotationXML>
        <emma:emma xmlns:emma="http://www.w3.org/2003/04/emma" version="1.0">
          <emma:interpretation id="{D9B535FC-6D22-4B5B-B364-E9D33E7A22B6}" emma:medium="tactile" emma:mode="ink">
            <msink:context xmlns:msink="http://schemas.microsoft.com/ink/2010/main" type="paragraph" rotatedBoundingBox="372,9182 31048,9177 31049,14728 373,1473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C4CEE24-B123-41EF-8948-A4A219C3F6C1}" emma:medium="tactile" emma:mode="ink">
              <msink:context xmlns:msink="http://schemas.microsoft.com/ink/2010/main" type="line" rotatedBoundingBox="372,9182 28786,9178 28787,10925 373,10929"/>
            </emma:interpretation>
          </emma:emma>
        </inkml:annotationXML>
        <inkml:traceGroup>
          <inkml:annotationXML>
            <emma:emma xmlns:emma="http://www.w3.org/2003/04/emma" version="1.0">
              <emma:interpretation id="{4E333E80-F8A0-4878-8BC7-063C170E36D5}" emma:medium="tactile" emma:mode="ink">
                <msink:context xmlns:msink="http://schemas.microsoft.com/ink/2010/main" type="inkWord" rotatedBoundingBox="385,9518 6020,9799 5960,11011 325,10730"/>
              </emma:interpretation>
              <emma:one-of disjunction-type="recognition" id="oneOf3">
                <emma:interpretation id="interp15" emma:lang="en-US" emma:confidence="1">
                  <emma:literal>Remark:</emma:literal>
                </emma:interpretation>
                <emma:interpretation id="interp16" emma:lang="en-US" emma:confidence="0">
                  <emma:literal>Remark;</emma:literal>
                </emma:interpretation>
                <emma:interpretation id="interp17" emma:lang="en-US" emma:confidence="0">
                  <emma:literal>Remarked</emma:literal>
                </emma:interpretation>
                <emma:interpretation id="interp18" emma:lang="en-US" emma:confidence="0">
                  <emma:literal>Remarks:</emma:literal>
                </emma:interpretation>
                <emma:interpretation id="interp19" emma:lang="en-US" emma:confidence="0">
                  <emma:literal>Demark:</emma:literal>
                </emma:interpretation>
              </emma:one-of>
            </emma:emma>
          </inkml:annotationXML>
          <inkml:trace contextRef="#ctx0" brushRef="#br0" timeOffset="47695.9632">-1096 8824 72,'0'0'93,"-5"48"-2,10 8 0,-2 19-65,-1 19-11,8 17-4,2 8-17,-3-3-12,11-5-24,-8-17-49,0-34-1,0-21-1,-12-39 37</inkml:trace>
          <inkml:trace contextRef="#ctx0" brushRef="#br0" timeOffset="48243.4342">-1333 8773 93,'12'-43'97,"8"-6"1,18 11-2,18 4-67,4-2-5,25 14-5,7 7-5,12 18-5,0 9 4,-3 17-7,-9 14 1,-17 18-5,-22 11 0,-24 10-6,-24 8-2,-29-8-7,-15 3-6,-14-15 4,-8-10-2,1-21 4,2-10 3,12-15 6,5-9 6,17-7 8,24 2 4,0 0 4,0 0 0,2 31 3,20-2-2,14 15-3,10 1-1,12 9-2,12-6-3,10-7-3,9-17-2,3-19-3,2-22-2,-2-17 0,-10-21 0,-7-15-1,-22-8 1,-14-4-1,-20 5 1,-16 9 0,-18 13 3,-9 16 1,-15 15 4,-7 19 1,-4 15 2,1 19 0,6 9-1,12 18 1,14 9-3,19 10-3,27 7-13,14-12-27,32 5-89,15-10-1,11-16-5,10-15-3</inkml:trace>
          <inkml:trace contextRef="#ctx0" brushRef="#br0" timeOffset="49102.8605">665 9522 65,'0'0'92,"0"0"2,20-38-3,4 11-74,0-7-3,7 5-3,6 0-4,-1 7-2,0 8 0,0 9 1,-4 10 2,-3 17 1,-5 9 2,0 15 2,-9 2-2,4 6-1,-2-4-3,2-1 0,3-16-5,4-18 1,6-20-2,2-19 0,2-20 2,3-6 1,-1-13 2,6 0-2,-3 0 2,2 17-1,-2 12-1,-4 22-1,-4 20-1,-4 18 0,-4 20-3,-6 12 3,0 12-4,1 0 2,-6-2-1,8-10 0,0-15 0,7-16 1,0-25-1,7-18 1,-5-18 1,1-15-1,-1-9 3,0-4-2,-2-1 1,0 7-1,0 8 3,-2 16 1,-5 15 2,2 17-1,-2 15 2,2 16-2,-7 18 0,7 9-4,7 9-18,-4-9-37,11-2-64,11-8-3,1-19-3,8-12 1</inkml:trace>
          <inkml:trace contextRef="#ctx0" brushRef="#br0" timeOffset="49962.2698">3006 9462 102,'0'0'109,"25"-7"-1,-25-18-3,-5-4-78,7 3-9,-9-8-10,-3 5-2,-7 0 1,17 29-1,-53-31 4,19 33 2,-14 10 1,2 17 0,-12 7 1,10 20 0,-3 4-4,15 10-1,9 1-4,18-6-1,16-12-2,19-12-1,15-17-2,13-21-2,13-15-4,1-25-4,2-9-2,-7-19-3,-5-3 2,-12-9-1,-8 5 4,-11 4 4,-15 5 7,-7 17 5,-10 8 5,5 38 4,-34-22 0,10 39 1,-10 9-2,8 18-2,1 7-3,11 4-2,9 6-3,12-8-2,10-7-2,17-15-1,10-14-3,6-19-2,6-13-3,2-19-5,0-9-1,-5-15-2,0 2 2,-12-2 1,-2 3 4,-10 6 4,-10 8 5,-7 10 6,-12 9 5,0 22 2,0 0 0,0 0 1,-21 29-2,23-2-3,8 2-1,7 4-3,14-4-3,8-4-4,11-9-5,3-11-2,10-5-1,-7-12-1,7-7 0,-10-10 1,-5 0 3,-7 0 7,-14-3 9,-5 11 5,-22 21 6,4-24 3,-25 21 3,-1 22 2,-19 6-1,5 16-4,-8 7-4,10 12-4,5 6-5,15 4-2,19-3-10,14-9-14,29 3-41,8-20-72,21-19-2,10-17-1,7-25-2</inkml:trace>
        </inkml:traceGroup>
        <inkml:traceGroup>
          <inkml:annotationXML>
            <emma:emma xmlns:emma="http://www.w3.org/2003/04/emma" version="1.0">
              <emma:interpretation id="{6D007E9C-155B-4C79-B850-888676EF483E}" emma:medium="tactile" emma:mode="ink">
                <msink:context xmlns:msink="http://schemas.microsoft.com/ink/2010/main" type="inkWord" rotatedBoundingBox="6492,9785 7946,9784 7947,10731 6493,10732"/>
              </emma:interpretation>
            </emma:emma>
          </inkml:annotationXML>
          <inkml:trace contextRef="#ctx0" brushRef="#br0" timeOffset="50477.9262">4855 8809 77,'0'0'120,"9"34"1,-14 5 2,-2 24-70,-12 2-14,12 27-11,-10-3-12,9 3-5,-1-7-8,4-13-1,5-16-3,5-25 3,-5-31-1,31-22 2,-7-28 1,8-16-1,9-18 3,7-8-3,10-7 3,5 5-3,2 9-6,-2 13-2,2 28-11,-19 8-18,2 38-46,-19 15-44,-17 22-5,-14 14 0,-12 7 27</inkml:trace>
          <inkml:trace contextRef="#ctx0" brushRef="#br0" timeOffset="50686.3755">4995 9198 123,'0'0'130,"9"-29"0,-9 29 3,46 8-78,-24 1-14,26 25-12,-2 2-15,10 13-4,4 4-12,1-2-15,9 14-38,-15-14-76,10-8-2,-2-9 0,-5-19-3</inkml:trace>
          <inkml:trace contextRef="#ctx0" brushRef="#br0" timeOffset="51045.0821">6159 9249 110,'0'-31'109,"0"31"2,3-27-2,-11 5-81,8 22-7,-4-29-4,4 29-2,0 0 2,0 0 1,-37-21 0,37 21 0,-26 21-3,26-21-3,-22 34-4,22-34-8,-2 44-18,2-44-37,0 0-73,36 24-2,-12-19 0,3 0-2</inkml:trace>
          <inkml:trace contextRef="#ctx0" brushRef="#br0" timeOffset="51326.3406">6205 9648 225,'0'0'125,"0"0"-4,0 0-38,0 0-65,24-29-5,-24 29-7,12-36 2,-12 36-1,-4-37 3,4 37 1,-22-16 0,22 16 0,-39 19-2,20 5-3,2 5-11,0-2-19,22 11-73,0-9-36,9-7-1,8-10-2</inkml:trace>
        </inkml:traceGroup>
        <inkml:traceGroup>
          <inkml:annotationXML>
            <emma:emma xmlns:emma="http://www.w3.org/2003/04/emma" version="1.0">
              <emma:interpretation id="{61E7BBE7-3527-4D94-96D7-04B52254FF33}" emma:medium="tactile" emma:mode="ink">
                <msink:context xmlns:msink="http://schemas.microsoft.com/ink/2010/main" type="inkWord" rotatedBoundingBox="9369,9181 11278,9180 11279,10927 9370,10928"/>
              </emma:interpretation>
              <emma:one-of disjunction-type="recognition" id="oneOf4">
                <emma:interpretation id="interp20" emma:lang="en-US" emma:confidence="0">
                  <emma:literal>FYI</emma:literal>
                </emma:interpretation>
                <emma:interpretation id="interp21" emma:lang="en-US" emma:confidence="0">
                  <emma:literal>on,</emma:literal>
                </emma:interpretation>
                <emma:interpretation id="interp22" emma:lang="en-US" emma:confidence="0">
                  <emma:literal>Fill</emma:literal>
                </emma:interpretation>
                <emma:interpretation id="interp23" emma:lang="en-US" emma:confidence="0">
                  <emma:literal>Fall</emma:literal>
                </emma:interpretation>
                <emma:interpretation id="interp24" emma:lang="en-US" emma:confidence="0">
                  <emma:literal>Fail</emma:literal>
                </emma:interpretation>
              </emma:one-of>
            </emma:emma>
          </inkml:annotationXML>
          <inkml:trace contextRef="#ctx0" brushRef="#br0" timeOffset="58829.3127">7664 8979 1,'0'0'98,"0"0"2,0 0 2,0 0-52,0 0-13,17 62-4,3-4-8,13 17-5,4 12-5,9 12-4,-1 5-5,4 3-3,1-6-5,-1-14 0,-3-14-1,-8-20 0,-4-24-1,-7-20 2,-5-25 2,-3-28-1,-5-21 2,-2-25-1,0-16 2,1-15-4,-4-12 4,-2-12-3,1 0-2,-1 3 2,3 4-1,-1 10 2,1 14-3,4 8 4,8 19-4,5 22 4,2 16 0,7 16 0,3 18-1,7 13 0,2 11 1,3 13-1,4 5-1,3 2 0,3 5-3,1-3 0,4 0 0,-4-6-1,-1-4 1,-6-4 0,-1-2 0,-13-8 1,-5-5 2,-5-4 1,-9-5 0,-22 7 1,29-17 0,-29 17 1,0 0 1,29-27 0,-29 27 2,0 0 1,24-5 0,-24 5 2,22 15 0,-22-15 1,26 31 0,-11-4 0,2 7-3,0 4 1,0 11-4,2-1-2,-2 3-6,-3-3-23,8-2-54,-7-5-31,-8-17-1,-7-24-1</inkml:trace>
          <inkml:trace contextRef="#ctx0" brushRef="#br0" timeOffset="59960.7738">8442 9276 100,'0'0'121,"-34"-36"-2,34 9 1,10-2-66,2-15-26,20 3-4,-1-5-10,12 3-6,1 0-3,4 9-2,-7 10-1,0 14 0,-4 12 0,-4 15 0,1 10-1,-5 9 1,5 10 0,2 0 0,5 2-1,8-9-1,9-3-8,2-19-13,15 0-39,-7-20-61,-1-16-4,-9-7 0,-7-11-2</inkml:trace>
          <inkml:trace contextRef="#ctx0" brushRef="#br0" timeOffset="59429.5042">8783 9085 59,'0'0'108,"0"0"0,0 0 4,-19 41-69,14-7-10,12 21-4,-7 15-13,7 15-6,-2 9-12,0 5-11,7 3-22,-7-13-32,4-14-44,4-10-2,-1-33 2</inkml:trace>
          <inkml:trace contextRef="#ctx0" brushRef="#br0" timeOffset="59648.2578">8947 9136 102,'0'0'115,"15"21"-1,-8 13 0,-2 10-74,12 28-8,-10 10-11,10 10-10,-5 5-15,-2-8-15,6 1-25,-11-25-70,0-22 0,-5-18-4,0-25 2</inkml:trace>
        </inkml:traceGroup>
        <inkml:traceGroup>
          <inkml:annotationXML>
            <emma:emma xmlns:emma="http://www.w3.org/2003/04/emma" version="1.0">
              <emma:interpretation id="{5FF4980F-586F-4B04-A10F-CB5EAC88DFCC}" emma:medium="tactile" emma:mode="ink">
                <msink:context xmlns:msink="http://schemas.microsoft.com/ink/2010/main" type="inkWord" rotatedBoundingBox="12285,9768 13476,9767 13477,10801 12286,10802"/>
              </emma:interpretation>
              <emma:one-of disjunction-type="recognition" id="oneOf5">
                <emma:interpretation id="interp25" emma:lang="en-US" emma:confidence="1">
                  <emma:literal>is</emma:literal>
                </emma:interpretation>
                <emma:interpretation id="interp26" emma:lang="en-US" emma:confidence="0">
                  <emma:literal>in</emma:literal>
                </emma:interpretation>
                <emma:interpretation id="interp27" emma:lang="en-US" emma:confidence="0">
                  <emma:literal>if</emma:literal>
                </emma:interpretation>
                <emma:interpretation id="interp28" emma:lang="en-US" emma:confidence="0">
                  <emma:literal>ifs</emma:literal>
                </emma:interpretation>
                <emma:interpretation id="interp29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60648.3073">10675 8923 123,'-46'-58'109,"17"19"-5,9 3 0,20 36-88,8-24-27,25 31-85,16 22-8,1 5-2,11 19-4</inkml:trace>
          <inkml:trace contextRef="#ctx0" brushRef="#br0" timeOffset="60476.4308">10771 9365 145,'-2'49'107,"-3"1"-1,10 16-12,0-4-104,12 4-45,9-4-46,-4-18-5,7-10-2</inkml:trace>
          <inkml:trace contextRef="#ctx0" brushRef="#br0" timeOffset="61007.7004">11184 9636 112,'8'-73'105,"-8"-11"-1,4 2-2,-1 2-79,-8 3-4,5 16-9,-2 13-1,-1 21-1,3 27 1,0 0 0,0 0-1,32 61 0,-8-13-3,12 10 2,7 7-3,15 0 0,8-2-3,1-5 0,3-5-1,-7-9 2,-10-5 3,-9-6 2,-20-8 0,-22-1 1,-2-24-1,-50 34-3,4-17-15,-15-15-37,-1 3-69,-1-3-4,0-11-1,10-6-4</inkml:trace>
        </inkml:traceGroup>
        <inkml:traceGroup>
          <inkml:annotationXML>
            <emma:emma xmlns:emma="http://www.w3.org/2003/04/emma" version="1.0">
              <emma:interpretation id="{5514E256-C06F-4928-A53D-F098AA5FAC37}" emma:medium="tactile" emma:mode="ink">
                <msink:context xmlns:msink="http://schemas.microsoft.com/ink/2010/main" type="inkWord" rotatedBoundingBox="14532,9688 18291,10058 18204,10941 14445,10571"/>
              </emma:interpretation>
              <emma:one-of disjunction-type="recognition" id="oneOf6">
                <emma:interpretation id="interp30" emma:lang="en-US" emma:confidence="0">
                  <emma:literal>Transcendental</emma:literal>
                </emma:interpretation>
                <emma:interpretation id="interp31" emma:lang="en-US" emma:confidence="0">
                  <emma:literal>transcendental</emma:literal>
                </emma:interpretation>
                <emma:interpretation id="interp32" emma:lang="en-US" emma:confidence="0">
                  <emma:literal>Transcendent</emma:literal>
                </emma:interpretation>
                <emma:interpretation id="interp33" emma:lang="en-US" emma:confidence="0">
                  <emma:literal>transcendent</emma:literal>
                </emma:interpretation>
                <emma:interpretation id="interp34" emma:lang="en-US" emma:confidence="0">
                  <emma:literal>Transcendently</emma:literal>
                </emma:interpretation>
              </emma:one-of>
            </emma:emma>
          </inkml:annotationXML>
          <inkml:trace contextRef="#ctx0" brushRef="#br0" timeOffset="61382.7225">13103 9087 91,'17'22'93,"9"29"-6,-14 2-14,10 22-103,0 14-50,-5-4-4,9 7-8,-11-25 35</inkml:trace>
          <inkml:trace contextRef="#ctx0" brushRef="#br0" timeOffset="61585.8537">12822 9087 128,'-19'-53'124,"14"-5"-2,17 5-2,17 5-60,10-3-33,24 12-6,9 8-26,6 2-21,16 26-66,-10 16-26,-6 13-2,-11 15-2</inkml:trace>
          <inkml:trace contextRef="#ctx0" brushRef="#br0" timeOffset="62039.0075">13380 9629 105,'0'0'110,"15"-56"-1,4 20-2,8-13-64,2-6-23,12 2-7,0 0-9,-2 4-3,-8 3-1,-4 8 0,-10 1-1,-10 13 1,-7 24-1,-5-26 1,5 26-1,-22 2 2,22-2-2,-9 27 1,9-27 0,24 41 1,7-20-1,10-6-1,12-3 0,10-7 1,5-5-1,2-10 0,-3-2 1,-6-5 2,-15-2 4,-10 4 2,-36 15 4,19-26 1,-19 26 2,-41-3 1,0 11 0,-7 13-1,-8 6-3,6 9-3,1 8-3,13 6-1,17 8-7,14-2-13,24 7-34,15-12-70,17-10-3,12-10 0,11-14-3</inkml:trace>
          <inkml:trace contextRef="#ctx0" brushRef="#br0" timeOffset="63189.0396">14934 9463 107,'0'0'96,"-3"-48"0,6 24-2,-6-5-69,-6-5-7,-6 3-8,-9 2-5,-10 7 2,-14 8 2,-3 11 2,-14 10 2,2 20-1,3 4 1,7 18-1,12 4-3,19 5-2,15-5-4,16-7-2,28-12-4,8-22-2,16-12-1,4-20-1,3-11 0,-8-17-1,-2-3 0,-12-5 1,-15 3 2,-16 7 3,-15 10 3,-12 10 2,-10 11 1,-9 17 5,-6 13 1,4 14 0,-1 7 0,12 10 0,5 7-2,20 0-2,9-7-1,19-5-4,10-14 1,15-17-2,2-15-1,4-12 0,4-17 0,-3-9-1,-8-6 1,-7-2 0,-9 1-1,-10 9 1,-12 9 1,-5 11 1,-12 21 0,0 0 0,0 0 2,-34 48-1,22-7 0,7 5 1,3 2-2,9 0 0,8-4-3,11-10 1,6-12-2,9-15 2,2-12-3,1-12 1,4-12 1,-5-12-1,1-3 2,-5-4 0,-6 0 1,-6 9-1,-3 3 2,-7 12-1,-17 24 2,0 0 1,24-5 0,-21 29 0,-1 12 0,0 5 0,3 10-1,5 0 0,7-3-3,5-7 2,9-9-2,5-15 0,5-15-1,5-14 0,3-15 0,-4-14-1,-1-5 1,-8-9-1,-7-1 2,-5 1-1,-9 6 3,-8 6-1,-7 4 3,-2 15 2,2 24 3,-24-24 1,24 24 1,-29 19 0,19 8-1,7 9 2,6 12-5,11 6 0,11 1-4,8 3-3,8-2-1,3-6-1,9-4-2,-9-7 0,-1-8 1,-12-7 1,-31-24 0,25 34-5,-25-34-15,-32 17-31,-6-14-58,-6-1-2,-14-12-2,0-7-2</inkml:trace>
        </inkml:traceGroup>
        <inkml:traceGroup>
          <inkml:annotationXML>
            <emma:emma xmlns:emma="http://www.w3.org/2003/04/emma" version="1.0">
              <emma:interpretation id="{F7772CEB-8C93-4FE5-9BBD-92E0B8EAE143}" emma:medium="tactile" emma:mode="ink">
                <msink:context xmlns:msink="http://schemas.microsoft.com/ink/2010/main" type="inkWord" rotatedBoundingBox="18521,9762 24307,9761 24308,10692 18522,10693"/>
              </emma:interpretation>
            </emma:emma>
          </inkml:annotationXML>
          <inkml:trace contextRef="#ctx0" brushRef="#br0" timeOffset="64345.3469">17111 9256 40,'0'0'86,"29"-41"0,-29 41 4,17-32-49,-20 10-4,3 22-8,-22-24-3,22 24-1,-55 0 0,21 15-1,-12 2-3,3 17 0,-6 4-3,13 15-1,2 3-5,20 9-3,9-2-3,22 0-1,17-8-3,19-9-3,17-14-3,14-15-3,11-17-3,-1-22-4,2-10-1,-11-23-3,-8-1 1,-14-11 0,-17 1 3,-17 1 3,-14 5 6,-18 9 4,-11 10 7,-11 14 3,-8 10 5,-6 20 1,-4 7 1,6 19 2,-1 7-2,11 17-2,8 0-4,14 7-1,15-2-4,16-7 0,13-7-3,12-13-1,9-19-1,5-14 0,8-18 0,-3-13 0,-5-16 0,-5-1-1,-9-8 2,-7 4-1,-13 6 1,-7 9-1,-14 13 1,-10 26 0,0 0-1,0 0 1,-17 53-1,10-7 0,4 5 0,6 4 0,6-4-1,11-3 0,6-9 0,8-15 1,7-17 0,5-9 0,0-15 0,0-12 1,2-10 0,-4-4-1,-8-3 2,-2 2-1,-5 6 1,-8 9-1,-21 29-1,32-12 1,-32 12-3,14 46-5,1 4-16,-8-4-30,12 15-65,8-3-1,2-10 0,7-9-1</inkml:trace>
          <inkml:trace contextRef="#ctx0" brushRef="#br0" timeOffset="65579.7827">19370 8828 51,'0'0'97,"0"-41"9,0 41 0,0 0-36,-25-27-14,25 27-10,-26 41-11,16 8-8,-12 4-4,6 22-10,-1 9 1,7 8-9,8 0-5,2-7-2,14-6-4,3-21 0,9-12-1,1-26 0,4-18-1,-4-19-2,-5-12 2,-5-12 0,-12-3 2,-13 1-1,-9 7 3,-16 4 0,-13 11 3,-7 13 3,-8 8 3,-2 15 2,0 7 2,10 14 1,5-2 0,21 12 0,18-3-2,18 1 0,20-3-3,17-10-1,22-12-3,12-9-2,7-10-3,2-12-2,3-10-2,-10-14-3,-2-3 0,-15-9-2,-14 4 3,-20-1 1,-7 3 3,-19 4 2,-10 9 5,5 29 3,-41-19 3,12 31 1,-7 12 0,7 12 1,-2 7-3,11 6 1,8 4-3,12-5 0,15-9-3,9-8 1,14-16-2,8-13 0,3-16 1,4-10-1,2-13 1,-1-6 0,-4-8 0,-4 0-1,-7-2 0,-8 10 0,-2 7 1,-7 9-1,-22 27 1,0 0 0,0 0 0,19 22 1,-21 12-1,4 7 0,3 2-1,7 1 0,8 1-6,6-6-10,15 5-23,-9-11-70,14-11-9,-3-5-2,0-10-1</inkml:trace>
          <inkml:trace contextRef="#ctx0" brushRef="#br0" timeOffset="66471.4515">20602 9038 139,'-10'-24'121,"17"2"-4,22 8 1,22 7-51,14-5-35,22 12-18,10 2-25,-1-2-34,8 10-72,-5 4-1,-7 5-2,-10 10 0</inkml:trace>
          <inkml:trace contextRef="#ctx0" brushRef="#br0" timeOffset="66298.5677">20773 8949 181,'0'0'116,"-12"46"1,2-3-3,-4 10-75,12 22-9,-1 5-18,10 2-11,13 3-14,4-18-9,15-1-16,-3-33-24,5-13-53,-2-23-2,-11-21 2,-11-12 3</inkml:trace>
          <inkml:trace contextRef="#ctx0" brushRef="#br0" timeOffset="67098.5753">21761 9538 115,'12'-24'110,"5"-5"-1,-7-14-1,-3-8-53,-4 7-34,-15-6-7,-8 4-8,-11 7 0,-13 15-1,-11 14 1,-13 18 1,-7 11-1,8 20 3,-1 4-2,12 15 2,10 2-3,20-2 0,21-9-3,27-13 1,19-17-3,12-19 0,7-12 0,6-14-2,1-15 2,-4-8-2,-12-1 1,-8 1-1,-16 3 2,-8 10-1,-11 10 1,-8 26 0,0 0 2,0 0 0,-34 29 1,22 12 0,4 4-1,8 6 3,12 2-4,13-4 2,11-11-3,12-9-1,13-12 0,4-19-1,5-17 1,2-18-2,1-13 3,-6-16-4,-1-6 3,-8-8-2,-3-4 1,-9-1 1,-10 3-5,-7 12 7,-14 5-5,-15 14 9,-17 15-3,-12 21 8,-19 17 0,-3 30 1,-12 11 4,5 27-5,0 10 2,17 17-6,14-1 2,23 6-8,21-8-7,16-14-7,30 2-30,2-26-88,27-15-2,0-20-2,7-13-1</inkml:trace>
        </inkml:traceGroup>
        <inkml:traceGroup>
          <inkml:annotationXML>
            <emma:emma xmlns:emma="http://www.w3.org/2003/04/emma" version="1.0">
              <emma:interpretation id="{B03A3A32-1306-484A-96D5-C66A66A5DCC1}" emma:medium="tactile" emma:mode="ink">
                <msink:context xmlns:msink="http://schemas.microsoft.com/ink/2010/main" type="inkWord" rotatedBoundingBox="25517,9774 28786,9773 28787,10580 25518,10581"/>
              </emma:interpretation>
              <emma:one-of disjunction-type="recognition" id="oneOf7">
                <emma:interpretation id="interp35" emma:lang="en-US" emma:confidence="0">
                  <emma:literal>with</emma:literal>
                </emma:interpretation>
                <emma:interpretation id="interp36" emma:lang="en-US" emma:confidence="0">
                  <emma:literal>win</emma:literal>
                </emma:interpretation>
                <emma:interpretation id="interp37" emma:lang="en-US" emma:confidence="0">
                  <emma:literal>withe</emma:literal>
                </emma:interpretation>
                <emma:interpretation id="interp38" emma:lang="en-US" emma:confidence="0">
                  <emma:literal>wish</emma:literal>
                </emma:interpretation>
                <emma:interpretation id="interp39" emma:lang="en-US" emma:confidence="0">
                  <emma:literal>width</emma:literal>
                </emma:interpretation>
              </emma:one-of>
            </emma:emma>
          </inkml:annotationXML>
          <inkml:trace contextRef="#ctx0" brushRef="#br0" timeOffset="67786.1076">23866 9149 99,'-20'32'105,"6"11"1,-3-2-3,14 8-68,8 1-16,10-6-7,14-8-6,17-17-3,7-11-3,12-18-3,3-17 0,-5-9 0,-8-10 0,-9-4 1,-12-1-1,-20 7 4,-14 8 2,-14 10 4,-10 16 3,-13 10 4,1 17 1,0 7 0,9 19 1,10 3-1,22 7-1,15 3-2,21-5-3,17-10-3,14-12-1,13-15-1,4-14 0,-4-17-2,-6-14 0,-16-12 0,-14-6-1,-18-4 0,-19 2-3,-17 5-5,-19 1-12,0 16-19,-22 0-31,10 14-51,2 8-1,7 4-1,27 3 3</inkml:trace>
          <inkml:trace contextRef="#ctx0" brushRef="#br0" timeOffset="68129.8776">25057 8932 210,'-27'-53'125,"5"14"-5,10 10 0,12 29-96,0 0-32,0 0-65,44 41-47,-13-9-1,3 6-5,2-4 1</inkml:trace>
          <inkml:trace contextRef="#ctx0" brushRef="#br0" timeOffset="67973.618">25095 9176 185,'0'0'127,"24"-24"-2,-24 24-3,0 0-75,8 24-16,1 12-17,1 8-20,0 2-23,16 12-41,-4-13-56,0-11-1,-5-12-1,-17-22 0</inkml:trace>
          <inkml:trace contextRef="#ctx0" brushRef="#br0" timeOffset="69004.913">25385 8985 193,'-19'-26'118,"19"26"4,29-25-30,10 11-55,31 9-12,9-5-10,18 1-2,7-6-11,2-4-2,0 2-9,-9-7 5,-5 7-8,-17 0 7,-10 7-6,-14 5 3,-15 20 4,-14 14-1,-10 14 9,-12 13-4,-5 14 7,-5 12-5,-2 8 5,3 1-5,4-8 1,5-11 0,9-16 0,11-18 0,9-28-1,7-20 0,3-21 0,4-15 0,-2-17 0,3 0-1,-10-2 2,-3 10-1,-9 9 3,-8 19 0,-14 27 0,0 0 0,10 22 0,-8 16 1,5 13-3,8 7-4,12 7-14,2-11-21,24-1-85,0-17-3,5-9-3,2-18 0</inkml:trace>
          <inkml:trace contextRef="#ctx0" brushRef="#br0" timeOffset="68551.7664">25733 8985 142,'-19'-22'124,"19"22"-3,0 0 2,0 0-83,-5 44-6,19 4-13,-1 13-16,6 9-13,7 14-20,-4-9-19,17 10-32,-8-18-41,1-14 0,-8-24-2,-24-29 37</inkml:trace>
        </inkml:traceGroup>
      </inkml:traceGroup>
      <inkml:traceGroup>
        <inkml:annotationXML>
          <emma:emma xmlns:emma="http://www.w3.org/2003/04/emma" version="1.0">
            <emma:interpretation id="{B48DBB4E-83D4-48AD-AA9B-3B7BF047785E}" emma:medium="tactile" emma:mode="ink">
              <msink:context xmlns:msink="http://schemas.microsoft.com/ink/2010/main" type="line" rotatedBoundingBox="1626,11761 31046,11179 31074,12559 1653,13140"/>
            </emma:interpretation>
          </emma:emma>
        </inkml:annotationXML>
        <inkml:traceGroup>
          <inkml:annotationXML>
            <emma:emma xmlns:emma="http://www.w3.org/2003/04/emma" version="1.0">
              <emma:interpretation id="{E487A2F9-382D-41BC-98DF-61989320742A}" emma:medium="tactile" emma:mode="ink">
                <msink:context xmlns:msink="http://schemas.microsoft.com/ink/2010/main" type="inkWord" rotatedBoundingBox="1626,11777 6307,11684 6328,12748 1647,12840"/>
              </emma:interpretation>
              <emma:one-of disjunction-type="recognition" id="oneOf8">
                <emma:interpretation id="interp40" emma:lang="en-US" emma:confidence="0.5">
                  <emma:literal>respect</emma:literal>
                </emma:interpretation>
                <emma:interpretation id="interp41" emma:lang="en-US" emma:confidence="0">
                  <emma:literal>suspect</emma:literal>
                </emma:interpretation>
                <emma:interpretation id="interp42" emma:lang="en-US" emma:confidence="0">
                  <emma:literal>Suspect</emma:literal>
                </emma:interpretation>
                <emma:interpretation id="interp43" emma:lang="en-US" emma:confidence="0">
                  <emma:literal>Respect</emma:literal>
                </emma:interpretation>
                <emma:interpretation id="interp44" emma:lang="en-US" emma:confidence="0">
                  <emma:literal>respects</emma:literal>
                </emma:interpretation>
              </emma:one-of>
            </emma:emma>
          </inkml:annotationXML>
          <inkml:trace contextRef="#ctx0" brushRef="#br0" timeOffset="70801.8773">-64 11546 99,'0'0'107,"0"0"-3,38-41-2,-21 10-81,7-18-16,3-2-6,2-9-8,-5-8 0,-2 6-5,-12-6 0,-3 15 2,-12 4-1,-5 13 6,-7 12 5,-4 14 5,-3 23 0,2 8 2,5 15-1,5 3 1,9 5 1,13-3-1,9 0-3,15-12-5,12-12-1,14-15-4,8-9-2,5-12-2,2-10-4,-3-5-3,-7-7 0,-7 2 1,-14 3-3,-13 4-1,-14 3-3,-17 29 4,2-36 2,-2 36 7,-24-10 3,24 10 10,-31 13 3,31-13 7,-29 29 6,29-29 0,-22 41 3,12-20-2,1 11-1,-3-3-7,2 5 2,0-1-2,3 6 0,2-3-4,8 3 0,9-5 0,7 0 0,15-10-1,7-5 0,15-7-4,2-12-4,12-5-5,-3-14-6,1-3-5,-8-14-7,-4 2-2,-13-7-1,-9 2 0,-7-2 1,-15 5 4,-2 2 4,-8 5-5,0 8-3,-6-4-5,4 25 14</inkml:trace>
          <inkml:trace contextRef="#ctx0" brushRef="#br0" timeOffset="71380.0306">1185 10768 46,'-41'-17'41,"19"29"7,-5 8-1,-4 6 2,0 15-1,-8 5-1,10 17-1,-2-3-6,16 15-7,3-10-8,19 6-3,15-16-8,21-7-4,13-14-9,12-17-4,7-12-7,2-20-2,3-9-5,-10-19-4,0-3-5,-22-17-4,0 8 2,-21-11 2,-3 8 4,-17 0 2,1 10 6,-16 7 5,-9 7 11,17 34 6,-46-34 8,22 34 4,-5 5 6,29-5 2,-41 34 1,36 2 0,3-2-5,19 12-1,10 0-7,18 5-5,9-1-7,11 1-3,10-5-5,2-5 0,0-5-1,-9-4-1,-15-6 3,-17-6 2,-36-20 1,20 29 2,-20-29 0,-51 14-1,3-14-6,-10-7-9,2 0-19,-7-10-38,8-8-32,14 6-2,12-7-2</inkml:trace>
          <inkml:trace contextRef="#ctx0" brushRef="#br0" timeOffset="72130.0677">2434 10957 163,'0'0'120,"9"31"1,-13 20-4,6 24-78,-4 9-13,11 20-13,-4 2-4,10 1-7,-3-13-1,0-14-4,-3-20 2,-4-21-2,-5-39 3,0 0-1,-29-39 1,10-19 4,-5-15-3,-3-13 2,5-11-1,3-2 0,9 5 0,8 4 1,12 15-1,7 12-4,12 18 2,9 11-1,8 19 2,10 13-2,4 9 1,3 10-2,0 10-2,-8 4 4,-9 8-3,-12 7 2,-15-1-2,-16 1 2,-18-2-4,-16-6 2,-10-4-4,-10-12-1,-2-7 0,-3-11 1,11-1-1,1-8 1,13 5 3,31 0 1,-25-2 3,25 2 1,34 9 1,3-4-1,8 2 0,11-4-1,7-6 0,2-6 0,5-6-1,-5-9 0,-7-3 1,-5-9-1,-9-2 1,-8-6 0,-12-2 0,-4 3 2,-15-1 3,-5 8-2,-13 7 4,13 29 2,-50-22 2,18 34 1,-4 10 2,2 17-1,0 9-2,8 8-1,9 2-4,19-3-5,18 1-15,9-18-21,24 3-44,5-19-46,14-15-1,6-14-2,6-12 1</inkml:trace>
          <inkml:trace contextRef="#ctx0" brushRef="#br0" timeOffset="72426.9577">3908 10966 98,'0'0'119,"0"0"3,-22 17 0,22-17-53,-24-10-33,24 10-9,-25-24-9,25 24-5,-53-29-3,17 22-1,-12 7 2,-3 17-2,-5 10 2,6 16-2,4 8-1,12 9 0,17 1-3,20 1-3,16-6-8,22-13-9,24-2-25,0-28-30,22-1-61,-2-12-4,2-10 3,-7-12-2</inkml:trace>
          <inkml:trace contextRef="#ctx0" brushRef="#br0" timeOffset="72786.3508">4038 11005 170,'-46'-39'133,"15"3"-1,21 9 1,12 3-74,37 22-23,7-3-16,26 7-13,11 8-10,1-10-25,15 15-99,-17-8-7,-2-5-1,-12-2-2</inkml:trace>
          <inkml:trace contextRef="#ctx0" brushRef="#br0" timeOffset="72614.4719">4292 10741 160,'0'0'127,"0"0"4,-32 25-2,30 33-72,-8 4-22,15 28-14,-3 4-15,8 3-12,14 7-20,-12-27-27,22-5-54,-10-28-30,0-27 9,-24-17-4</inkml:trace>
        </inkml:traceGroup>
        <inkml:traceGroup>
          <inkml:annotationXML>
            <emma:emma xmlns:emma="http://www.w3.org/2003/04/emma" version="1.0">
              <emma:interpretation id="{1BDD6307-D1B7-4D46-BCBF-9ACE873B8824}" emma:medium="tactile" emma:mode="ink">
                <msink:context xmlns:msink="http://schemas.microsoft.com/ink/2010/main" type="inkWord" rotatedBoundingBox="7227,11830 8360,11808 8376,12623 7243,12645"/>
              </emma:interpretation>
              <emma:one-of disjunction-type="recognition" id="oneOf9">
                <emma:interpretation id="interp45" emma:lang="en-US" emma:confidence="1">
                  <emma:literal>To</emma:literal>
                </emma:interpretation>
                <emma:interpretation id="interp46" emma:lang="en-US" emma:confidence="0">
                  <emma:literal>Te</emma:literal>
                </emma:interpretation>
                <emma:interpretation id="interp47" emma:lang="en-US" emma:confidence="0">
                  <emma:literal>I</emma:literal>
                </emma:interpretation>
                <emma:interpretation id="interp48" emma:lang="en-US" emma:confidence="0">
                  <emma:literal>Pa</emma:literal>
                </emma:interpretation>
                <emma:interpretation id="interp49" emma:lang="en-US" emma:confidence="0">
                  <emma:literal>re</emma:literal>
                </emma:interpretation>
              </emma:one-of>
            </emma:emma>
          </inkml:annotationXML>
          <inkml:trace contextRef="#ctx0" brushRef="#br0" timeOffset="73598.8911">5541 11010 142,'-17'-46'123,"17"5"-1,14 7 2,18-5-77,21 27-16,2 0-15,15 10-21,13 21-37,-6 5-77,5 5-3,-2 15-4,-13 4 1</inkml:trace>
          <inkml:trace contextRef="#ctx0" brushRef="#br0" timeOffset="73427.0126">5741 10889 99,'0'0'116,"0"0"3,-17 51-3,22 2-59,-15 0-14,18 24-12,-3 5-14,14 10-14,5-5-18,0-19-31,12-5-71,-7-20-10,-4-21 7,-25-22-8</inkml:trace>
          <inkml:trace contextRef="#ctx0" brushRef="#br0" timeOffset="73882.5071">6575 11623 151,'9'-21'129,"3"-13"-3,-2-12-2,-10-15-84,7 6-11,-11-10-14,-9-1-6,-16 11-5,-12 4-3,-19 15 2,-10 14 0,-7 15 2,-1 17 1,1 14 1,14 17 1,15 10 0,24 9 1,24 0-3,31-7-4,22-7-5,20-17-11,23-7-27,-4-22-87,12-14-2,-5-13-4,-9-12 0</inkml:trace>
        </inkml:traceGroup>
        <inkml:traceGroup>
          <inkml:annotationXML>
            <emma:emma xmlns:emma="http://www.w3.org/2003/04/emma" version="1.0">
              <emma:interpretation id="{D3A8047D-988E-49E9-9239-135FE3616E71}" emma:medium="tactile" emma:mode="ink">
                <msink:context xmlns:msink="http://schemas.microsoft.com/ink/2010/main" type="inkWord" rotatedBoundingBox="9578,11701 11448,11664 11474,12946 9604,12983"/>
              </emma:interpretation>
              <emma:one-of disjunction-type="recognition" id="oneOf10">
                <emma:interpretation id="interp50" emma:lang="en-US" emma:confidence="0">
                  <emma:literal>a,</emma:literal>
                </emma:interpretation>
                <emma:interpretation id="interp51" emma:lang="en-US" emma:confidence="0">
                  <emma:literal>an,</emma:literal>
                </emma:interpretation>
                <emma:interpretation id="interp52" emma:lang="en-US" emma:confidence="0">
                  <emma:literal>de,</emma:literal>
                </emma:interpretation>
                <emma:interpretation id="interp53" emma:lang="en-US" emma:confidence="0">
                  <emma:literal>on,</emma:literal>
                </emma:interpretation>
                <emma:interpretation id="interp54" emma:lang="en-US" emma:confidence="0">
                  <emma:literal>G,</emma:literal>
                </emma:interpretation>
              </emma:one-of>
            </emma:emma>
          </inkml:annotationXML>
          <inkml:trace contextRef="#ctx0" brushRef="#br0" timeOffset="74461.5061">8689 11239 74,'24'-43'105,"0"-3"-2,-7-17 1,-5-5-62,-2 6-12,-15-6-10,-5 7-11,-16 8-4,-18 15-4,-14 6 0,-14 18 1,-15 11 3,-5 23 4,-10 13 1,3 23 6,-2 17 0,19 14 4,14 9-1,34 10 1,22-4-6,34-5-3,24-20-1,26-22-6,25-26-2,14-19-4,5-24-6,-10-23-15,1-4-22,-28-22-57,-9 1-22,-19-1-1,-24 7 2</inkml:trace>
          <inkml:trace contextRef="#ctx0" brushRef="#br0" timeOffset="75055.2874">8232 10957 217,'27'0'133,"-27"0"-1,7 41-3,0 7-91,-12 0-12,5 22-11,0 12-14,0 1-23,15 11-63,-3-14-47,7-8-1,8-12-2,7-19-3</inkml:trace>
          <inkml:trace contextRef="#ctx0" brushRef="#br0" timeOffset="74742.7664">8476 11300 157,'0'0'125,"0"0"3,0 0 5,0 0-76,0 41-12,12-12-16,22 21-8,-3 1-7,18 5-10,1-3-10,1-7-26,17 2-72,-17-17-30,-3-9-1,-17-17-3</inkml:trace>
          <inkml:trace contextRef="#ctx0" brushRef="#br0" timeOffset="75570.931">9725 11425 172,'0'0'120,"22"-5"2,-22 5-4,12 54-82,-17-11-6,3 22-17,-6 10-21,-8-2-39,1 4-71,-4-9-3,2-23-3,-3-18-2</inkml:trace>
        </inkml:traceGroup>
        <inkml:traceGroup>
          <inkml:annotationXML>
            <emma:emma xmlns:emma="http://www.w3.org/2003/04/emma" version="1.0">
              <emma:interpretation id="{1E1638CF-1DB4-4DEC-9D06-E83B8FDA917E}" emma:medium="tactile" emma:mode="ink">
                <msink:context xmlns:msink="http://schemas.microsoft.com/ink/2010/main" type="inkWord" rotatedBoundingBox="12305,11550 13914,11518 13936,12640 12328,12671"/>
              </emma:interpretation>
              <emma:one-of disjunction-type="recognition" id="oneOf11">
                <emma:interpretation id="interp55" emma:lang="en-US" emma:confidence="1">
                  <emma:literal>but</emma:literal>
                </emma:interpretation>
                <emma:interpretation id="interp56" emma:lang="en-US" emma:confidence="0">
                  <emma:literal>butt</emma:literal>
                </emma:interpretation>
                <emma:interpretation id="interp57" emma:lang="en-US" emma:confidence="0">
                  <emma:literal>buts</emma:literal>
                </emma:interpretation>
                <emma:interpretation id="interp58" emma:lang="en-US" emma:confidence="0">
                  <emma:literal>bunt</emma:literal>
                </emma:interpretation>
                <emma:interpretation id="interp59" emma:lang="en-US" emma:confidence="0">
                  <emma:literal>bust</emma:literal>
                </emma:interpretation>
              </emma:one-of>
            </emma:emma>
          </inkml:annotationXML>
          <inkml:trace contextRef="#ctx0" brushRef="#br0" timeOffset="76086.5885">10718 10546 149,'0'0'119,"0"0"4,0 0-4,0 0-73,-27 43-7,8 10-12,7 25-9,-5 16-9,5 15-1,2 7-6,3 0 2,7-10-4,5-12 2,2-24-3,5-26 1,-12-44-1,25 5 0,-11-39 1,-2-17-2,3-9 1,-3-6-1,2 4 2,3 4-2,0 12 1,2 14 0,5 23 0,5 13 1,5 18 1,3 17-1,4 12 0,0 9 1,-5 8-1,-5 4 0,-9-2 2,-12-5-3,-15-7 0,-19-14-5,-13-8-2,-13-26-14,-1-1-16,-14-33-55,7-7-29,2-18-1,13-6 0</inkml:trace>
          <inkml:trace contextRef="#ctx0" brushRef="#br0" timeOffset="76352.2251">11228 11053 157,'26'29'124,"-23"7"1,-6 8-2,1 21-70,-5-7-20,16 17-10,3-7-9,13-3-7,6-17-1,8-16-4,7-25-2,-3-17-3,5-16-10,-9-25-13,5 0-52,-18-14-47,-9-5-1,-10 2-3,-4 1 3</inkml:trace>
          <inkml:trace contextRef="#ctx0" brushRef="#br0" timeOffset="76727.2436">11549 10942 221,'-10'-43'127,"18"9"0,21 14-3,9 3-88,28 15-13,4 4-14,12 3-15,10 15-28,-13-8-87,3 2-5,-11-2-2,-11 0-2</inkml:trace>
          <inkml:trace contextRef="#ctx0" brushRef="#br0" timeOffset="76570.9864">11866 10814 201,'24'39'126,"-5"16"1,3 13-2,-10 7-89,10 14-17,-8 10-23,1-17-26,6 8-37,-11-30-57,-5-21 2,-5-39-4,-22 17 4</inkml:trace>
        </inkml:traceGroup>
        <inkml:traceGroup>
          <inkml:annotationXML>
            <emma:emma xmlns:emma="http://www.w3.org/2003/04/emma" version="1.0">
              <emma:interpretation id="{109BC5FA-5D0C-4669-8188-1BD2C8E7110C}" emma:medium="tactile" emma:mode="ink">
                <msink:context xmlns:msink="http://schemas.microsoft.com/ink/2010/main" type="inkWord" rotatedBoundingBox="14955,11683 16048,11662 16063,12470 14971,12492"/>
              </emma:interpretation>
              <emma:one-of disjunction-type="recognition" id="oneOf12">
                <emma:interpretation id="interp60" emma:lang="en-US" emma:confidence="1">
                  <emma:literal>it</emma:literal>
                </emma:interpretation>
                <emma:interpretation id="interp61" emma:lang="en-US" emma:confidence="0">
                  <emma:literal>'it</emma:literal>
                </emma:interpretation>
                <emma:interpretation id="interp62" emma:lang="en-US" emma:confidence="0">
                  <emma:literal>at</emma:literal>
                </emma:interpretation>
                <emma:interpretation id="interp63" emma:lang="en-US" emma:confidence="0">
                  <emma:literal>"it</emma:literal>
                </emma:interpretation>
                <emma:interpretation id="interp64" emma:lang="en-US" emma:confidence="0">
                  <emma:literal>'It</emma:literal>
                </emma:interpretation>
              </emma:one-of>
            </emma:emma>
          </inkml:annotationXML>
          <inkml:trace contextRef="#ctx0" brushRef="#br0" timeOffset="77336.6437">13262 10725 162,'0'0'113,"-12"-39"-2,12 39-7,0 0-99,0 0-47,43-5-58,-43 5-7,39 24-4,-39-24-3</inkml:trace>
          <inkml:trace contextRef="#ctx0" brushRef="#br0" timeOffset="77149.1411">13310 11041 211,'-14'48'118,"-3"8"0,7 9-12,10 0-103,3 5-35,4-9-77,7-20-4,8-14-5,2-23-1</inkml:trace>
          <inkml:trace contextRef="#ctx0" brushRef="#br0" timeOffset="78024.1784">13629 10954 222,'0'0'129,"15"-26"-1,26 16-3,12-9-94,22 14-14,7 7-18,7-7-29,13 8-78,-8 4-16,-4-2-2,-13 2-1</inkml:trace>
          <inkml:trace contextRef="#ctx0" brushRef="#br0" timeOffset="77805.4168">13970 10717 137,'10'24'114,"-13"8"0,-11 4-1,-6 5-68,-1 24-16,-11 1-13,8 11-6,2-2-6,10 0-1,12-8-2,15-4 1,14-12-2,12-12-10,17-6-22,-3-20-58,13-13-21,-3-5-6,-7-17 2</inkml:trace>
        </inkml:traceGroup>
        <inkml:traceGroup>
          <inkml:annotationXML>
            <emma:emma xmlns:emma="http://www.w3.org/2003/04/emma" version="1.0">
              <emma:interpretation id="{85A6706A-4F96-4969-9197-7F05F8FCE523}" emma:medium="tactile" emma:mode="ink">
                <msink:context xmlns:msink="http://schemas.microsoft.com/ink/2010/main" type="inkWord" rotatedBoundingBox="16944,11820 17960,11800 17975,12558 16959,12578"/>
              </emma:interpretation>
              <emma:one-of disjunction-type="recognition" id="oneOf13">
                <emma:interpretation id="interp65" emma:lang="en-US" emma:confidence="1">
                  <emma:literal>is</emma:literal>
                </emma:interpretation>
                <emma:interpretation id="interp66" emma:lang="en-US" emma:confidence="0">
                  <emma:literal>ih</emma:literal>
                </emma:interpretation>
                <emma:interpretation id="interp67" emma:lang="en-US" emma:confidence="0">
                  <emma:literal>ib</emma:literal>
                </emma:interpretation>
                <emma:interpretation id="interp68" emma:lang="en-US" emma:confidence="0">
                  <emma:literal>it</emma:literal>
                </emma:interpretation>
                <emma:interpretation id="interp69" emma:lang="en-US" emma:confidence="0">
                  <emma:literal>if</emma:literal>
                </emma:interpretation>
              </emma:one-of>
            </emma:emma>
          </inkml:annotationXML>
          <inkml:trace contextRef="#ctx0" brushRef="#br0" timeOffset="78426.4451">15265 11239 191,'0'0'115,"-17"36"2,17-2-7,5 7-85,2 10-31,8-3-76,1-7-29,11-7-5,-3-19 1</inkml:trace>
          <inkml:trace contextRef="#ctx0" brushRef="#br0" timeOffset="78567.0883">15383 10920 169,'-21'-43'104,"21"43"-16,-32-41-32,32 41-139,0 0-9,0 48-9,15 3-6</inkml:trace>
          <inkml:trace contextRef="#ctx0" brushRef="#br0" timeOffset="79029.1765">15688 11568 115,'24'-49'108,"-5"-21"-1,3-5-2,-5-4-48,-10-15-36,8 7-8,-13 4-3,-4 11-3,-8 12 2,-2 14 2,-8 14 1,20 32 3,-33-12-2,33 12 1,-15 51-4,25-5 0,9 2-3,17 8-1,10-1-4,12 6-2,10-3-4,0-8 0,2-1-1,-8-11 0,-8-4 0,-13-5 3,-17-5 4,-24-24 3,9 34 2,-9-34 1,-45 22-1,4-17-3,-5-5-14,-12-10-31,9 3-76,-4-3-7,7-2 1,10-2-5</inkml:trace>
        </inkml:traceGroup>
        <inkml:traceGroup>
          <inkml:annotationXML>
            <emma:emma xmlns:emma="http://www.w3.org/2003/04/emma" version="1.0">
              <emma:interpretation id="{B084B1F1-7DF5-4D50-9995-D9CF538D11CF}" emma:medium="tactile" emma:mode="ink">
                <msink:context xmlns:msink="http://schemas.microsoft.com/ink/2010/main" type="inkWord" rotatedBoundingBox="18817,11561 21381,11510 21397,12336 18833,12387"/>
              </emma:interpretation>
              <emma:one-of disjunction-type="recognition" id="oneOf14">
                <emma:interpretation id="interp70" emma:lang="en-US" emma:confidence="1">
                  <emma:literal>not</emma:literal>
                </emma:interpretation>
                <emma:interpretation id="interp71" emma:lang="en-US" emma:confidence="0">
                  <emma:literal>mot</emma:literal>
                </emma:interpretation>
                <emma:interpretation id="interp72" emma:lang="en-US" emma:confidence="0">
                  <emma:literal>snot</emma:literal>
                </emma:interpretation>
                <emma:interpretation id="interp73" emma:lang="en-US" emma:confidence="0">
                  <emma:literal>riot</emma:literal>
                </emma:interpretation>
                <emma:interpretation id="interp74" emma:lang="en-US" emma:confidence="0">
                  <emma:literal>met</emma:literal>
                </emma:interpretation>
              </emma:one-of>
            </emma:emma>
          </inkml:annotationXML>
          <inkml:trace contextRef="#ctx0" brushRef="#br0" timeOffset="79607.3244">17125 11258 143,'0'0'106,"3"-31"3,11 2-3,15-5-69,2-16-9,15 1-10,3-6-7,4 6-5,2 6-3,-4 11-2,-5 20-1,-10 15-1,-9 19-1,-10 16 1,-10 15-2,-5 8 2,-4 6-1,0-6 0,2-6 1,4-11 1,9-15 0,8-20 2,8-18-1,7-11 2,3-16 1,5-10 0,-1-7 2,1-2 0,-6-1 0,3 10-1,-9 12 1,-1 15-3,-7 21-2,0 18-9,-2 26-19,-10 4-32,8 13-53,6 5-3,3-10 1,10-7-2</inkml:trace>
          <inkml:trace contextRef="#ctx0" brushRef="#br0" timeOffset="80060.4721">18758 10906 1,'29'-24'62,"-17"-13"16,-12 37 5,22-38-40,-22 38 4,-22-24 1,-11 16 3,-1 23-3,-22 4-3,8 22-4,-17 3-6,11 21-6,-3-2-10,18 9-3,10-2-8,22-4-2,16-13-3,18-12-1,19-17-3,7-14-1,10-15-2,0-17-5,-3-9-7,-14-20-12,-3 5-10,-28-19-8,-3 12 1,-27-13 1,-2 13 7,-21 0 12,-8 10 20,-5 14 18,-9 0 17,14 26 10,-5-2 2,20 27 1,-1 0-5,28 16-7,8-1-17,23 1-19,21 6-25,5-20-37,15-5-49,12-11-2,2-18 0,2-9-2</inkml:trace>
          <inkml:trace contextRef="#ctx0" brushRef="#br0" timeOffset="80497.9944">19104 10734 254,'-41'-5'133,"41"5"-1,0 0-2,0 0-91,53 12-16,15-2-17,11 2-17,1-12-38,14 12-78,-4-2-3,-3-3-1,-20-2-1</inkml:trace>
          <inkml:trace contextRef="#ctx0" brushRef="#br0" timeOffset="80310.4844">19396 10514 161,'0'0'117,"0"0"7,0 0-3,-53 41-66,29 20-11,-17 4-15,7 22-6,-5 0-10,10 7-1,5-9-5,22-3 0,16-17-2,15-12-1,15-19-5,9-15-4,12-11-8,-5-23-17,13 6-38,-17-20-62,-11-10 1,-16-7-4,-12-5 5</inkml:trace>
        </inkml:traceGroup>
        <inkml:traceGroup>
          <inkml:annotationXML>
            <emma:emma xmlns:emma="http://www.w3.org/2003/04/emma" version="1.0">
              <emma:interpretation id="{57D1FDB3-DA74-4FE3-8CA3-93AE07D99F21}" emma:medium="tactile" emma:mode="ink">
                <msink:context xmlns:msink="http://schemas.microsoft.com/ink/2010/main" type="inkWord" rotatedBoundingBox="22516,11521 25551,11461 25567,12243 22531,12303"/>
              </emma:interpretation>
              <emma:one-of disjunction-type="recognition" id="oneOf15">
                <emma:interpretation id="interp75" emma:lang="en-US" emma:confidence="0">
                  <emma:literal>with</emma:literal>
                </emma:interpretation>
                <emma:interpretation id="interp76" emma:lang="en-US" emma:confidence="0">
                  <emma:literal>withe</emma:literal>
                </emma:interpretation>
                <emma:interpretation id="interp77" emma:lang="en-US" emma:confidence="0">
                  <emma:literal>win</emma:literal>
                </emma:interpretation>
                <emma:interpretation id="interp78" emma:lang="en-US" emma:confidence="0">
                  <emma:literal>wither</emma:literal>
                </emma:interpretation>
                <emma:interpretation id="interp79" emma:lang="en-US" emma:confidence="0">
                  <emma:literal>withy</emma:literal>
                </emma:interpretation>
              </emma:one-of>
            </emma:emma>
          </inkml:annotationXML>
          <inkml:trace contextRef="#ctx0" brushRef="#br0" timeOffset="81279.2819">20817 10824 201,'0'29'112,"5"17"-2,-3 7-4,8 2-86,7 8-11,9-3-16,6-14-4,11-9-3,0-25 0,8-17 0,-2-27 2,1-13 5,-6-13 2,-13-10 5,-7 0 3,-16 1 4,-8 11 2,-13 10 4,-8 22 4,-13 14 3,3 22 1,-3 13 0,12 20-2,7 9-1,20 13-3,12-2-3,22 1-3,16-13-4,15-12-1,8-19-1,4-17-1,-5-25-1,-7-18-3,-9-16-2,-18-11-14,-9 2-23,-27-7-72,-4 0-8,-8 7-2,-5 10 0</inkml:trace>
          <inkml:trace contextRef="#ctx0" brushRef="#br0" timeOffset="81638.675">21984 10604 208,'-22'-49'116,"7"16"0,8 8-6,7 25-93,0 0-27,27 13-54,-6 13-48,4 6-2,4 4-2,-3 0-1</inkml:trace>
          <inkml:trace contextRef="#ctx0" brushRef="#br0" timeOffset="81482.4215">22059 10804 219,'33'-5'128,"-33"5"-2,0 0 0,0 42-80,8 6-17,-8 5-20,2 3-19,10 14-32,-12-12-76,12-10-6,-5-17-4,-7-31 2</inkml:trace>
          <inkml:trace contextRef="#ctx0" brushRef="#br0" timeOffset="82419.963">22126 10621 208,'-24'-29'124,"24"29"0,0 0 0,53-5-81,-19-5-14,19 8-12,3-8-6,6 5-7,1-4-6,-2-3-6,4 4-10,-7-6-8,5 9-9,-15-10-4,8 11 1,-15-8 1,7 12 7,-14-3 11,-5 13 15,-7 7 13,-15 12 12,2 19 8,-11 3-1,4 21 2,-11 3-5,9 7-5,-5-2-8,7-8-3,3-11-6,7-20-2,0-17-1,-12-24-2,37-22-1,-20-16-4,4-11 0,-6-9-5,7 5 3,-10 5-3,5 12 3,-8 14 1,-9 22 4,24 0 4,-12 29 3,3 10 3,-3 7-1,7 7 1,8 0-2,7-5-2,2-4-4,5-13-2,5-14-3,2-17-1,3-12-1,0-22-2,-3-7-2,-9-15-8,7 3-3,-13-12-12,8 9-25,-7 8-44,-7 2 1,-3 22 0,-12 0 46</inkml:trace>
          <inkml:trace contextRef="#ctx0" brushRef="#br0" timeOffset="81857.4357">22344 10517 190,'0'0'126,"31"19"-2,-12 15 0,5 26-76,-7 8-17,8 19-11,-4 10-19,-6-1-14,4 6-32,-14-20-76,5-17-2,-13-24 0,3-41-2</inkml:trace>
        </inkml:traceGroup>
        <inkml:traceGroup>
          <inkml:annotationXML>
            <emma:emma xmlns:emma="http://www.w3.org/2003/04/emma" version="1.0">
              <emma:interpretation id="{7DFF5F97-FE07-41E6-A22D-76285FB940FD}" emma:medium="tactile" emma:mode="ink">
                <msink:context xmlns:msink="http://schemas.microsoft.com/ink/2010/main" type="inkWord" rotatedBoundingBox="26256,11351 31048,11256 31069,12336 26277,12430"/>
              </emma:interpretation>
              <emma:one-of disjunction-type="recognition" id="oneOf16">
                <emma:interpretation id="interp80" emma:lang="en-US" emma:confidence="1">
                  <emma:literal>respect</emma:literal>
                </emma:interpretation>
                <emma:interpretation id="interp81" emma:lang="en-US" emma:confidence="0">
                  <emma:literal>respect |</emma:literal>
                </emma:interpretation>
                <emma:interpretation id="interp82" emma:lang="en-US" emma:confidence="0">
                  <emma:literal>respec T</emma:literal>
                </emma:interpretation>
                <emma:interpretation id="interp83" emma:lang="en-US" emma:confidence="0">
                  <emma:literal>respe |</emma:literal>
                </emma:interpretation>
                <emma:interpretation id="interp84" emma:lang="en-US" emma:confidence="0">
                  <emma:literal>respe T</emma:literal>
                </emma:interpretation>
              </emma:one-of>
            </emma:emma>
          </inkml:annotationXML>
          <inkml:trace contextRef="#ctx0" brushRef="#br0" timeOffset="83912.0947">24566 11152 136,'0'0'106,"10"-34"-3,9-4-2,13-11-88,4-1-8,3-11-9,-1-2-7,-2 1 0,-9-4-2,-5 11 0,-13 4-1,-4 10 3,-7 7 2,-5 10 5,7 24 3,0 0 3,-25-17 4,25 17 1,5 24 0,-5-24 0,34 39 1,-5-22-2,7 0-3,10-8-5,3-6-2,4-6-1,-5-6-1,-2-8 2,-7-2-2,-8-3 1,-9 2 2,-22 20 4,7-33 4,-7 33 3,-39-8 3,5 18 3,1 14 5,-13 8 3,12 11 4,-7 5-1,22 13-2,6-6-3,28 1-2,14-13-5,24-6-3,15-20-5,16-15-4,6-19-3,-3-12-4,-5-12-2,-12-12-6,-7 0-1,-22-5-1,-12 7 1,-22 3 1,-7 11 3,-12 11 4,12 26 6,-46-15 8,17 27 4,2 17 1,-2 10 1,15 12 1,4 4-2,20 6-2,9-6-4,15-6-4,10-15-4,9-15-2,7-17-2,-4-21-3,2-15 0,-8-14-1,-4-10-1,-9-7 1,-4 2 3,-11 0-1,-5 7 3,-5 10 5,-7 8 4,-5 16 3,0 22 5,0 0 3,-22-7 2,20 29 0,-1 2-1,15 14-2,5 6-4,17 7-3,7 7-4,10 0-2,7 0-3,-2 0 1,-6 0-1,-9-8 3,-14-6 0,-15-8 1,-22-9 0,-14-13-2,-12-7-12,-15-24-31,5-2-72,-4-10-6,6-7-1,10-5-3</inkml:trace>
          <inkml:trace contextRef="#ctx0" brushRef="#br0" timeOffset="84130.8562">26646 10657 199,'8'22'131,"-6"9"0,3 22-1,-8 0-82,11 30-20,-8 6-17,5 3-6,-1 0-6,1-10 1,0-17-3,-5-19 0,0-24 1,0-22-2,-10-37 3,3-18-2,0-23 3,-3-16-2,3-12 3,5-3-2,6-2 4,11 10-3,9 11 2,5 15-1,12 20 1,10 16-2,7 20 1,2 12-1,5 14-2,-2 7 2,-2 10-2,-8 8 1,-10 4 2,-14 5 3,-17 3 0,-16 4 1,-25-5-1,-20-2-3,-14 1-11,-19-18-26,10-3-88,-18-16-6,11-14-2,-3-16-2</inkml:trace>
          <inkml:trace contextRef="#ctx0" brushRef="#br0" timeOffset="84646.5119">27381 10766 87,'0'0'105,"0"0"1,31-27 0,1-12-66,9 3-17,-3-7-6,6 2-5,-5-5-3,-6 5-6,-11 2-2,-15 8-1,-12 9 0,5 22 1,-55-15 3,11 25 3,-14 7 4,5 17 3,-2 4 2,9 16 1,5-1-1,24 10 0,17-6-3,24 4-3,22-6-13,12-16-13,29 0-26,-5-25-67,17-11-13,-5-15-2,-2-15-3</inkml:trace>
          <inkml:trace contextRef="#ctx0" brushRef="#br0" timeOffset="84959.0231">28318 10531 146,'0'0'116,"0"0"0,0 0-2,0 0-79,0 0-10,15-21-13,-15 21-3,-17-34 0,17 34 1,-49-37 2,16 33 3,-18-1 0,5 17 1,-7 5 0,5 12-1,2 7-3,17 10-3,12 2-4,26 1-2,20-4-8,15-8-9,26 1-15,0-26-24,31 3-56,-16-22-23,12-8 2,-18-14 1</inkml:trace>
          <inkml:trace contextRef="#ctx0" brushRef="#br0" timeOffset="85318.4149">28526 10442 223,'-22'-44'128,"27"3"2,17 10 2,33 9-88,6 5-17,23 8-14,11 4-12,1-5-18,13 20-48,-17-3-62,-3-2-9,-19 2 1,-9-9-5</inkml:trace>
          <inkml:trace contextRef="#ctx0" brushRef="#br0" timeOffset="85146.5312">28869 10302 224,'0'0'129,"0"0"-3,0 0-11,22 26-71,-25 23-17,11 26-9,-4 7-11,1 12-7,3 3-14,-6-20-14,12 7-34,-16-33-65,7-17-1,-5-34-1,0 0 2</inkml:trace>
        </inkml:traceGroup>
      </inkml:traceGroup>
      <inkml:traceGroup>
        <inkml:annotationXML>
          <emma:emma xmlns:emma="http://www.w3.org/2003/04/emma" version="1.0">
            <emma:interpretation id="{15DD2D11-99A4-49B6-9495-06C2B9005306}" emma:medium="tactile" emma:mode="ink">
              <msink:context xmlns:msink="http://schemas.microsoft.com/ink/2010/main" type="line" rotatedBoundingBox="1327,13038 8046,13261 7997,14736 1278,14514"/>
            </emma:interpretation>
          </emma:emma>
        </inkml:annotationXML>
        <inkml:traceGroup>
          <inkml:annotationXML>
            <emma:emma xmlns:emma="http://www.w3.org/2003/04/emma" version="1.0">
              <emma:interpretation id="{11D74106-6CFF-4F2F-9CF8-30936ABEB686}" emma:medium="tactile" emma:mode="ink">
                <msink:context xmlns:msink="http://schemas.microsoft.com/ink/2010/main" type="inkWord" rotatedBoundingBox="1322,13187 2649,13231 2617,14201 1290,14157"/>
              </emma:interpretation>
              <emma:one-of disjunction-type="recognition" id="oneOf17">
                <emma:interpretation id="interp85" emma:lang="en-US" emma:confidence="0">
                  <emma:literal>To</emma:literal>
                </emma:interpretation>
                <emma:interpretation id="interp86" emma:lang="en-US" emma:confidence="0">
                  <emma:literal>Te</emma:literal>
                </emma:interpretation>
                <emma:interpretation id="interp87" emma:lang="en-US" emma:confidence="0">
                  <emma:literal>The</emma:literal>
                </emma:interpretation>
                <emma:interpretation id="interp88" emma:lang="en-US" emma:confidence="0">
                  <emma:literal>Ta</emma:literal>
                </emma:interpretation>
                <emma:interpretation id="interp89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86490.3483">-371 12582 198,'-19'-58'124,"16"-2"-2,22 12-14,8-13-72,31 15-9,15-2-14,11 12-18,22 19-33,-7 10-82,5 24-3,-5 14-5,-12 22 0</inkml:trace>
          <inkml:trace contextRef="#ctx0" brushRef="#br0" timeOffset="86318.4638">-76 12493 137,'0'0'116,"-29"56"-2,14-8 0,3 7-83,5 30-18,2 2-10,7 2-28,13 6-36,2-20-51,-3-22-4,1-22 0,-15-31 19</inkml:trace>
          <inkml:trace contextRef="#ctx0" brushRef="#br0" timeOffset="86771.6116">866 13143 162,'26'-56'124,"-18"10"2,1-9-1,-13-15-94,4 2-6,-17-4-12,-10 4-2,-16 5-6,-11 13 3,-16 11-4,-9 22 3,-8 17-1,4 24 2,9 17 0,18 17-1,20 12-1,29 8-4,28-6 2,30-12-10,24-11-3,12-25-26,29-10-96,-10-18-4,-2-21 5,-17-6-2</inkml:trace>
        </inkml:traceGroup>
        <inkml:traceGroup>
          <inkml:annotationXML>
            <emma:emma xmlns:emma="http://www.w3.org/2003/04/emma" version="1.0">
              <emma:interpretation id="{276FA266-EBC9-4E68-95ED-1A0D05902BF7}" emma:medium="tactile" emma:mode="ink">
                <msink:context xmlns:msink="http://schemas.microsoft.com/ink/2010/main" type="inkWord" rotatedBoundingBox="4394,13140 8046,13261 7997,14736 4346,14615"/>
              </emma:interpretation>
              <emma:one-of disjunction-type="recognition" id="oneOf18">
                <emma:interpretation id="interp90" emma:lang="en-US" emma:confidence="0">
                  <emma:literal>did)</emma:literal>
                </emma:interpretation>
                <emma:interpretation id="interp91" emma:lang="en-US" emma:confidence="0">
                  <emma:literal>QCT)</emma:literal>
                </emma:interpretation>
                <emma:interpretation id="interp92" emma:lang="en-US" emma:confidence="0">
                  <emma:literal>QCT))</emma:literal>
                </emma:interpretation>
                <emma:interpretation id="interp93" emma:lang="en-US" emma:confidence="0">
                  <emma:literal>QT)</emma:literal>
                </emma:interpretation>
                <emma:interpretation id="interp94" emma:lang="en-US" emma:confidence="0">
                  <emma:literal>filth)</emma:literal>
                </emma:interpretation>
              </emma:one-of>
            </emma:emma>
          </inkml:annotationXML>
          <inkml:trace contextRef="#ctx0" brushRef="#br0" timeOffset="88021.6802">3446 13020 1,'24'-27'78,"-12"-19"11,5-2 1,-7-8-54,-10-11-4,0 4-5,-10-5-7,-2 8-1,-14 2-4,-3 10-1,-22 2-2,-10 12 1,-16 7 2,-7 18 0,-15 6 2,7 27 1,-5 10-1,15 27 0,12 16-3,31 24 0,27 10-4,31 8-4,35-6-2,23-6-1,24-20-2,15-22-2,12-29 3,3-29-6,-5-21 2,-13-25-5,-16-14-5,-25-15-8,-14 8-14,-34-12-19,-9 14-62,-25 7-2,-16 7 2,-13 15 2</inkml:trace>
          <inkml:trace contextRef="#ctx0" brushRef="#br0" timeOffset="88752.1821">2994 12607 136,'5'-22'126,"-5"22"-2,7 22 3,-9 2-81,7 31-8,-10 8-11,5 17-16,0 7-12,-2-3-27,18 3-91,-1-9-9,7-16 1,2-16-8</inkml:trace>
          <inkml:trace contextRef="#ctx0" brushRef="#br0" timeOffset="88335.1956">3282 13020 178,'0'0'128,"0"0"4,-5 21-2,5-21-89,36 63-10,-7-19-14,17 14-8,2 2-11,3-7-19,17 13-46,-15-21-61,-2-3-3,-17-18 0,-10-12-4</inkml:trace>
          <inkml:trace contextRef="#ctx0" brushRef="#br0" timeOffset="89033.4394">4345 12452 120,'0'0'123,"-24"0"1,-1 17-1,1 24-69,-22 0-11,15 29-9,-12 15-14,14 16-7,2 10-5,12 8-7,20 1-14,7-16-33,37-7-81,6-17-7,15-27 2,8-24-2</inkml:trace>
          <inkml:trace contextRef="#ctx0" brushRef="#br0" timeOffset="89783.4764">4509 12694 168,'3'-34'130,"13"-2"0,11-6 0,2-8-78,12 4-28,-2-7-3,7 4-13,-8 6 0,-1 7-6,-11 11 0,1 13-1,-27 12-1,33 20 1,-16 11-2,3 10 2,-1 15-2,12 4 3,11 3-3,6-3 0,12-4-9,1-15-15,16 0-37,-9-22-68,7-11 1,-10-18-5,-5-9 3</inkml:trace>
          <inkml:trace contextRef="#ctx0" brushRef="#br0" timeOffset="89283.4524">4821 12633 204,'0'0'128,"-5"39"0,3-1-3,6 25-90,-6 5-11,12 19-16,-1 5-9,1 0-17,12 4-27,-10-21-71,14-12-13,-2-32-4,1-21 2</inkml:trace>
          <inkml:trace contextRef="#ctx0" brushRef="#br0" timeOffset="89486.5871">4975 12566 166,'0'0'127,"27"29"4,-13 9-4,20 27-74,-14 5-19,9 20-16,-5 4-13,0-2-18,5 2-31,-22-21-84,10-15-1,-10-27-5,-7-31 0</inkml:trace>
          <inkml:trace contextRef="#ctx0" brushRef="#br0" timeOffset="90174.1284">5729 12239 119,'0'0'129,"0"0"2,0 0-1,44 22-47,4 17-44,-7 4-13,24 22-9,0 18-7,8 16-4,-10 14-5,-3 13-3,-9 9-3,-12 3-5,-13 7-14,-26-20-43,-12-1-65,-22-25-3,-12-20-1,-16-23-1</inkml:trace>
        </inkml:traceGroup>
      </inkml:traceGroup>
    </inkml:traceGroup>
    <inkml:traceGroup>
      <inkml:annotationXML>
        <emma:emma xmlns:emma="http://www.w3.org/2003/04/emma" version="1.0">
          <emma:interpretation id="{2C45CD19-E1B8-4FC8-9175-7B4FEF43FB5C}" emma:medium="tactile" emma:mode="ink">
            <msink:context xmlns:msink="http://schemas.microsoft.com/ink/2010/main" type="paragraph" rotatedBoundingBox="1083,15902 32779,16082 32765,18508 1069,183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FE7F402-C8F7-433D-9EE4-DF76D5EB2FF2}" emma:medium="tactile" emma:mode="ink">
              <msink:context xmlns:msink="http://schemas.microsoft.com/ink/2010/main" type="line" rotatedBoundingBox="1083,15902 32779,16082 32765,18508 1069,18328"/>
            </emma:interpretation>
          </emma:emma>
        </inkml:annotationXML>
        <inkml:traceGroup>
          <inkml:annotationXML>
            <emma:emma xmlns:emma="http://www.w3.org/2003/04/emma" version="1.0">
              <emma:interpretation id="{3959C773-FDAC-40DF-915E-807314DE1149}" emma:medium="tactile" emma:mode="ink">
                <msink:context xmlns:msink="http://schemas.microsoft.com/ink/2010/main" type="inkWord" rotatedBoundingBox="1083,15902 4439,15921 4429,17681 1073,17661"/>
              </emma:interpretation>
              <emma:one-of disjunction-type="recognition" id="oneOf19">
                <emma:interpretation id="interp95" emma:lang="en-US" emma:confidence="0">
                  <emma:literal>PCT)</emma:literal>
                </emma:interpretation>
                <emma:interpretation id="interp96" emma:lang="en-US" emma:confidence="0">
                  <emma:literal>PCT))</emma:literal>
                </emma:interpretation>
                <emma:interpretation id="interp97" emma:lang="en-US" emma:confidence="0">
                  <emma:literal>PCT')</emma:literal>
                </emma:interpretation>
                <emma:interpretation id="interp98" emma:lang="en-US" emma:confidence="0">
                  <emma:literal>PCT!)</emma:literal>
                </emma:interpretation>
                <emma:interpretation id="interp99" emma:lang="en-US" emma:confidence="0">
                  <emma:literal>PRF)</emma:literal>
                </emma:interpretation>
              </emma:one-of>
            </emma:emma>
          </inkml:annotationXML>
          <inkml:trace contextRef="#ctx0" brushRef="#br1" timeOffset="102042.3745">-334 15214 102,'-29'-2'112,"29"2"0,-12 58 0,4-10-78,16 32 0,-6 11-12,13 25-9,-1 3-8,8 4-12,9 3-16,-9-25-25,12-7-62,-5-26-6,-5-27 2,-24-41-2</inkml:trace>
          <inkml:trace contextRef="#ctx0" brushRef="#br1" timeOffset="102418.3821">-576 15301 101,'-22'-56'114,"6"3"0,11 5-1,0-5-77,24 12-4,3-5-9,14 14-10,10 1-3,7 12-5,10 11-2,10 11-2,9 14 0,2 14 0,3 13-1,-2 9 2,-6 7 0,-4 5 3,-14 6 0,-15 1 3,-17-4-1,-15-3 4,-19-5-1,-14-4 1,-17-5-3,-13-8-1,-11-14-3,-8-7-2,-4-8-8,-5-11-14,19 2-35,-5-15-71,19 0-1,8-7-4,36 17 0</inkml:trace>
          <inkml:trace contextRef="#ctx0" brushRef="#br1" timeOffset="102809.7672">777 15187 78,'0'0'116,"-22"-12"5,22 12-1,-38 44-62,4-20-15,5 22-9,-15 2-9,11 17-4,-11 13-7,10 14-6,5 4-1,10 6-4,12-1-2,21-2-8,18 0-15,4-26-44,24-10-60,8-27-1,12-17-4,2-26-1</inkml:trace>
          <inkml:trace contextRef="#ctx0" brushRef="#br1" timeOffset="103637.9323">937 15605 169,'-39'-26'132,"12"-8"0,25 5 1,7-14-93,24 6-12,2-6-8,17-3-11,10-2-2,10-3-4,2 5-1,-2 5-1,-5 12 0,-3 7-2,-4 17 3,-8 13-1,-7 16 1,-7 12-1,-3 7 0,1 6 2,-1 1-2,3-4 0,7-7-6,-2-12-6,9-6-20,-9-25-52,9 4-49,-9-20-4,4 1 0,-9-13-2</inkml:trace>
          <inkml:trace contextRef="#ctx0" brushRef="#br1" timeOffset="103091.0349">1313 15344 103,'0'0'116,"0"0"7,22 10-3,-5 17-72,-14-3-9,13 27-7,-11 9-10,5 25-7,-5 4-3,2 10-7,-5 5-3,1-3-12,4 1-19,-12-27-57,13-15-40,-6-26-2,-2-34-2</inkml:trace>
          <inkml:trace contextRef="#ctx0" brushRef="#br1" timeOffset="103325.423">1562 15270 129,'0'0'125,"29"31"1,-17 3-1,10 26-72,-15 8-17,10 21-16,-7 8-10,0 2-13,2 5-14,-12-20-28,12-1-77,-15-23-6,3-19 0,0-41 1</inkml:trace>
          <inkml:trace contextRef="#ctx0" brushRef="#br1" timeOffset="104012.957">2260 14917 100,'25'12'120,"8"7"0,9 20-1,3 12-79,11 28-9,-3 13-4,8 27-10,-13 11-5,-2 17-6,-15 10 1,-9 3-6,-17 4-10,-22-16-27,0-6-83,-24-19-5,-10-19-1,-9-29-3</inkml:trace>
        </inkml:traceGroup>
        <inkml:traceGroup>
          <inkml:annotationXML>
            <emma:emma xmlns:emma="http://www.w3.org/2003/04/emma" version="1.0">
              <emma:interpretation id="{37BA1A28-6270-4366-9CFA-A48569A9512A}" emma:medium="tactile" emma:mode="ink">
                <msink:context xmlns:msink="http://schemas.microsoft.com/ink/2010/main" type="inkWord" rotatedBoundingBox="5495,16087 6776,16094 6768,17453 5487,17446"/>
              </emma:interpretation>
              <emma:one-of disjunction-type="recognition" id="oneOf20">
                <emma:interpretation id="interp100" emma:lang="en-US" emma:confidence="1">
                  <emma:literal>is</emma:literal>
                </emma:interpretation>
                <emma:interpretation id="interp101" emma:lang="en-US" emma:confidence="0">
                  <emma:literal>in</emma:literal>
                </emma:interpretation>
                <emma:interpretation id="interp102" emma:lang="en-US" emma:confidence="0">
                  <emma:literal>i</emma:literal>
                </emma:interpretation>
                <emma:interpretation id="interp103" emma:lang="en-US" emma:confidence="0">
                  <emma:literal>if</emma:literal>
                </emma:interpretation>
                <emma:interpretation id="interp10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104559.8527">3828 15765 178,'0'0'125,"-29"22"-3,29-22-19,-12 46-67,10-13-9,14 18-14,12 7-24,0-12-46,17-3-64,0-14-2,5-14-6,-2-20 1</inkml:trace>
          <inkml:trace contextRef="#ctx0" brushRef="#br1" timeOffset="104731.7365">3896 15197 182,'-26'-43'125,"11"6"-1,13 11-6,2 26-107,36-5-25,-7 17-59,17 17-43,0 10-7,4 11 0</inkml:trace>
          <inkml:trace contextRef="#ctx0" brushRef="#br1" timeOffset="105138.0103">4396 16064 186,'10'-58'114,"4"-9"0,6 6-30,-3-11-71,7 7 0,-7 4-12,0 11 4,-10 6-2,-2 22 6,-5 22-3,0 0 4,0 0 4,-17 37-3,14 4 1,15 12-5,8 5 3,16 7-7,7 3 3,15 2-6,10-3 1,2 1-2,3-8 1,-11-2 0,-8-4 0,-16-4 3,-18-6 0,-18-6 2,-17-9-1,-13-9 0,-14-13-2,-8-9-11,1-1-38,-16-21-77,17 2-3,-5-7-4,16 5-1</inkml:trace>
        </inkml:traceGroup>
        <inkml:traceGroup>
          <inkml:annotationXML>
            <emma:emma xmlns:emma="http://www.w3.org/2003/04/emma" version="1.0">
              <emma:interpretation id="{A4517578-A893-4830-A06D-CB1ED746D267}" emma:medium="tactile" emma:mode="ink">
                <msink:context xmlns:msink="http://schemas.microsoft.com/ink/2010/main" type="inkWord" rotatedBoundingBox="7810,16890 10784,16907 10777,18210 7803,18193"/>
              </emma:interpretation>
              <emma:one-of disjunction-type="recognition" id="oneOf21">
                <emma:interpretation id="interp105" emma:lang="en-US" emma:confidence="1">
                  <emma:literal>zero</emma:literal>
                </emma:interpretation>
                <emma:interpretation id="interp106" emma:lang="en-US" emma:confidence="0">
                  <emma:literal>Zero</emma:literal>
                </emma:interpretation>
                <emma:interpretation id="interp107" emma:lang="en-US" emma:confidence="0">
                  <emma:literal>geed</emma:literal>
                </emma:interpretation>
                <emma:interpretation id="interp108" emma:lang="en-US" emma:confidence="0">
                  <emma:literal>geo</emma:literal>
                </emma:interpretation>
                <emma:interpretation id="interp109" emma:lang="en-US" emma:confidence="0">
                  <emma:literal>joed</emma:literal>
                </emma:interpretation>
              </emma:one-of>
            </emma:emma>
          </inkml:annotationXML>
          <inkml:trace contextRef="#ctx0" brushRef="#br1" timeOffset="106466.1977">6121 16038 119,'-17'-36'107,"17"36"-3,8-39-1,-8 39-80,36-36-3,-5 21-11,8 3-6,4 5-1,3 4-2,0 8 0,-5 3 0,0 6 0,-12 5 0,-7 8 0,-12 7-2,-8 2 2,-12 8-2,-2-1 2,0 5-1,-2-2 0,4-5 1,3 0 3,7-7-1,12-2 3,19-3-2,13 4 2,9-1-1,12 9 0,3 10-3,-3 4 1,0 13-3,-12 4 1,-16 8 0,-20 2-1,-20-5 1,-19-4-2,-14-13 2,-19-14-6,-3-17-1,-12-24-8,2-17-2,-2-24 1,14 0-1,3-15 3,19 0-1,10-4 4,22 4 5,11 2 4,18 6 4,16-1-2,18-1 0,11-9-4,13-1-1,7-8-3,4 5 0,-4-7-1,-2 4 2,-11 3-2,-16 8 3,-12 1 1,-17 13 5,-15 5 1,-17 2 5,-2 29 2,-29-39 4,3 32 4,-10 2 4,-1 17 3,-4 0 2,10 20 2,-5 1-2,14 18-1,5 0-5,19 9-1,8-7-6,14-2-2,15-10-5,12-12-5,9-14-6,0-20-6,10-7-7,-9-27-7,4-4-7,-14-20-4,0 7 0,-22-11 2,2 6 6,-19-2 8,-2 10 10,-10 12 11,-8 7 13,8 34 7,-24-26 5,24 26 2,0 0 0,-17 38-3,20-11-2,14 9-5,9-2-7,11 0-4,6-3-7,5-4-2,8-8-3,-3-9-2,3-5-1,-10-10 0,-3-5 1,-12-7 5,-9-2 7,-22 19 5,7-41 7,-7 41 4,-36-27 5,10 27 1,-20 0 0,7 20-3,-9 1-5,11 16-3,-1 6-7,16 1-8,15 14-20,7-20-38,26 15-65,15-14-2,20-3-2,7-21-1</inkml:trace>
          <inkml:trace contextRef="#ctx0" brushRef="#br1" timeOffset="106919.3449">8895 16183 164,'0'0'117,"-27"-24"2,5 9-5,-14-9-80,2 12-6,-16-7-9,-1 11-3,-12 8-3,3 15 0,-6 11-1,6 20 1,2 7-3,19 15 0,15 2-4,19 3-1,22-8-2,20-10-2,23-18-3,10-20-1,10-20-2,2-14-2,0-14-4,-12-22-5,-2 0-6,-25-17-2,-7 7 2,-24-10 0,-4 13 4,-20-5 4,-10 9 9,-9 10 8,-13 7 11,-2 23 4,-12 6 3,12 20 2,-5 6 0,18 21-3,1 4-5,27 10-1,18 2-6,18-3-5,20-4-9,9-9-29,27-4-93,-5-11-2,8-5-5,-13-19-2</inkml:trace>
        </inkml:traceGroup>
        <inkml:traceGroup>
          <inkml:annotationXML>
            <emma:emma xmlns:emma="http://www.w3.org/2003/04/emma" version="1.0">
              <emma:interpretation id="{EAA8D067-F2D0-48E0-88A9-0C13BF03934B}" emma:medium="tactile" emma:mode="ink">
                <msink:context xmlns:msink="http://schemas.microsoft.com/ink/2010/main" type="inkWord" rotatedBoundingBox="12120,16548 14152,16559 14141,18402 12109,18391"/>
              </emma:interpretation>
              <emma:one-of disjunction-type="recognition" id="oneOf22">
                <emma:interpretation id="interp110" emma:lang="en-US" emma:confidence="1">
                  <emma:literal>iff</emma:literal>
                </emma:interpretation>
                <emma:interpretation id="interp111" emma:lang="en-US" emma:confidence="0">
                  <emma:literal>if</emma:literal>
                </emma:interpretation>
                <emma:interpretation id="interp112" emma:lang="en-US" emma:confidence="0">
                  <emma:literal>diff</emma:literal>
                </emma:interpretation>
                <emma:interpretation id="interp113" emma:lang="en-US" emma:confidence="0">
                  <emma:literal>jiff</emma:literal>
                </emma:interpretation>
                <emma:interpretation id="interp114" emma:lang="en-US" emma:confidence="0">
                  <emma:literal>tiff</emma:literal>
                </emma:interpretation>
              </emma:one-of>
            </emma:emma>
          </inkml:annotationXML>
          <inkml:trace contextRef="#ctx0" brushRef="#br1" timeOffset="107497.5054">10574 16091 121,'-17'-22'118,"17"22"2,-36 12 1,21 22-64,-21 0-11,14 24-12,-2 7-13,14 13-6,5-1-11,18 0-9,16-4-20,7-30-35,22-9-62,5-29-3,4-22-2,-2-29-1</inkml:trace>
          <inkml:trace contextRef="#ctx0" brushRef="#br1" timeOffset="107653.7571">10849 15733 195,'-22'-38'122,"1"11"-3,21 27-2,-27-9-97,27 9-27,22 50-66,-3-9-42,5 17-3,0 8-4</inkml:trace>
          <inkml:trace contextRef="#ctx0" brushRef="#br1" timeOffset="108090.5652">11224 16623 175,'43'-66'115,"1"-16"-1,2-14-2,-1-6-87,-6-12-9,-3 6-7,-12 6-9,-9 6 1,-10 16-3,-10 10 3,-5 14-3,-4 8 5,-6 14-1,20 34 3,-38-17 2,16 37 0,0 16 3,5 19-5,5 13 5,3 19-5,4 10 1,7 9-6,6 0 1,6 3-6,5 0-3,5-8 0,5-4-3,0-8 3,0-4-3,-4-10 5,-4-3 3,-4-14 1,-5-7 6,-2-10-1,-8-10 5,1-9-4,-3-22 0,0 0-3,0 0-6,0 0-4,0 0-21,5-39-22,0 18-61,-5-4-1,-3-3 0,1-4-1</inkml:trace>
          <inkml:trace contextRef="#ctx0" brushRef="#br1" timeOffset="109019.5973">11441 16577 61,'-29'4'99,"29"-4"4,0 0 0,-22 0-57,22 0-9,24-7-12,8 5-7,-1-10-7,18 0-5,4-10-7,5-5-6,12-2-9,-5-17-5,15-2-5,-13-15-4,6 3 1,-10-15 0,-3 3 4,-14-6 3,-7 3 13,-8 5 9,-14 5 6,-3 7 10,-14 7 3,0 13 9,-12 4 0,0 12 7,-12 0-3,24 22 1,-55 8 1,26 21-2,-15 2-3,13 29-7,-10 13-1,9 28-6,1 18 0,14 23-6,5 10-2,17 13-3,16 4-2,8-7-4,12-10-1,5-17-3,8-21 1,-4-27-6,3-24 2,-14-30-8,-8-21-1,-31-12-4,20-45-1,-40-13 1,-1-10-1,-30-19 8,-5-2 2,-9-10 12,-5 2 7,3 7 12,-1 6 2,15 19 4,0 7 2,26 19-3,8 8-2,19 31-4,24-25-5,14 25-4,18 0-2,17 3-4,9 2-6,7-10-20,13 12-99,-16-14-3,-3 2-4,-16-5-2</inkml:trace>
        </inkml:traceGroup>
        <inkml:traceGroup>
          <inkml:annotationXML>
            <emma:emma xmlns:emma="http://www.w3.org/2003/04/emma" version="1.0">
              <emma:interpretation id="{22A8351A-C36D-491B-81A2-204FF4115755}" emma:medium="tactile" emma:mode="ink">
                <msink:context xmlns:msink="http://schemas.microsoft.com/ink/2010/main" type="inkWord" rotatedBoundingBox="15817,16586 16746,16591 16739,17704 15811,17699"/>
              </emma:interpretation>
              <emma:one-of disjunction-type="recognition" id="oneOf23">
                <emma:interpretation id="interp115" emma:lang="en-US" emma:confidence="0">
                  <emma:literal>?</emma:literal>
                </emma:interpretation>
                <emma:interpretation id="interp116" emma:lang="en-US" emma:confidence="0">
                  <emma:literal>Q</emma:literal>
                </emma:interpretation>
                <emma:interpretation id="interp117" emma:lang="en-US" emma:confidence="0">
                  <emma:literal>•</emma:literal>
                </emma:interpretation>
                <emma:interpretation id="interp118" emma:lang="en-US" emma:confidence="0">
                  <emma:literal>a</emma:literal>
                </emma:interpretation>
                <emma:interpretation id="interp119" emma:lang="en-US" emma:confidence="0">
                  <emma:literal>7</emma:literal>
                </emma:interpretation>
              </emma:one-of>
            </emma:emma>
          </inkml:annotationXML>
          <inkml:trace contextRef="#ctx0" brushRef="#br1" timeOffset="110785.3088">14217 16009 153,'-46'-75'115,"12"12"3,10 3-3,22 14-67,2-5-12,24 15-11,7 0-11,22 9-1,8 10-7,11 5-1,10 12-1,8 15 0,2 9 0,2 7-1,-7 13-1,-7 4-3,-13 8 3,-14 1-1,-24 1 3,-17 3-3,-26-8 2,-17-2-1,-20-10 2,-10-7 0,-9-10-4,-5-12-6,5-5-19,-5-21-35,20 4-64,9-12-2,22 3-3,7-3 1</inkml:trace>
          <inkml:trace contextRef="#ctx0" brushRef="#br1" timeOffset="110472.7934">14309 15924 146,'0'0'111,"-7"34"4,7 0-4,-3 12-71,13 19-9,-3 10-12,8 12-7,6 5-10,1-3-3,9-4-11,-6-20-14,11-5-26,-12-26-58,0-24-2,-24-10-1,22-44 0</inkml:trace>
        </inkml:traceGroup>
        <inkml:traceGroup>
          <inkml:annotationXML>
            <emma:emma xmlns:emma="http://www.w3.org/2003/04/emma" version="1.0">
              <emma:interpretation id="{C0975686-022B-416E-B578-897D264BD5FD}" emma:medium="tactile" emma:mode="ink">
                <msink:context xmlns:msink="http://schemas.microsoft.com/ink/2010/main" type="inkWord" rotatedBoundingBox="17581,16660 18619,16666 18613,17644 17575,17638"/>
              </emma:interpretation>
              <emma:one-of disjunction-type="recognition" id="oneOf24">
                <emma:interpretation id="interp120" emma:lang="en-US" emma:confidence="1">
                  <emma:literal>is</emma:literal>
                </emma:interpretation>
                <emma:interpretation id="interp121" emma:lang="en-US" emma:confidence="0">
                  <emma:literal>in</emma:literal>
                </emma:interpretation>
                <emma:interpretation id="interp122" emma:lang="en-US" emma:confidence="0">
                  <emma:literal>if</emma:literal>
                </emma:interpretation>
                <emma:interpretation id="interp123" emma:lang="en-US" emma:confidence="0">
                  <emma:literal>ifs</emma:literal>
                </emma:interpretation>
                <emma:interpretation id="interp124" emma:lang="en-US" emma:confidence="0">
                  <emma:literal>it</emma:literal>
                </emma:interpretation>
              </emma:one-of>
            </emma:emma>
          </inkml:annotationXML>
          <inkml:trace contextRef="#ctx0" brushRef="#br1" timeOffset="111097.8237">15925 16209 262,'-27'-4'134,"27"4"-1,-19 41-2,12-12-100,9 24-24,10 14-25,-4-6-94,16-1-16,2-14-4,11-14 0</inkml:trace>
          <inkml:trace contextRef="#ctx0" brushRef="#br1" timeOffset="111269.7075">16000 15707 253,'-29'-32'124,"29"32"-8,-24-16-18,38 45-168,6 7-41,11 12-6,8 3-6</inkml:trace>
          <inkml:trace contextRef="#ctx0" brushRef="#br1" timeOffset="111644.7267">16319 16511 223,'7'-38'119,"8"-11"-3,2-11-2,7-3-95,-5-7-4,5 7-13,-5 3 0,-4 7-1,-5 7 4,-3 14 1,-10 6 2,3 26 2,0 0 1,0 0 2,0 0-2,-9 43-2,18-4-2,16 9-2,6 8-2,15 2-1,7 2-3,3 1-2,2-3 0,-5-3-1,-5-4 0,-12-8 1,-11-9 2,-21-2 1,-13-8 0,-18-7 2,-14-5-7,-15-15-16,6 1-73,-18-17-30,3-1-2,0-11-4</inkml:trace>
        </inkml:traceGroup>
        <inkml:traceGroup>
          <inkml:annotationXML>
            <emma:emma xmlns:emma="http://www.w3.org/2003/04/emma" version="1.0">
              <emma:interpretation id="{0720982E-09D6-40E3-9E7F-47D83BA24A70}" emma:medium="tactile" emma:mode="ink">
                <msink:context xmlns:msink="http://schemas.microsoft.com/ink/2010/main" type="inkWord" rotatedBoundingBox="19179,16414 21219,16426 21213,17579 19172,17567"/>
              </emma:interpretation>
              <emma:one-of disjunction-type="recognition" id="oneOf25">
                <emma:interpretation id="interp125" emma:lang="en-US" emma:confidence="0">
                  <emma:literal>The</emma:literal>
                </emma:interpretation>
                <emma:interpretation id="interp126" emma:lang="en-US" emma:confidence="0">
                  <emma:literal>the</emma:literal>
                </emma:interpretation>
                <emma:interpretation id="interp127" emma:lang="en-US" emma:confidence="0">
                  <emma:literal>he</emma:literal>
                </emma:interpretation>
                <emma:interpretation id="interp128" emma:lang="en-US" emma:confidence="0">
                  <emma:literal>'he</emma:literal>
                </emma:interpretation>
                <emma:interpretation id="interp129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112707.2787">17481 15861 250,'-10'-33'123,"25"4"1,14-20-34,24 13-52,7-15-13,18 8-7,4-10-11,7 9-1,1 3-4,-3 7-3,-8 13 1,-4 11-1,-10 17 0,-9 15 0,-8 19 3,-16 15-1,-8 21 1,-12 10-3,-7 12 4,-5 7-4,-8 1 1,-1-1-4,2-12-1,-1-17-2,8-21 1,3-25 0,-3-31-1,26-9 0,-4-23 2,0-14 0,4-4 3,1-1-1,4 12 2,1 15 1,-3 14 1,0 22 1,5 17-1,2 10 1,7 9 0,8 3 0,7 0-3,7-12-1,8-13-4,4-19-1,5-14-1,-9-19 0,-1-13 0,-11-14-1,-11-8 3,-11-1 1,-15-4 7,-17 6 1,-16 2 6,-8 12-1,-19 5 5,-8 19 2,-9 13 2,2 18 2,-7 13-3,15 26-1,4 15-3,20 12-2,11 12-7,23 2-6,21 6-28,0-21-75,32-3-23,5-28-3,9-16-1</inkml:trace>
          <inkml:trace contextRef="#ctx0" brushRef="#br1" timeOffset="112082.2471">17831 15770 232,'0'0'125,"7"31"1,-7 15-2,-7 2-92,10 30-8,-3 11-15,7 10-16,12 5-19,-7-19-26,20 1-67,-6-23-4,1-14 0,-5-32-3</inkml:trace>
        </inkml:traceGroup>
        <inkml:traceGroup>
          <inkml:annotationXML>
            <emma:emma xmlns:emma="http://www.w3.org/2003/04/emma" version="1.0">
              <emma:interpretation id="{3BE33717-515C-4714-A602-23760311629B}" emma:medium="tactile" emma:mode="ink">
                <msink:context xmlns:msink="http://schemas.microsoft.com/ink/2010/main" type="inkWord" rotatedBoundingBox="22103,16717 24963,16733 24958,17503 22098,17487">
                  <msink:destinationLink direction="with" ref="{9C8D4D57-8054-419D-8A16-B23FED37F99F}"/>
                </msink:context>
              </emma:interpretation>
              <emma:one-of disjunction-type="recognition" id="oneOf26">
                <emma:interpretation id="interp130" emma:lang="en-US" emma:confidence="0">
                  <emma:literal>zero</emma:literal>
                </emma:interpretation>
                <emma:interpretation id="interp131" emma:lang="en-US" emma:confidence="0">
                  <emma:literal>Zero</emma:literal>
                </emma:interpretation>
                <emma:interpretation id="interp132" emma:lang="en-US" emma:confidence="0">
                  <emma:literal>zee</emma:literal>
                </emma:interpretation>
                <emma:interpretation id="interp133" emma:lang="en-US" emma:confidence="0">
                  <emma:literal>zees</emma:literal>
                </emma:interpretation>
                <emma:interpretation id="interp134" emma:lang="en-US" emma:confidence="0">
                  <emma:literal>Zee</emma:literal>
                </emma:interpretation>
              </emma:one-of>
            </emma:emma>
          </inkml:annotationXML>
          <inkml:trace contextRef="#ctx0" brushRef="#br1" timeOffset="113222.9289">20397 15770 197,'46'-12'116,"7"0"0,7-1-4,10 9-86,-7-8-9,7 14-6,-9-2-10,-8 5 1,-12 9 0,-17 3-6,-19 5 4,-24 7-2,-18 2 7,-16 8-2,-14 4 6,-3 8-2,-8-2 5,11 6 1,9-2 0,24 5 0,19-5-4,27-2-1,22-7-3,22-3-2,16-10-7,10-14-6,13 0-15,-11-27-22,8 10-71,-24-14-6,-15-3-4,-29-10 3</inkml:trace>
          <inkml:trace contextRef="#ctx0" brushRef="#br1" timeOffset="113394.8133">20491 16081 223,'-24'-12'125,"24"12"0,0 0-4,56-36-83,11 31-11,8-4-17,15 1-17,11 11-32,-9-8-79,4 7-7,-9-2 1,-12 8-4</inkml:trace>
          <inkml:trace contextRef="#ctx0" brushRef="#br1" timeOffset="114066.7261">21086 16407 217,'31'22'119,"8"-29"-3,11-15-2,3-12-91,15-7-9,0-7-14,-3-5-9,-2-3-2,-15-4-4,-7 9 2,-19 3-2,-8 9 5,-21 1 3,-7 11 8,-13 10 7,-16 10 4,-1 14 4,-11 10 0,6 17 2,-1 9-2,13 18 0,6 2-6,19 2-2,19-12-4,15-5-2,24-9-5,9-22-3,15-15-4,3-21-4,9-13-4,-10-18-6,3 4-6,-19-19-6,2 7 2,-22-10 1,0 15 4,-19-3 4,0 18 7,-14 4 9,-3 34 12,-5-32 10,5 32 4,0 0 1,-27 32 2,27-1-1,0-4-4,12 7-5,3-3-10,6-2-8,13-7-4,5-10-5,7-3-6,-3-11-1,6-3-3,-8-12 4,2 0 7,-9-7 12,-10 2 12,-24 22 11,20-41 13,-20 41 9,0 0 6,-39-7 3,-7 12 0,10 26-7,-22-2-10,12 25-7,-10-1-9,18 10-8,9 2-8,14-5-12,30 8-30,6-22-82,30-10-5,10-14-1,23-13-3</inkml:trace>
          <inkml:trace contextRef="#ctx0" brushRef="#br1" timeOffset="114379.2398">23255 16132 154,'-19'-26'112,"19"26"2,-41-46-1,7 9-71,-5 13-7,-21-5-10,-1 15-4,-21 6 0,0 23 0,-10 12-1,8 21-2,4 10-3,20 12-3,23 5-4,28 0-1,30-8-4,25-11-3,27-17-6,11-27-8,20-3-30,-17-28-87,10-12-2,-17-20-2,-13-10-2</inkml:trace>
        </inkml:traceGroup>
        <inkml:traceGroup>
          <inkml:annotationXML>
            <emma:emma xmlns:emma="http://www.w3.org/2003/04/emma" version="1.0">
              <emma:interpretation id="{0EB23C56-F119-4401-B0F2-16E71C4D0254}" emma:medium="tactile" emma:mode="ink">
                <msink:context xmlns:msink="http://schemas.microsoft.com/ink/2010/main" type="inkWord" rotatedBoundingBox="25699,16115 32778,16155 32768,17984 25688,17944">
                  <msink:destinationLink direction="with" ref="{9C8D4D57-8054-419D-8A16-B23FED37F99F}"/>
                </msink:context>
              </emma:interpretation>
              <emma:one-of disjunction-type="recognition" id="oneOf27">
                <emma:interpretation id="interp135" emma:lang="en-US" emma:confidence="0">
                  <emma:literal>polynomial</emma:literal>
                </emma:interpretation>
                <emma:interpretation id="interp136" emma:lang="en-US" emma:confidence="0">
                  <emma:literal>Polynomial</emma:literal>
                </emma:interpretation>
                <emma:interpretation id="interp137" emma:lang="en-US" emma:confidence="0">
                  <emma:literal>polynomials</emma:literal>
                </emma:interpretation>
                <emma:interpretation id="interp138" emma:lang="en-US" emma:confidence="0">
                  <emma:literal>peLymomial</emma:literal>
                </emma:interpretation>
                <emma:interpretation id="interp139" emma:lang="en-US" emma:confidence="0">
                  <emma:literal>peLynomial</emma:literal>
                </emma:interpretation>
              </emma:one-of>
            </emma:emma>
          </inkml:annotationXML>
          <inkml:trace contextRef="#ctx0" brushRef="#br1" timeOffset="115499.5013">23989 15864 197,'32'39'116,"-15"4"2,-3 25-6,-6 9-82,11 27-5,0-3-16,5 6-4,3-11-8,2-16-2,0-17-6,-7-32 1,4-21-2,-11-34 0,-6-15 2,-13-19 0,-6-12 3,-7-12 2,-7-7 5,-3-6 2,-2 1 4,10 2-2,0 0 3,11 13 5,11 1-3,9 18 3,12 7-2,12 17 3,13 9-5,9 22 5,9 10-5,8 14-1,-2 13 0,4 9-5,-7 12 6,-10 5-5,-16 2 2,-18 3-3,-21-2 3,-14-6-4,-23-11 3,-14-11 0,-14-11-4,-8-15-4,3-9-10,-7-20-23,23 1-63,-4-13-21,19-2-3,12-6 1</inkml:trace>
          <inkml:trace contextRef="#ctx0" brushRef="#br1" timeOffset="115702.6427">25152 16275 191,'26'2'116,"-2"-4"-1,-24 2-1,39-41-83,-37-1-7,3 4-12,-14-8-4,-6 0-2,-14 3 3,-10 4 0,-11 5 2,-8 17-1,-8 7 0,4 18 0,1 6-2,10 18 1,13 6-5,18 11-2,25 4-5,17-5-13,29 5-34,4-19-73,20-5-3,0-24-1,12-12-3</inkml:trace>
          <inkml:trace contextRef="#ctx0" brushRef="#br1" timeOffset="115999.5267">25756 15504 218,'19'39'126,"-19"2"-1,2 21-3,-16 1-84,4 19-13,-12 3-11,1 4-6,-8-2-2,2-7-5,3-17 0,5-10 1,6-14 0,16-13 1,-3-26-1,39 17-1,-3-19 0,10-5-3,9-1-11,1-9-28,19 13-82,-17-9-5,7 6 1,-9-10-2</inkml:trace>
          <inkml:trace contextRef="#ctx0" brushRef="#br1" timeOffset="116187.0407">26116 15874 195,'-22'-5'129,"22"5"-1,12 31-3,5-7-58,14 20-51,3 7-34,-3-15-78,13 10-26,-3-15-3,10-7-1</inkml:trace>
          <inkml:trace contextRef="#ctx0" brushRef="#br1" timeOffset="116390.1701">26724 15767 239,'-21'-36'136,"21"36"-3,-51 27 2,32 23-88,-27 13-17,5 36-10,-10 20-6,5 23-11,2 13-20,3-18-45,20 8-70,4-24-6,19-19-1,8-37-5</inkml:trace>
          <inkml:trace contextRef="#ctx0" brushRef="#br1" timeOffset="117093.335">26840 16318 206,'0'0'121,"-26"-24"1,26 24-5,5-53-83,21 21-7,1-16-14,9 2-6,5-7-3,0 5-3,5-1-1,-3 11 0,-6 9 0,-6 12 0,-31 17-1,34 12 2,-29 17-1,-5 12 1,-5 10-1,0 7 1,3 2-1,4-2 0,8-10-1,7-14 0,9-17 0,10-19 0,6-20 0,3-19 0,6-10 4,2-12-2,-4 1 2,-3 4-1,-8 7 2,-4 12-1,-10 15 3,-24 24-1,29 0-3,-22 27 2,-4 16-3,2 13-1,7 11-11,-3-6-21,23 11-48,-3-16-42,14-10-3,-2-22 1,15-17-2</inkml:trace>
          <inkml:trace contextRef="#ctx0" brushRef="#br1" timeOffset="118171.5095">28271 15982 118,'9'-36'101,"-9"36"6,-5-41-2,-12 17-59,17 24-10,-36-36-3,12 33-6,-22 1 0,5 21-2,-17 8-4,7 21-1,-9 3-5,12 21-1,7-4-7,14-3-1,17-5-5,20-9-3,17-15-2,16-19-2,13-17-2,2-21-3,7-13-3,-10-15-4,3-6 0,-21-8 0,-8 3 3,-22-8 1,-10 15 4,-16 0 4,-12 14 8,-10 8 7,-15 9 5,1 17 2,-6 8 1,10 26 2,-2-3-2,17 25-1,5-3-5,18 13-2,13-11-4,20-1-2,11-13-1,18-14-2,6-18-1,8-18-1,7-13 0,-2-11-1,-1-11 0,-6-9-2,-6 3 2,-11 4-2,-8 10 3,-9 14 1,-27 27 2,21-12 1,-21 12 0,-9 51 1,-1-5 0,-2 12 1,2 2-2,3-2-1,5-5 0,6-4 0,11-18-1,-15-31 0,46 20 0,-17-37 0,2-15 1,1-11-1,1-8 0,1-2-1,-5 2 1,-2 8 0,-5 9-1,-22 34 1,29-22-1,-29 22 1,9 39-1,-9-1 1,-5 11-1,3 4 1,0 2-1,4-1 1,5-11-1,3-9 1,-10-34 3,43 22 0,-16-37 1,2-11-1,2-16 1,1-6-1,2-5 1,-3 0-2,-2 7-2,-7 5-1,-1 14 1,-21 27 0,25-14 1,-25 14 1,2 48-1,-7-4 2,0 4-2,3 8 2,2-3-3,5-3 1,7-13-2,7-11 1,5-16-1,5-17 0,8-18 1,-1-16 0,0-9 1,0-8-2,1-3 2,-4 3 1,-4 5 4,-4 12-1,-9 10 2,-16 31-1,25-12 2,-25 12-1,7 50-1,-7-9-5,5 8-10,-5-8-13,21 12-35,-23-24-76,24-7-5,-22-22 2,38-15-1</inkml:trace>
          <inkml:trace contextRef="#ctx0" brushRef="#br1" timeOffset="118312.1478">29679 15637 229,'0'-56'124,"-5"8"0,5 17 0,-12 6-85,12 25-26,0 0-33,-5 22-39,15 12-64,-8 5-6,10 19 3,-2-5-1</inkml:trace>
          <inkml:trace contextRef="#ctx0" brushRef="#br1" timeOffset="118999.6879">29957 16132 235,'0'0'128,"0"0"1,29-34-3,-27 5-90,10 5-16,-4-5-10,-1-2-7,0-1-1,-2 3 0,-3 3 2,-4 4 1,2 22 2,-19-22 1,-3 22 1,-2 15 1,-8 6-1,3 16-1,-7 4-3,7 7 0,2 3-3,11 2 0,11-12-2,10-7-1,11-10-1,9-17-2,11-12 0,-2-19-3,4-7 0,-1-15-2,4 3 5,-12-11-6,2 11 10,-14-1-6,-5 13 6,-12 31 2,7-27 4,-7 27 2,-14 22-4,4 10 8,-2 4-9,7 10 6,5-5-4,15 2 5,2-11-3,12-8 1,9-17-3,6-19-1,4-19 0,3-18-1,2-21-6,-2-12-3,-3-12-5,-2-8 4,-3-2-4,-4-4 5,-8 9-2,-9 9 7,-10 15 6,-9 22 1,-15 17 4,-15 31 2,-19 22 2,-7 34 0,-12 26 4,-5 29-10,-3 15 0,15 19-4,15-2 6,19 2-4,31-14 0,24-13-4,30-16-7,30-27 5,9-17-6,8-26-9,13-5-33,-12-37-101,-8-2-4,-21-19 0,-17-3 0</inkml:trace>
        </inkml:traceGroup>
      </inkml:traceGroup>
    </inkml:traceGroup>
  </inkml:traceGroup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48:26.08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C8D4D57-8054-419D-8A16-B23FED37F99F}" emma:medium="tactile" emma:mode="ink">
          <msink:context xmlns:msink="http://schemas.microsoft.com/ink/2010/main" type="inkDrawing" rotatedBoundingBox="22092,18014 33404,17896 33405,17969 22093,18088" semanticType="underline" shapeName="Other">
            <msink:sourceLink direction="with" ref="{3BE33717-515C-4714-A602-23760311629B}"/>
            <msink:sourceLink direction="with" ref="{0EB23C56-F119-4401-B0F2-16E71C4D0254}"/>
          </msink:context>
        </emma:interpretation>
      </emma:emma>
    </inkml:annotationXML>
    <inkml:trace contextRef="#ctx0" brushRef="#br0">386 157 97,'-94'3'115,"9"-8"4,15 0 4,2-10-60,35 15-2,-4-14-11,37 14-7,0 0-13,0 0-8,73 0-8,19 10-3,48-6-4,63 4-2,67-3-4,71-1 0,77-4-1,77-2 0,83-5-2,62-5 3,60 0-1,35-1 1,23 4 2,8-1 1,-7 3 1,-32 4 4,-48 3 1,-61 3-4,-67-3 1,-60-3 6,-85-1 0,-85-4-4,-77 4 1,-77-6-5,-68 3 1,-99 7 2,41-12-8,-85 7-9,-26 2 2,-2-4-1,-6 2 0,11-2-4,14 2-4,19 0-7,12 13-11,22-8-42,0 0-61,0 0-6,24 21 2,-24-21-3</inkml:trace>
  </inkml:traceGroup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3.06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430 115 51,'0'0'93,"15"-31"6,-15 31-1,-10-41-52,10 41-10,-21-31-2,21 31-2,-58-12 0,21 21-4,-13 3-2,-1 20-3,-5 1-5,8 16-4,0 4-6,14 7-2,10-6-4,16-6 0,13-12-3,17-12 2,9-17-1,13-16 0,9-13 1,0-14-1,-2-5 1,0-5-1,-10 2 2,-7 8 1,-13 7 1,-21 29 1,24-17 0,-24 17 0,3 41 0,-1 0-2,3 10-7,2-3-19,25 10-73,-6-12-29,18-7-2,9-12-1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22.48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DF6F043E-5964-4E1E-801D-FC14A3EDE346}" emma:medium="tactile" emma:mode="ink">
          <msink:context xmlns:msink="http://schemas.microsoft.com/ink/2010/main" type="writingRegion" rotatedBoundingBox="4285,1519 4767,1519 4767,2142 4285,2142"/>
        </emma:interpretation>
      </emma:emma>
    </inkml:annotationXML>
    <inkml:traceGroup>
      <inkml:annotationXML>
        <emma:emma xmlns:emma="http://www.w3.org/2003/04/emma" version="1.0">
          <emma:interpretation id="{AB4B3922-0577-42C2-B277-E5CDFCCA6E39}" emma:medium="tactile" emma:mode="ink">
            <msink:context xmlns:msink="http://schemas.microsoft.com/ink/2010/main" type="paragraph" rotatedBoundingBox="4285,1519 4767,1519 4767,2142 4285,214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EB5081A-7134-4BFD-BB55-DDF2BE90CBA1}" emma:medium="tactile" emma:mode="ink">
              <msink:context xmlns:msink="http://schemas.microsoft.com/ink/2010/main" type="line" rotatedBoundingBox="4285,1519 4767,1519 4767,2142 4285,2142"/>
            </emma:interpretation>
          </emma:emma>
        </inkml:annotationXML>
        <inkml:traceGroup>
          <inkml:annotationXML>
            <emma:emma xmlns:emma="http://www.w3.org/2003/04/emma" version="1.0">
              <emma:interpretation id="{C8AB5BF6-756E-451C-9629-93B18BBBC82F}" emma:medium="tactile" emma:mode="ink">
                <msink:context xmlns:msink="http://schemas.microsoft.com/ink/2010/main" type="inkWord" rotatedBoundingBox="4285,1519 4767,1519 4767,2142 4285,2142"/>
              </emma:interpretation>
              <emma:one-of disjunction-type="recognition" id="oneOf0">
                <emma:interpretation id="interp0" emma:lang="en-US" emma:confidence="0">
                  <emma:literal>K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u</emma:literal>
                </emma:interpretation>
                <emma:interpretation id="interp3" emma:lang="en-US" emma:confidence="0">
                  <emma:literal>4</emma:literal>
                </emma:interpretation>
                <emma:interpretation id="interp4" emma:lang="en-US" emma:confidence="0">
                  <emma:literal>V</emma:literal>
                </emma:interpretation>
              </emma:one-of>
            </emma:emma>
          </inkml:annotationXML>
          <inkml:trace contextRef="#ctx0" brushRef="#br0">2 0 120,'0'0'108,"5"46"-2,-5 0-3,-9 7-74,11 19-11,-2-1-3,9 3-12,-2-2 2,7-12-7,0-16 1,2-19 2,-16-25 0,37-16 1,-21-23 2,0-12 5,0-14-7,3-6 7,-1-6-6,1 6-2,-1 11-8,-4 7-7,5 25-20,-12 3-51,-7 25-21,0 0-5,6 46 2</inkml:trace>
          <inkml:trace contextRef="#ctx0" brushRef="#br0" timeOffset="205.5387">171 351 171,'0'0'121,"21"23"1,2 0-5,-3 2-83,17 10-19,5 4-52,0-4-74,4-3-9,-5 0-4,-4-4-4</inkml:trace>
        </inkml:traceGroup>
      </inkml:traceGroup>
    </inkml:traceGroup>
  </inkml:traceGroup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3.36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102 25 163,'-19'-27'115,"19"27"5,0 0-2,-36 10-69,29 22-11,-8 4-17,5 22-9,1 7-2,4 12-9,5 5-4,5-7-5,12 0-11,2-22-14,20-7-31,-6-22-53,1-24-3,-7-19 3,-8-20-2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3.59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-2 40 200,'0'0'121,"-12"-25"3,36 21-5,10-8-81,22 16-13,2 1-14,14 0-20,13 10-26,-8-8-55,5 5-32,-5 2 3,-7-2-6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3.81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25 0 201,'0'0'123,"-17"22"0,10 5-2,5 6-83,7 18-15,2 5-25,3-10-27,19 7-28,-8-15-62,11-16-1,-1-19-2,1-20 0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4.05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86 182 136,'-29'-62'104,"7"16"-2,0 0-1,8 17-83,14 29-25,0 0-64,31 12-28,-7 17-3,10 22-3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4.269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0 436 197,'0'0'123,"34"-51"-1,-20-4 0,10 1-83,-9-16-10,14 12-14,-7 3-7,2 9-4,-5 14-2,-19 32-2,29-16 0,-29 16-1,12 43-1,-10-4 0,1 11-1,-1 1-2,3 2 1,5-12 0,4-9 1,-14-32 1,46 12 0,-17-31 3,0-18 1,5-6 1,-5-10 0,2 0 0,-4 4 0,-3 11-1,-7 11 1,-17 27-2,24 0 0,-19 24-1,0 17-11,-5 3-18,12 21-41,-2-7-51,7-3-2,4-6 1,13-18-1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4.60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172 23 182,'-24'-20'125,"-5"13"-1,-2 9 1,7 20-70,-10-2-15,17 18-15,3 3-12,14 10-3,7 2-5,15 5 0,14 5-5,10 2-1,16 10-6,6-5-2,14 10-4,-4-5 0,4 7-2,-19-7 2,-5 2 3,-20-7 2,-23 3 7,-15-11 4,-29-16 7,-12-5 1,-20-19 3,-4-17-1,-10-27-2,3-14 0,2-32-6,7-14 0,7-12-6,15-12-7,17 9-23,2-7-73,25 15-21,6 9-3,15 10 1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5.346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114 0 174,'-24'22'116,"0"12"1,-5 12-3,2 7-73,18 12-8,9 3-22,14-5-15,20 2-21,7-26-19,24-8-36,3-26-35,-3-27-1,-5-17 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5.34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104 73 125,'-41'-38'97,"9"18"1,6 4-9,26 16-75,0 0-34,-17 21-70,34 16-5,-3 1-4,10 20-1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5.67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0 451 210,'17'-51'115,"4"-7"-1,4 3-28,1-15-54,15 12-9,-2 0-9,2 14-5,-5 11-3,-4 13-2,-6 15-1,-4 13 0,-10 13-2,-5 13 1,-2 7-2,-3 5 0,6 3-3,1-6 0,6-7-1,9-14 0,5-12 0,7-22 0,3-10-1,0-10 2,-1-9 1,-4-2 0,-5 4 2,-5 5 1,-7 10 1,-17 24 0,0 0 0,0 0 0,24 32-2,-19 4-1,5 7-11,4 1-15,20 9-29,0-12-56,9-10-2,8-9 0,0-17-1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5.86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104 38 141,'-7'-27'118,"7"27"-1,-34-19 2,34 19-63,-36 34-15,26 12-11,-2 2-11,9 20-10,8 2-10,5-5-11,16 8-21,-4-23-23,19-4-61,-7-14-6,0-20 1,-8-17-1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19.533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5F60809A-5C66-402C-841D-C9B816FFD769}" emma:medium="tactile" emma:mode="ink">
          <msink:context xmlns:msink="http://schemas.microsoft.com/ink/2010/main" type="writingRegion" rotatedBoundingBox="5892,1349 30932,1278 30955,9231 5915,9303"/>
        </emma:interpretation>
      </emma:emma>
    </inkml:annotationXML>
    <inkml:traceGroup>
      <inkml:annotationXML>
        <emma:emma xmlns:emma="http://www.w3.org/2003/04/emma" version="1.0">
          <emma:interpretation id="{22775922-10E6-45EF-AEC9-24328BF5771A}" emma:medium="tactile" emma:mode="ink">
            <msink:context xmlns:msink="http://schemas.microsoft.com/ink/2010/main" type="paragraph" rotatedBoundingBox="5892,1349 30932,1278 30941,4442 5901,45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7B15A89-0C50-49CD-979F-E4AAEA371943}" emma:medium="tactile" emma:mode="ink">
              <msink:context xmlns:msink="http://schemas.microsoft.com/ink/2010/main" type="line" rotatedBoundingBox="5892,1349 30932,1278 30939,3502 5898,3573">
                <msink:destinationLink direction="with" ref="{53A70E2C-2A26-419E-B681-40A340D2352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9857CCA-4CFB-4919-B55D-84BF92CD3444}" emma:medium="tactile" emma:mode="ink">
                <msink:context xmlns:msink="http://schemas.microsoft.com/ink/2010/main" type="inkWord" rotatedBoundingBox="5893,1620 8960,1611 8963,2881 5896,2889">
                  <msink:destinationLink direction="with" ref="{4A6AF429-93E5-4F11-B367-C5FC6D56D221}"/>
                </msink:context>
              </emma:interpretation>
              <emma:one-of disjunction-type="recognition" id="oneOf0">
                <emma:interpretation id="interp0" emma:lang="en-US" emma:confidence="0">
                  <emma:literal>lam-oil</emma:literal>
                </emma:interpretation>
                <emma:interpretation id="interp1" emma:lang="en-US" emma:confidence="0">
                  <emma:literal>lam-ret</emma:literal>
                </emma:interpretation>
                <emma:interpretation id="interp2" emma:lang="en-US" emma:confidence="0">
                  <emma:literal>lam-vet</emma:literal>
                </emma:interpretation>
                <emma:interpretation id="interp3" emma:lang="en-US" emma:confidence="0">
                  <emma:literal>lam-vat</emma:literal>
                </emma:interpretation>
                <emma:interpretation id="interp4" emma:lang="en-US" emma:confidence="0">
                  <emma:literal>lam-kit</emma:literal>
                </emma:interpretation>
              </emma:one-of>
            </emma:emma>
          </inkml:annotationXML>
          <inkml:trace contextRef="#ctx0" brushRef="#br0">-8883 99 100,'11'33'106,"-6"-13"6,-3 15-5,-9 2-58,10 30-13,-13 4-11,6 26-11,-5 12-12,-1 6-17,8 17-42,2-7-57,0-5-2,5-14 0,6-18-3</inkml:trace>
          <inkml:trace contextRef="#ctx0" brushRef="#br0" timeOffset="-664.3028">-6032 129 161,'21'10'115,"-12"17"3,0 19-3,-4 3-76,16 32-15,-10 6-12,10 22-11,-3 13-11,1-2-15,6 21-33,-11-9-56,-2-12-5,-3-16 0,-7-21-3</inkml:trace>
          <inkml:trace contextRef="#ctx0" brushRef="#br0" timeOffset="-2390.7171">-8507 591 1,'-21'-48'27,"21"48"50,-32-33-27,4 17-2,8 14 2,-10-3-5,9 19-4,-14 0-4,10 20-8,-8 8-7,10 13-3,3 5-8,6 10-3,4-3-5,13 0-2,11-5 0,11-11 1,10-14-2,9-14 0,9-19 1,4-15-2,3-12 1,-2-14-1,-7-7-1,-7-7 0,-7 3 2,-12 1-2,-13 8 1,-10 7 2,-9 9 1,7 23 3,-32-19 1,11 26 3,-2 3 1,23-10 1,-30 43 1,25-10 0,5 1-1,14 6-2,5-1-4,13 2-2,5-1-8,7-10-9,6 4-20,-6-18-48,12-4-31,-6-12-3,4-9 1</inkml:trace>
          <inkml:trace contextRef="#ctx0" brushRef="#br0" timeOffset="-1804.152">-7847 1145 87,'-4'-28'102,"4"28"-3,2-46 3,-2 18-73,12 3-6,-8-3-6,10 3-8,-5 2 0,-9 23 0,17-23 1,-17 23-1,0 0 0,23 37 0,-19-10-3,1 10 0,-1 3-3,1-1 1,2-4-3,0-8-1,-7-27 0,21 23 1,-21-23 0,25-18 1,-11-5 2,0-7-2,0-7 3,2 0-2,-5 0 2,5 2-1,-4 10 0,-12 25 1,23-28 0,-23 28 0,23 14-1,-14 7 1,1 7-1,-1 6-3,2 5-10,-4-4-16,14 9-34,-9-12-61,8-2 1,-20-30-5,37 30 3</inkml:trace>
          <inkml:trace contextRef="#ctx0" brushRef="#br0" timeOffset="-1538.7346">-7212 1083 141,'0'0'116,"0"0"-3,26-10 0,-26 10-79,39-9-11,-14 5-19,5-1-16,7 7-30,-9-4-70,4-3-1,-4 1-3,-5-1 0</inkml:trace>
          <inkml:trace contextRef="#ctx0" brushRef="#br0" timeOffset="-1148.6068">-6762 730 155,'0'0'117,"19"41"0,-17-13-4,5 11-80,-7 3-13,5 8-13,-1 3-7,-1-4-4,1-5-2,-1-7 1,4-10 0,-7-27 0,16 21 2,-16-21 2,23-32 2,-7 0 0,0-12 3,5-7-2,0-7 2,4 3-2,-6-3 1,6 10-1,-9 8-5,0 10-8,-16 30-26,21-9-72,-21 9-5,9 32-1,-11-2 0</inkml:trace>
          <inkml:trace contextRef="#ctx0" brushRef="#br0" timeOffset="-949.0641">-6549 930 197,'0'0'131,"0"0"-3,0 0-1,0 0-86,25 10-19,-11 13-11,9 7-9,5 7-12,0-10-18,13 15-39,-4-19-59,2-5-2,-6-13-3,1-10 2</inkml:trace>
        </inkml:traceGroup>
        <inkml:traceGroup>
          <inkml:annotationXML>
            <emma:emma xmlns:emma="http://www.w3.org/2003/04/emma" version="1.0">
              <emma:interpretation id="{D9940970-BC61-4A20-925C-F75CCA613149}" emma:medium="tactile" emma:mode="ink">
                <msink:context xmlns:msink="http://schemas.microsoft.com/ink/2010/main" type="inkWord" rotatedBoundingBox="11082,2711 12964,2705 12965,3302 11083,3307"/>
              </emma:interpretation>
              <emma:one-of disjunction-type="recognition" id="oneOf1">
                <emma:interpretation id="interp5" emma:lang="en-US" emma:confidence="0">
                  <emma:literal>~o</emma:literal>
                </emma:interpretation>
                <emma:interpretation id="interp6" emma:lang="en-US" emma:confidence="0">
                  <emma:literal>no</emma:literal>
                </emma:interpretation>
                <emma:interpretation id="interp7" emma:lang="en-US" emma:confidence="0">
                  <emma:literal>~8</emma:literal>
                </emma:interpretation>
                <emma:interpretation id="interp8" emma:lang="en-US" emma:confidence="0">
                  <emma:literal>~0</emma:literal>
                </emma:interpretation>
                <emma:interpretation id="interp9" emma:lang="en-US" emma:confidence="0">
                  <emma:literal>To</emma:literal>
                </emma:interpretation>
              </emma:one-of>
            </emma:emma>
          </inkml:annotationXML>
          <inkml:trace contextRef="#ctx0" brushRef="#br0" timeOffset="5336.6341">-3696 1468 86,'-21'7'95,"21"-7"5,0 0-15,0-25-42,0 25-5,37-51-18,-4 23-4,4-9-9,11 3-1,10-3-6,4 9-3,5 3-1,-2 11 0,2 7 4,-3 12 0,-6 15 5,-3 17-3,-6 5 3,-3 11-1,7 2 4,3 5-3,1-9 3,6-2-2,4-19-2,2-10 0,2-15-2,-1-10-3,-6-8-6,-11-11-10,1 4-14,-18-13-21,-1 10-56,-10 5 1,-25 18-3,30-26 6</inkml:trace>
          <inkml:trace contextRef="#ctx0" brushRef="#br0" timeOffset="5808.3311">-2368 1242 87,'0'0'102,"0"0"-3,23 5 1,0-8-70,14 8-7,2-5-10,9 2-7,3 1-4,2-1-1,0 5-1,-4 2 0,-1 7 3,-11 7 0,-4 5-1,-10 4-3,-12 8 3,-6 6-3,-12 2 4,-11 3-4,-10-5-1,-7-2 0,-4-5 6,0-4 2,-5-7 2,9-10 1,1-6 1,10-8 0,4-11 0,20 7-2,-19-30-2,17 7-3,7-9 0,1-3-3,1-4 2,3-3 1,-3 1-1,-1-1 0,6 5-11,-10 0 1,8 10-19,-15 1-34,5 26-50,0-25-2,0 25-3,0 0 7</inkml:trace>
        </inkml:traceGroup>
        <inkml:traceGroup>
          <inkml:annotationXML>
            <emma:emma xmlns:emma="http://www.w3.org/2003/04/emma" version="1.0">
              <emma:interpretation id="{34D8C96C-3C23-472D-9FFD-9F0A27B6E841}" emma:medium="tactile" emma:mode="ink">
                <msink:context xmlns:msink="http://schemas.microsoft.com/ink/2010/main" type="inkWord" rotatedBoundingBox="14796,1324 30932,1278 30939,3502 14802,3547">
                  <msink:destinationLink direction="with" ref="{E250FA5E-35E6-45B6-83F4-6D6CDC5EB036}"/>
                </msink:context>
              </emma:interpretation>
              <emma:one-of disjunction-type="recognition" id="oneOf2">
                <emma:interpretation id="interp10" emma:lang="en-US" emma:confidence="0">
                  <emma:literal>lese-lam-kilts-eggplants</emma:literal>
                </emma:interpretation>
                <emma:interpretation id="interp11" emma:lang="en-US" emma:confidence="0">
                  <emma:literal>lest-lam-kilts-eggplants</emma:literal>
                </emma:interpretation>
                <emma:interpretation id="interp12" emma:lang="en-US" emma:confidence="0">
                  <emma:literal>logs-lam-kilts-eggplants</emma:literal>
                </emma:interpretation>
                <emma:interpretation id="interp13" emma:lang="en-US" emma:confidence="0">
                  <emma:literal>l.52lan_kl+s_eeg2an+1</emma:literal>
                </emma:interpretation>
                <emma:interpretation id="interp14" emma:lang="en-US" emma:confidence="0">
                  <emma:literal>l.52lan_kl+s_eeg2An+1</emma:literal>
                </emma:interpretation>
              </emma:one-of>
            </emma:emma>
          </inkml:annotationXML>
          <inkml:trace contextRef="#ctx0" brushRef="#br0" timeOffset="7808.8853">0 1107 24,'0'0'83,"0"0"1,35-18-4,-17-12-60,3-14-1,9-12-7,2-13-4,3-14-7,4-10-3,-4-11-2,0 3-2,-5 4 2,-5 2-6,-7 7 5,-4 14 2,-7 16 5,-9 12 1,-3 16 2,5 30 1,-37-21 4,7 35 7,-2 21-1,-10 9 7,6 16-1,-13 9 2,14 23 1,-4 3 0,14 16-2,4-2-6,16 4-1,12-4-7,19-8-1,13-15-6,14-17-1,19-18-4,8-28-4,13-23-4,-1-25-12,7-5-17,-18-19-66,-5-4-1,-16-2-4,-18-1 4</inkml:trace>
          <inkml:trace contextRef="#ctx0" brushRef="#br0" timeOffset="8221.9955">1106 966 86,'28'-4'98,"-5"-10"2,2-5-3,-2-6-69,-9-14-3,2-1-11,-9-1-6,-7-1-3,-7 0 0,-13 8-1,-10 6 1,-12 14 0,-9 7 3,-4 19 1,-5 6 1,4 22 0,1 1-2,13 12 2,10-2-2,21 2 0,13-4-3,19-12-1,13-14-3,10-14-7,16-6-11,-2-22-22,9-4-69,-12-7-2,-6-2-2,-10-3-2</inkml:trace>
          <inkml:trace contextRef="#ctx0" brushRef="#br0" timeOffset="8710.8117">1448 744 35,'4'-30'85,"1"7"-2,-12-2 1,-5 4-60,12 21 0,-39-19-1,18 29-3,-11 4 0,7 11 1,-8 5 2,8 14 0,2-2-3,11 11 0,5-5-5,12 1-2,7-8-3,11 3-2,7-7-3,16-2 0,7-5-5,7 0 0,7 2-2,0 5 5,0 5 0,-9 2-4,-10 4 5,-11 8-5,-16-3 5,-17 0-2,-13-7 4,-12-6-8,-13-10 3,-8-14 1,-4-18 0,-2-15-1,-3-15 2,2-12 2,8-9-11,8-9-4,10 4-15,5-7-20,13 12-69,10 4-1,4 10-3,7 4-2</inkml:trace>
          <inkml:trace contextRef="#ctx0" brushRef="#br0" timeOffset="9163.8748">1882 1167 177,'27'-14'114,"-6"3"1,7-3-5,7 7-84,-3-4-8,9 8-12,-4 6-4,-2 6-1,-7 9-2,-8 10 1,-8 14 4,-14 6-8,-12 10 0,-16 2-6,-7 9-1,-16-13-7,7 2 4,-14-15-3,11-10 0,3-17 7,11-9 6,10-14 5,25 7 7,-19-32 2,24 4 5,14 5 3,-3-3 1,14 13-1,-3-1 0,13 11-3,-1 1 0,9 9-1,1 5-8,2 4-14,4 7-34,-9-7-72,12-4-7,-5-8 1,-2-6-5</inkml:trace>
          <inkml:trace contextRef="#ctx0" brushRef="#br0" timeOffset="10990.827">2715-53 87,'0'0'95,"0"0"7,0 0-2,21 21-55,-21-21-5,-2 51-4,-5-8-7,9 22-9,-9 11-2,7 17-9,-5 15 0,8 12-7,-3 7-4,4-2-10,8-5-12,-5-21-18,14-14-62,-8-18-10,1-27 0,-14-40-1</inkml:trace>
          <inkml:trace contextRef="#ctx0" brushRef="#br0" timeOffset="11651.9877">3392 578 55,'-3'-35'74,"10"5"0,-14-7-38,0-4-16,-4 1 2,-8-1-5,-2 6 5,-9 0 1,-2 12 5,-7 5 0,2 18 0,-9 2 0,9 19-5,-5 14 0,10 20-6,-3 10-4,10 20-7,4 8-1,7 2-2,12-1-6,7-6-1,6-14-3,8-18 1,13-24-2,3-30 0,6-23-1,1-23 1,-1-16 2,-1-11 1,-6-3 2,-4 0 0,-7 9 4,-7 14 2,-6 12 5,-10 39 2,2-25 3,-2 25 0,-9 30 1,9 4-1,-3 8-2,13 11-2,1 3-4,10-1-5,7 0-8,2-11-16,14 5-32,-3-19-56,1-14-1,-3-14-3,-2-13 1</inkml:trace>
          <inkml:trace contextRef="#ctx0" brushRef="#br0" timeOffset="12105.675">3722 1049 91,'9'-27'97,"-2"4"-1,-5-19-1,5-2-67,7 0-9,-7-2-7,7 4-8,-5 3 0,2 16 3,-11 23 4,19-21 1,-19 21 1,9 42 0,-7-3 0,1 12 0,-1 4-2,0 3-4,1 0-5,1-7 0,3-12-3,0-16 1,-7-23-1,0 0 0,28-9 1,-19-21 1,3-9 0,-3-5-1,2 0 2,1-2-1,-3 9 3,0 7 1,-9 30 1,0 0-1,24-5 0,-20 30 1,3 12-7,-2 5-10,6 13-29,-8-4-72,8-9-3,1-5-3,1-12 1</inkml:trace>
          <inkml:trace contextRef="#ctx0" brushRef="#br0" timeOffset="12381.4102">4269 987 140,'0'0'115,"0"0"-2,37-2 0,-37 2-69,50-21-20,-20 9-16,5 1-18,9 9-24,-14-10-57,5 12-21,-5 2-2,-7 3-1</inkml:trace>
          <inkml:trace contextRef="#ctx0" brushRef="#br0" timeOffset="12997.0823">4830 637 157,'14'-21'118,"-14"21"0,0 0-3,0 0-72,9 42-12,-11-5-14,2 16-8,-5 7-5,3 5-1,-3-3-4,3-2 2,4-11-1,0-13 2,-2-36-1,0 0 2,30-2-1,-16-30-1,2-19 2,3-7-1,-3-4 0,2-7-6,5 4-5,-4 1-9,6 17-11,-15 1-18,15 23-64,-25 23-7,25-16-2,-25 16 3</inkml:trace>
          <inkml:trace contextRef="#ctx0" brushRef="#br0" timeOffset="13229.8529">4954 848 212,'12'30'122,"-12"-30"-3,32 42-15,-16-21-73,12 11-11,2 1-24,-2-8-24,13 10-51,-6-15-42,-3-8 1,-2-12-2</inkml:trace>
          <inkml:trace contextRef="#ctx0" brushRef="#br0" timeOffset="13591.6097">5472-212 115,'23'16'117,"-23"-16"-1,18 41 4,-9-13-56,12 32-19,-16 10-11,13 24-16,-6 15-7,4 16-19,5 25-34,-10-2-82,8 2 3,-8-11-9,5-8 5</inkml:trace>
          <inkml:trace contextRef="#ctx0" brushRef="#br0" timeOffset="14286.6491">6233 705 138,'0'0'117,"-20"9"1,20-9 2,0 0-68,25-2-10,-2-3-14,14 8-10,2-6-10,10 6-6,8-8-10,-3-2-11,12 3-22,-17-13-47,2 3-33,-14-2-1,-7 0 0</inkml:trace>
          <inkml:trace contextRef="#ctx0" brushRef="#br0" timeOffset="14568.029">6367 362 193,'9'47'113,"-6"-13"-1,8 19-25,-8-2-57,15 14-15,-2 9-40,0-3-79,3-2-7,-1 1-5,1-13-2</inkml:trace>
          <inkml:trace contextRef="#ctx0" brushRef="#br0" timeOffset="15163.8465">7152 669 69,'9'-39'93,"5"0"-1,-9-14-2,9-9-58,-5 8-18,-2-1-3,0 2-1,-3 9 1,3 9 7,-7 8 2,0 27 2,0 0 3,0 0 0,0 0 1,-11 44-5,4-10-3,9 19-8,0 3-1,10 6-2,4 7-4,5 3-1,7 4-3,2-4 0,4-8-2,-1-4 2,-3-9-3,-5-5 3,-4-9-2,-10-9 3,-6-7-1,-5-21 0,-23 27 1,-3-17 0,-6-6 0,-5-4 0,-2 0 1,2-4 1,0-1 2,5 0 2,6-6 1,26 11 2,-30-16 0,30 16 0,0 0 0,0 0-1,30-12-3,-2 14-1,4 3-3,5 0-4,7 4-12,-7-11-27,14 11-83,-14-11-5,-5 2 0,-9-10-4</inkml:trace>
          <inkml:trace contextRef="#ctx0" brushRef="#br0" timeOffset="15867.0163">8323 816 56,'-40'5'100,"20"-5"7,20 0 3,-30-7-42,30 7-16,0 0-9,0 0-12,0 0-10,0 0-7,0 0-7,46-7-11,-5 11-17,-1-6-34,15 9-60,5-2-3,0-5-2,-2 0-3</inkml:trace>
          <inkml:trace contextRef="#ctx0" brushRef="#br0" timeOffset="16509.4162">9445 717 2,'27'-28'66,"-6"-18"1,14-10-4,-1-15-55,6-10-1,-4-5-1,-1-4-5,-5 5 3,-4 4 2,-8 11 7,-11 10 5,-7 19 4,-16 1 9,16 40 5,-53-23 4,20 42 2,-15 4-3,6 21-1,-8 11-4,8 21-7,-4 1-5,16 13-6,4 0-1,19 0-7,12-2-1,23-7-5,16-10-4,20-15-3,17-10-11,0-25-21,16-7-67,-12-21-15,-6-12 0,-15-13-3</inkml:trace>
          <inkml:trace contextRef="#ctx0" brushRef="#br0" timeOffset="16867.8663">10306 612 134,'0'0'106,"37"-23"-2,-26-3-2,-2-11-75,-4 5-7,-7-10-8,-3 1-7,-9 2-2,-7 6-1,-11 6 5,-7 13 1,-10 9 1,3 14 2,-5 8 1,5 13 0,2 4-2,17 8 1,8 2-3,17 0-2,13-3-3,13-6-5,19-5-9,4-19-14,15 8-29,-4-19-60,-1-10-3,-4-8 0,-6-12-2</inkml:trace>
          <inkml:trace contextRef="#ctx0" brushRef="#br0" timeOffset="17446.0076">10696 515 92,'14'-30'84,"2"2"0,-9-2-23,-3-5-45,1 8-1,-5-3 0,0 30 0,-21-28 7,21 28-1,-46 9 4,18 12 0,-9 7-2,10 9 0,-6 4-8,13 3 0,1 0-7,17 0 1,4-10-5,14-4 1,10-9-1,4-5-2,4-9-1,6 0-1,3-4 0,1 1-1,5 5 2,-3 3-2,2 13 2,-4 8-1,5 13 0,-3 7 0,-5 14 0,-4 4 2,-7 13 3,-2 3-2,-12 1 3,-4 0 0,-10-5 2,-6-7-2,-13-9 2,-6-12-5,-9-18 0,-5-21-1,-7-18 0,-2-26-3,-2-20-2,4-24 0,2-15-1,12-15 0,5 1-7,9-3-6,13 11-17,-1 1-24,13 18-59,2 14-1,8 12-1,-1 6 2</inkml:trace>
          <inkml:trace contextRef="#ctx0" brushRef="#br0" timeOffset="18847.6079">11395 750 79,'0'0'104,"0"0"3,5-20 2,-5 20-56,11-31-11,10 22-7,-7-12-9,9 10-7,-2-3-5,7 9-4,-3 1-3,5 8-2,-7 6-1,3 8 1,-8 10-2,-4 9 0,-7 7-2,-12 9-4,-6 7-9,-22-7-7,1 9-11,-21-16-5,9 1-4,-14-24 1,14 2 1,-4-25 6,13 0 10,8-14 13,27 14 13,-21-34 8,21 8 7,0 26 3,25-39 3,1 32-1,1-2-1,13 16-3,-1 0-5,9 11-4,1 3-8,2 4-13,6 10-28,-1-7-71,-5-8-1,-5-3-5,-2-11 0</inkml:trace>
          <inkml:trace contextRef="#ctx0" brushRef="#br0" timeOffset="25501.4665">12794 164 39,'0'0'83,"0"0"3,0 0-1,0 0-57,12-37-4,-8 9-1,-4-11-5,3 4 0,-10-8-3,5 10 0,-15-1-2,4 10 3,-15 1 1,2 14-1,-15 2-6,-5 14 0,-12 9-4,-7 14 0,-6 14-1,-1 12-4,-4 11 2,9 9-4,7 5 3,16 6-3,21 1 2,18-5-4,24-11-2,13-17 0,24-16-4,6-23-1,14-16-3,-7-25-2,5-16 1,-11-15 0,-3-9 5,-14-4 3,-14 5 8,-9 6 7,-16 7 4,-2 14 5,-14 16 1,9 21 1,-30 7-3,16 26 0,0 1-5,9 24-6,3 7-2,11 8-3,12-3-4,9-6-5,14 3-19,0-25-22,16-5-59,0-16-2,2-14-2,-2-14 0</inkml:trace>
          <inkml:trace contextRef="#ctx0" brushRef="#br0" timeOffset="25988.5088">13291 886 60,'4'-53'90,"8"0"2,-5-9 1,0-3-59,9 15 0,-12-4-6,10 24-3,-11 7 1,-3 23-3,0 0-3,11 37-2,-15 7-3,1 16-3,-1 7-5,6 9-2,0-4-6,5-8 0,9-8-1,0-21 1,10-19 0,2-23 1,2-19 2,0-17-1,0-13 3,0-6-1,-5-5 2,3 4-2,-8 6 3,4 20 0,-8 11 1,-16 26-1,27 7 0,-13 28 0,-4 16-2,-4 11-2,6 19-12,-5-7-18,14 9-48,-10-14-46,10-9 1,-5-16-4,5-19 0</inkml:trace>
          <inkml:trace contextRef="#ctx0" brushRef="#br0" timeOffset="31015.4643">14607 1482 164,'0'0'118,"39"-9"-5,-7 2 2,17 5-86,1-8-2,20 8-12,1 0-10,1-1-10,6 10-12,-13-9-28,6 9-67,-15-2 1,-12 2-4,-14-5 2</inkml:trace>
          <inkml:trace contextRef="#ctx0" brushRef="#br0" timeOffset="31285.077">15008 1122 141,'-9'32'115,"16"-2"2,-2 10-1,11 20-75,-14-5-5,12 23-20,-5 1-15,0-3-26,10 10-35,-5-20-56,6-12-5,3-20 1,8-15 1</inkml:trace>
          <inkml:trace contextRef="#ctx0" brushRef="#br0" timeOffset="31851.4699">15795 1415 18,'35'-37'84,"-14"-11"6,7 11 3,-15 2-49,-3-6-5,6 13 1,-14-4-4,-2 32-2,5-30-2,-5 30-2,0 0-5,7 25-2,-17-2-5,13 12-2,-13 6-3,10 12-5,-2 3 0,2 6-5,2 0-1,8 1-2,1-3 0,5-5-5,8-4 0,-4-9 0,3-6-2,-6-8 0,1-5-1,-18-23 0,14 23 1,-14-23 2,-28 10 2,-6-8 1,-8 2 1,-7 1 1,-8 0 2,-1 2 2,0-3 1,10 5 2,9-4 1,16 0 2,23-5-2,0 0 2,0 0-3,53-5 0,-10 0-3,8 3-2,7 0-2,0 4-4,-1 0-3,-6 3-5,-2 9-9,-22-9-17,13 18-41,-40-23-46,20 23 0,-20-23 1,0 0 0</inkml:trace>
        </inkml:traceGroup>
      </inkml:traceGroup>
      <inkml:traceGroup>
        <inkml:annotationXML>
          <emma:emma xmlns:emma="http://www.w3.org/2003/04/emma" version="1.0">
            <emma:interpretation id="{069109F3-1A58-486B-BC1D-4D054464A3A2}" emma:medium="tactile" emma:mode="ink">
              <msink:context xmlns:msink="http://schemas.microsoft.com/ink/2010/main" type="line" rotatedBoundingBox="6713,3650 8062,4004 7887,4670 6538,4316">
                <msink:destinationLink direction="with" ref="{53A70E2C-2A26-419E-B681-40A340D2352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6AC22055-57D9-4004-9F40-ED3299B12241}" emma:medium="tactile" emma:mode="ink">
                <msink:context xmlns:msink="http://schemas.microsoft.com/ink/2010/main" type="inkWord" rotatedBoundingBox="6713,3650 8062,4004 7887,4670 6538,4316"/>
              </emma:interpretation>
              <emma:one-of disjunction-type="recognition" id="oneOf3">
                <emma:interpretation id="interp15" emma:lang="en-US" emma:confidence="1">
                  <emma:literal>am</emma:literal>
                </emma:interpretation>
                <emma:interpretation id="interp16" emma:lang="en-US" emma:confidence="1">
                  <emma:literal>a M</emma:literal>
                </emma:interpretation>
                <emma:interpretation id="interp17" emma:lang="en-US" emma:confidence="0">
                  <emma:literal>A M</emma:literal>
                </emma:interpretation>
                <emma:interpretation id="interp18" emma:lang="en-US" emma:confidence="0">
                  <emma:literal>ah M</emma:literal>
                </emma:interpretation>
                <emma:interpretation id="interp19" emma:lang="en-US" emma:confidence="0">
                  <emma:literal>ax M</emma:literal>
                </emma:interpretation>
              </emma:one-of>
            </emma:emma>
          </inkml:annotationXML>
          <inkml:trace contextRef="#ctx0" brushRef="#br0" timeOffset="1677.4181">-7747 2532 53,'0'0'90,"4"-48"2,-1 13-5,-8-4-66,-4-7 0,-3 2-8,-6-2-2,-5 7-1,-12 6 1,0 15 2,-8 9-1,-1 23 2,-7 11-1,7 19-1,-2 9-2,9 16-1,7 7-1,9 7-6,12-4 2,9-8-4,14-10 0,7-15-2,6-16 1,10-19 2,7-20-9,2-26 8,0-8-8,-4-11 4,-5-3-2,-7-1 2,-9 3 2,-8 8 1,-13 13 8,0 34-1,-18-21 8,18 21 2,-25 30-2,22 5 2,3 6-2,12 12-4,6-2 1,17 2-8,7-4-7,11-10-16,11 0-30,1-16-65,4-16-5,0-7 6,-2-14-6</inkml:trace>
          <inkml:trace contextRef="#ctx0" brushRef="#br0" timeOffset="2154.8692">-7302 2872 155,'-16'-32'116,"21"6"-6,2-6-25,-5-12-57,12 2-3,-3-4-13,8 5-8,-3 4-1,5 7-5,-3 7 5,-18 23-3,33-3 4,-17 26 0,-7 14 2,0 10-4,-2 6 4,0 7-4,0-3 1,0-4-3,0-9 1,0-16-2,-7-28 2,0 0 6,23-16-7,-14-21 9,0-12-7,3-1 3,-3-6-2,5 5 2,0 8-1,0 13-4,-1 9 4,-13 21-6,30 25 7,-18 10-3,0 13-3,-3 8-16,7 15-39,-5-8-64,-1-8-2,-6-9-3,1-23-4</inkml:trace>
        </inkml:traceGroup>
      </inkml:traceGroup>
    </inkml:traceGroup>
    <inkml:traceGroup>
      <inkml:annotationXML>
        <emma:emma xmlns:emma="http://www.w3.org/2003/04/emma" version="1.0">
          <emma:interpretation id="{E96D6416-CFFF-46BF-A982-94C13B338255}" emma:medium="tactile" emma:mode="ink">
            <msink:context xmlns:msink="http://schemas.microsoft.com/ink/2010/main" type="paragraph" rotatedBoundingBox="6624,7121 19981,6786 20037,9022 6680,935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BC3F126-CB83-4D25-AB91-C12F40BC2942}" emma:medium="tactile" emma:mode="ink">
              <msink:context xmlns:msink="http://schemas.microsoft.com/ink/2010/main" type="line" rotatedBoundingBox="6624,7121 19981,6786 20037,9022 6680,9356"/>
            </emma:interpretation>
          </emma:emma>
        </inkml:annotationXML>
        <inkml:traceGroup>
          <inkml:annotationXML>
            <emma:emma xmlns:emma="http://www.w3.org/2003/04/emma" version="1.0">
              <emma:interpretation id="{6B50A746-D994-4114-84F4-4BF836CCAEF2}" emma:medium="tactile" emma:mode="ink">
                <msink:context xmlns:msink="http://schemas.microsoft.com/ink/2010/main" type="inkWord" rotatedBoundingBox="6624,7121 9586,7047 9642,9282 6680,9356"/>
              </emma:interpretation>
              <emma:one-of disjunction-type="recognition" id="oneOf4">
                <emma:interpretation id="interp20" emma:lang="en-US" emma:confidence="0">
                  <emma:literal>less</emma:literal>
                </emma:interpretation>
                <emma:interpretation id="interp21" emma:lang="en-US" emma:confidence="0">
                  <emma:literal>loss</emma:literal>
                </emma:interpretation>
                <emma:interpretation id="interp22" emma:lang="en-US" emma:confidence="0">
                  <emma:literal>legs</emma:literal>
                </emma:interpretation>
                <emma:interpretation id="interp23" emma:lang="en-US" emma:confidence="0">
                  <emma:literal>logs</emma:literal>
                </emma:interpretation>
                <emma:interpretation id="interp24" emma:lang="en-US" emma:confidence="0">
                  <emma:literal>lags</emma:literal>
                </emma:interpretation>
              </emma:one-of>
            </emma:emma>
          </inkml:annotationXML>
          <inkml:trace contextRef="#ctx0" brushRef="#br1" timeOffset="75132.0347">-8142 6923 26,'0'0'84,"0"0"5,0 0-5,28-7-57,-10-16-8,3-14-3,7-18-13,6-19-2,8-16-6,2-16 0,2-12-5,-2-9 1,0-2-4,-3 7 2,-4 8 2,-14 15 2,-9 16 0,-5 16 3,-11 23 4,-10 14 4,12 30 3,-44-9 5,12 28 5,-12 13 3,5 23 5,-12 17 2,10 22 2,-10 10-3,12 16 1,4 12-5,17 11-3,6-7-5,19-4-1,16-12-8,16-18-3,14-22-8,12-24-10,11-24-16,3-32-23,6-16-55,3-10-2,-10-20 0,-6 5 18</inkml:trace>
          <inkml:trace contextRef="#ctx0" brushRef="#br1" timeOffset="75531.4574">-6925 6683 1,'20'-9'70,"-8"-14"9,-12 23 3,25-44-60,-16 12-6,1 4-5,-8-7-3,-2 12 3,-12-4-2,12 27 5,-43-28 0,6 33 4,-9 8 3,-5 15 2,-7 11-1,10 17-1,-3-1-4,14 12-2,11-5-4,19-1-2,17-15-6,17-12 0,15-20-7,9-18-3,11-13-12,-2-20-20,2-9-65,-6 0-1,-17-2-3,-4 8-5</inkml:trace>
          <inkml:trace contextRef="#ctx0" brushRef="#br1" timeOffset="76156.4931">-6431 6446 10,'18'-54'90,"-11"31"-1,-16-4-15,-5 1-41,14 26 2,-49-18-7,17 27-3,-12 7-1,7 14-2,-7 2 0,7 10-3,5 4-3,14-2-3,4 0-5,14-3-1,11-6-4,8-7 0,11-5-3,9-5 0,7-11-2,5 5-2,9-3 0,5 3-3,4 8-1,0 8-1,0 14-1,-8 4 1,3 16-1,-15 3 4,-6 13 2,-12 1 3,-15 6 1,-12 1 2,-13-3 0,-7-7 2,-14-11-1,-2-10 0,-12-20 0,4-15-1,-6-20 1,5-20-1,1-24-1,8-16 0,4-16 1,8-8-4,6 1-3,7-2-14,14 11-24,7 7-62,2 2 2,12 24-3,-3-3 15</inkml:trace>
          <inkml:trace contextRef="#ctx0" brushRef="#br1" timeOffset="77109.6705">-5688 7244 33,'0'0'92,"11"-20"3,-11 20-31,12-28-15,-12 28-5,30-26-12,-7 17-7,-23 9-6,44-11-6,-21 20-2,5 12-2,-7 11-2,-1 14 0,-6 10-4,-7 10-1,-9 8-6,-10-2-3,-4 4-8,-12-16-8,1-4 1,-13-24-4,8-9 4,-5-23 3,9-7 5,-2-14 7,10-9 8,6 0 8,5-2 1,11 4 6,3 0 1,-5 28 1,34-30 1,-6 28-2,2 2 1,9 14-1,0-2-2,10 11-3,4 2-12,2-4-19,10 2-59,0-5-30,-5-13-1,7-5-6</inkml:trace>
        </inkml:traceGroup>
        <inkml:traceGroup>
          <inkml:annotationXML>
            <emma:emma xmlns:emma="http://www.w3.org/2003/04/emma" version="1.0">
              <emma:interpretation id="{3131F3E8-CFCA-4096-88F6-99B33F082BCE}" emma:medium="tactile" emma:mode="ink">
                <msink:context xmlns:msink="http://schemas.microsoft.com/ink/2010/main" type="inkWord" rotatedBoundingBox="10317,7700 13322,7624 13340,8332 10335,8408">
                  <msink:destinationLink direction="with" ref="{17C6C4F0-BFC8-4244-9AD9-23F5090745ED}"/>
                </msink:context>
              </emma:interpretation>
              <emma:one-of disjunction-type="recognition" id="oneOf5">
                <emma:interpretation id="interp25" emma:lang="en-US" emma:confidence="1">
                  <emma:literal>coco</emma:literal>
                </emma:interpretation>
                <emma:interpretation id="interp26" emma:lang="en-US" emma:confidence="0">
                  <emma:literal>coo</emma:literal>
                </emma:interpretation>
                <emma:interpretation id="interp27" emma:lang="en-US" emma:confidence="0">
                  <emma:literal>Coco</emma:literal>
                </emma:interpretation>
                <emma:interpretation id="interp28" emma:lang="en-US" emma:confidence="0">
                  <emma:literal>choco</emma:literal>
                </emma:interpretation>
                <emma:interpretation id="interp29" emma:lang="en-US" emma:confidence="0">
                  <emma:literal>occ.</emma:literal>
                </emma:interpretation>
              </emma:one-of>
            </emma:emma>
          </inkml:annotationXML>
          <inkml:trace contextRef="#ctx0" brushRef="#br1" timeOffset="78344.1015">-3996 6459 1,'0'0'17,"0"0"60,14-34 3,-14 34-46,7-40-3,-9 15-7,2 0-2,-5-5-3,-2 2-2,-7 0-1,-4 5-1,-8-2 1,-1 11 0,-10 0-2,-3 12 0,-8 4 2,2 12 0,-10 4-1,10 17-1,2 4-2,7 12 0,7 9-3,17 9 0,10-2-5,12 0-2,17-4-3,8-10 0,15-14-2,6-11 0,10-21-1,0-21-1,2-5-1,-10-15-6,-4-6-6,-13-8-12,-3 6-22,-17 3-55,-15-5 0,-5 23-1,-14-13 44</inkml:trace>
          <inkml:trace contextRef="#ctx0" brushRef="#br1" timeOffset="78877.0947">-3114 6446 16,'0'0'77,"16"-33"4,-4 10-41,-8 2-12,-6-2-1,2 2-4,-12-2 0,12 23 2,-39-37-3,7 24-1,-17-1 0,-1 7-3,-15 2-2,3 10-2,-8 6-2,6 8 0,1 9-2,15 11 1,9 5 0,16 9-1,11 7-2,19 2-2,14-2-2,16-7-1,13-14-1,13-11-2,8-16-7,1-19-7,4-19-11,-11-15-20,-1-10-64,-8 5-4,-19-5 0,-5 12-1</inkml:trace>
          <inkml:trace contextRef="#ctx0" brushRef="#br1" timeOffset="79517.7397">-2426 6471 1,'16'-23'49,"-16"0"30,0 23-3,12-33-50,-22 13-2,1-1-4,-9 0-1,-5 5 3,-14-5 1,-7 14 3,-9-2 2,0 16 2,-7 0-3,6 16-1,-1 5-6,11 15 0,7 8-2,21 12-4,9 1-4,16 1-6,17-3-2,13-11-5,14-12-3,7-13-7,14-19-10,-7-26-13,12 3-26,-13-19-48,-12-9-2,-6 5 0,-16-9 26</inkml:trace>
          <inkml:trace contextRef="#ctx0" brushRef="#br1" timeOffset="80361.5381">-1660 6452 1,'30'-20'65,"-30"20"19,7-33-33,-7 33-4,3-34-5,-3 34-4,-7-33-5,7 33-5,-16-25-7,16 25-2,-24-16-3,24 16-4,-34 2-3,11 5-3,-10 2-1,-1 7 2,-10 3 1,-2 6 2,-5 3 0,5 7 1,-3 9 1,17 4-2,9 0 0,18 6-2,19-4-2,21-1-3,13-8-1,12-8-3,14-17-3,0-11-1,7-12 0,-12-21-5,-4 2-2,-21-20-9,-5 5-11,-23-12-25,-14 2-53,-11 7-3,-21 2 1,0 10 21</inkml:trace>
        </inkml:traceGroup>
        <inkml:traceGroup>
          <inkml:annotationXML>
            <emma:emma xmlns:emma="http://www.w3.org/2003/04/emma" version="1.0">
              <emma:interpretation id="{5E0B7C00-93E2-421F-97D5-65A62AE8E3BC}" emma:medium="tactile" emma:mode="ink">
                <msink:context xmlns:msink="http://schemas.microsoft.com/ink/2010/main" type="inkWord" rotatedBoundingBox="14001,7549 17165,7470 17188,8375 14024,8454">
                  <msink:destinationLink direction="with" ref="{17C6C4F0-BFC8-4244-9AD9-23F5090745ED}"/>
                </msink:context>
              </emma:interpretation>
              <emma:one-of disjunction-type="recognition" id="oneOf6">
                <emma:interpretation id="interp30" emma:lang="en-US" emma:confidence="0">
                  <emma:literal>seas</emma:literal>
                </emma:interpretation>
                <emma:interpretation id="interp31" emma:lang="en-US" emma:confidence="0">
                  <emma:literal>sacs</emma:literal>
                </emma:interpretation>
                <emma:interpretation id="interp32" emma:lang="en-US" emma:confidence="0">
                  <emma:literal>spas</emma:literal>
                </emma:interpretation>
                <emma:interpretation id="interp33" emma:lang="en-US" emma:confidence="0">
                  <emma:literal>sas</emma:literal>
                </emma:interpretation>
                <emma:interpretation id="interp34" emma:lang="en-US" emma:confidence="0">
                  <emma:literal>Sacs</emma:literal>
                </emma:interpretation>
              </emma:one-of>
            </emma:emma>
          </inkml:annotationXML>
          <inkml:trace contextRef="#ctx0" brushRef="#br1" timeOffset="81330.3367">-602 6314 1,'-3'-21'59,"3"21"19,3-34 0,-3 10-51,0-1-4,-3-5-7,1 0-6,-3 0-4,-1 0 0,-4 7-1,1 2 1,9 21 1,-21-21 4,21 21 1,-23 14 3,23-14-2,-21 49 0,12-15-2,5 12-1,-1 5-2,10 5-3,1 4-2,11 0-5,3 2 0,6-4-4,2-3 1,4-6-2,-4-8 1,-3-4 0,-4-14 0,-21-23 3,16 28-1,-16-28 3,-23 5 0,-3-5 1,-6-3-1,-7 1 1,0 0 0,2 2 1,0 2 2,9 0 1,5 1 3,23-3 0,0 0 2,0 0-1,0 0-1,21 9-1,6-9-1,8 0-6,7 2-10,1-4-15,4-1-70,-1 10 2,-9-9-5,0 7 1</inkml:trace>
          <inkml:trace contextRef="#ctx0" brushRef="#br1" timeOffset="88822.108">146 6388 1,'0'0'79,"0"0"2,7-35 4,-7 35-51,16-39-10,-9 11-1,2 1-9,-2-6-1,2 5-4,-4 1-2,-1 4-3,-4 23 1,3-23-1,-3 23-2,0 0 3,-12 20-1,7 1 2,1 5-2,4 11 2,0 2-2,4 5-2,8 11-3,4-2-6,5 7-2,0-2-5,6 2-1,-4-5-2,3-2 2,-8-9 1,-1-9 2,-11-7 6,-6-28 5,-4 23 6,4-23 4,-32-7 4,4-5 4,2 3 1,-8-7 3,6 4 0,-4 1 0,32 11-2,-42-14 0,42 14-4,0 0-2,0 0-4,0 0-1,0 0-3,44 7-8,-12-5-17,15 5-49,-4-2-36,4-5-4,3 2 2</inkml:trace>
          <inkml:trace contextRef="#ctx0" brushRef="#br1" timeOffset="89478.3863">1353 6515 22,'0'0'72,"-7"-44"2,3 19-26,-13-1-23,-1-2-4,-12 5-5,-7 5 0,-5 6 3,-6 3 3,2 11 2,-7 5-1,2 14-1,0 9-1,14 12-5,2 6-2,17 5-6,11 5-3,12-3-4,15-4 1,15-7-3,16-16-1,9-12-2,9-16-3,3-14-6,-1-4-8,-6-17-26,-12-9-48,-7 7-3,-20-9 1,-8 9 12</inkml:trace>
          <inkml:trace contextRef="#ctx0" brushRef="#br1" timeOffset="90478.4387">2006 6482 1,'0'0'51,"14"-34"22,0 13-2,-9-11-41,4-10-12,0 1-3,-2 1-8,0 1-3,-2 7-1,-5 2 0,-3 9 1,3 21 4,0 0 1,0 0 5,-23-7 1,23 7 2,-9 37 0,9-5-1,2 3-2,8 9-2,1 7-3,8 2-6,1 9-1,6-2-4,1 2-3,-1-2 1,2-6-1,-8-4 0,-1-15 1,-10 0 5,-4-15 0,-5-20 5,-17 23 3,17-23 1,-41 3 1,16-6 2,-6-1 1,6 2-1,-3-5 0,8 4-1,-1 1 1,21 2-1,0 0-1,0 0-1,0 0-2,0 0-2,30-9 0,0 9-2,2-3-3,5 1-8,5 4-12,-8-6-23,10 2-67,-9 2-2,-7-5-3,-8 0 1</inkml:trace>
        </inkml:traceGroup>
        <inkml:traceGroup>
          <inkml:annotationXML>
            <emma:emma xmlns:emma="http://www.w3.org/2003/04/emma" version="1.0">
              <emma:interpretation id="{4C488575-D40A-41BD-B956-44678012458C}" emma:medium="tactile" emma:mode="ink">
                <msink:context xmlns:msink="http://schemas.microsoft.com/ink/2010/main" type="inkWord" rotatedBoundingBox="18123,8138 18507,8129 18514,8425 18131,8435"/>
              </emma:interpretation>
              <emma:one-of disjunction-type="recognition" id="oneOf7">
                <emma:interpretation id="interp35" emma:lang="en-US" emma:confidence="1">
                  <emma:literal>=</emma:literal>
                </emma:interpretation>
                <emma:interpretation id="interp36" emma:lang="en-US" emma:confidence="0">
                  <emma:literal>I</emma:literal>
                </emma:interpretation>
                <emma:interpretation id="interp37" emma:lang="en-US" emma:confidence="0">
                  <emma:literal>•</emma:literal>
                </emma:interpretation>
                <emma:interpretation id="interp38" emma:lang="en-US" emma:confidence="0">
                  <emma:literal>•A</emma:literal>
                </emma:interpretation>
                <emma:interpretation id="interp39" emma:lang="en-US" emma:confidence="0">
                  <emma:literal>•I</emma:literal>
                </emma:interpretation>
              </emma:one-of>
            </emma:emma>
          </inkml:annotationXML>
          <inkml:trace contextRef="#ctx0" brushRef="#br1" timeOffset="94537.584">3348 6658 121,'0'0'110,"-23"0"0,23 0 5,0 0-65,0 0-9,0 0-10,0 0-11,0 0-5,30-16-7,-3 7-4,10 6-7,2-6-9,12 9-15,-9-9-26,9 11-64,-10 10 2,-4-8-5,-9 12 2</inkml:trace>
          <inkml:trace contextRef="#ctx0" brushRef="#br1" timeOffset="94818.8419">3371 6893 109,'0'0'99,"0"0"1,0 0-4,34-4-66,-13-1-2,9 7-13,5-2-14,2 3-26,11-6-72,-2 13-2,-6-8-5,3 5 1</inkml:trace>
        </inkml:traceGroup>
        <inkml:traceGroup>
          <inkml:annotationXML>
            <emma:emma xmlns:emma="http://www.w3.org/2003/04/emma" version="1.0">
              <emma:interpretation id="{2AD18057-F496-4FF2-BCF2-D0EEA89D752C}" emma:medium="tactile" emma:mode="ink">
                <msink:context xmlns:msink="http://schemas.microsoft.com/ink/2010/main" type="inkWord" rotatedBoundingBox="19178,7516 19999,7495 20024,8486 19203,8506"/>
              </emma:interpretation>
              <emma:one-of disjunction-type="recognition" id="oneOf8">
                <emma:interpretation id="interp40" emma:lang="en-US" emma:confidence="1">
                  <emma:literal>3</emma:literal>
                </emma:interpretation>
                <emma:interpretation id="interp41" emma:lang="en-US" emma:confidence="0">
                  <emma:literal>b</emma:literal>
                </emma:interpretation>
                <emma:interpretation id="interp42" emma:lang="en-US" emma:confidence="0">
                  <emma:literal>s</emma:literal>
                </emma:interpretation>
                <emma:interpretation id="interp43" emma:lang="en-US" emma:confidence="0">
                  <emma:literal>}</emma:literal>
                </emma:interpretation>
                <emma:interpretation id="interp44" emma:lang="en-US" emma:confidence="0">
                  <emma:literal>I</emma:literal>
                </emma:interpretation>
              </emma:one-of>
            </emma:emma>
          </inkml:annotationXML>
          <inkml:trace contextRef="#ctx0" brushRef="#br1" timeOffset="97766.0303">4384 6069 112,'0'0'96,"-4"-25"1,4 25-1,23-12-69,-23 12-4,41-20-6,-13 10-6,13 3-4,1 3-3,4 4-3,0 7-2,1 7-3,-6 6-1,-11 6-2,-7 8-4,-16 3-2,-9 2-1,-19 1 1,-7-3 1,-13-5 2,-1-4 2,-4-10 5,4-4 4,8-7 5,6-7 2,28 0 2,-21-12 1,21 12-1,0 0 0,44-23-2,-14 19-3,12 1-1,4 6-2,7 4-1,5 4-1,2 5 0,9 10-1,0 1 0,-4 13 1,-7 6-2,-8 5 3,-8 4 1,-17 3 2,-8 4-1,-20-4 2,-15 0 0,-15-10 0,-8-9 1,-10-6-2,-2-13-4,-5-8-11,-6-17-17,-3-9-41,-3-4-30,-6-17-2,5 10 0</inkml:trace>
        </inkml:traceGroup>
      </inkml:traceGroup>
    </inkml:traceGroup>
  </inkml:traceGroup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6.11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41 193 217,'-29'-29'123,"19"2"1,15 0-3,14-2-82,27 10-13,10-3-19,11 3-4,10 9-11,1-7-12,14 22-30,-20 2-67,5 1-9,-11 6 2,-11 1 2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6.61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0 566 165,'36'9'107,"5"-16"0,15-15-8,7-7-84,0-12-10,-3-9-18,0-4-4,-11-6-6,-8 9 2,-17-4-1,-10 6 8,-9 8 7,-10 8 14,-7 11 11,-14 5 8,2 19 4,-15 6 3,5 21-1,-7 2-3,10 20-6,-3-1-6,15 8-3,9-2-7,15-5-1,14-5-5,12-15-1,13-14-5,7-20-2,7-9-6,-3-19-5,8-10-4,-15-12-3,5-3 1,-19-4 4,3 2 7,-18 7 7,-2 3 11,-10 14 7,-9 7 8,2 27 4,0 0 1,-27 3-2,27-3-3,-19 48-5,16-14-7,18 2 0,-1-2-7,15-5-1,8-5-3,6-12-3,5-5-2,-2-11 0,0-8 0,-7-8 1,-5 1 5,-10-5 2,-12 0 5,-12 24 3,0-34 5,0 34 2,-41 2 1,14 22 0,-7 8-4,8 14 0,-1 7-5,13 10-3,11 2-12,8-10-25,29 3-88,7-12-7,17-7-1,5-17-3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7.0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73 144 131,'-34'32'112,"17"2"3,10 4-1,-8 8-68,25 15-9,7-6-13,14 1-8,10-10-6,10-15-5,7-19-2,3-21-2,4-20 0,0-20-1,-7-14 0,-5-9-4,-9-3-8,-15 0-14,2 15-24,-19 7-65,-5 9-4,1 18 1,-8 26-1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7.73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430 760 35,'29'-27'84,"-20"-21"-2,13 4 0,-15-9-65,-7-2 0,-5 4 1,-14 0 6,0 17 4,-22 3 4,5 21 3,-22 3 0,4 19 0,-11 7-7,12 20-6,-3 4-9,13 11-3,12 4-6,14-5-1,19-5-3,20-9-1,14-13 0,10-16 0,9-15-1,3-14 0,3-15 0,-8-7-2,-7-3 1,-10-1 1,-9 3 1,-13 9 1,-7 8 2,-7 25 0,0 0 4,-21 8 1,6 18 0,3 15 0,7 8-3,13 4 1,6-2-2,20-6 0,14-11-2,15-12-1,12-20 0,9-16 0,3-22 0,0-15-2,-2-14-2,-10-8-2,-10-9 2,-14-2 3,-15 1-4,-12 6 7,-16 5-1,-16 11 7,-16 11 0,-12 18 7,-15 18-5,-7 21 4,-7 22 3,0 19-8,-1 20 2,16 16-7,18 13 3,23 7-6,28-3 2,22-4-9,27-8-8,11-21-21,35-5-96,-5-22-3,4-15-2,-9-26-1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0:49.253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117 106 145,'0'0'122,"0"0"-1,0 0 1,26-19-74,-21-3-16,-5 22-11,24-31-9,-24 31-4,20-32-3,-20 32-1,0 0 1,0 0 1,0 0 1,-37-10 1,8 20 1,0 7-1,-4 0-2,4 2-2,7 3-8,0-10-23,22-12-101,17 22-3,5-17-3,7-13-3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1:01.22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6E1F19B8-C5AF-43D0-AD9E-BCE879164919}" emma:medium="tactile" emma:mode="ink">
          <msink:context xmlns:msink="http://schemas.microsoft.com/ink/2010/main" type="writingRegion" rotatedBoundingBox="955,732 32063,-12 32383,13333 1275,14079"/>
        </emma:interpretation>
      </emma:emma>
    </inkml:annotationXML>
    <inkml:traceGroup>
      <inkml:annotationXML>
        <emma:emma xmlns:emma="http://www.w3.org/2003/04/emma" version="1.0">
          <emma:interpretation id="{3B19D410-A6CF-4CD1-A346-D2E06DC7E492}" emma:medium="tactile" emma:mode="ink">
            <msink:context xmlns:msink="http://schemas.microsoft.com/ink/2010/main" type="paragraph" rotatedBoundingBox="1446,720 32063,-12 32155,3797 1537,45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DD27A90-097D-433B-B1E8-8CC51E49A239}" emma:medium="tactile" emma:mode="ink">
              <msink:context xmlns:msink="http://schemas.microsoft.com/ink/2010/main" type="line" rotatedBoundingBox="1804,712 32063,-12 32114,2086 1854,2811"/>
            </emma:interpretation>
          </emma:emma>
        </inkml:annotationXML>
        <inkml:traceGroup>
          <inkml:annotationXML>
            <emma:emma xmlns:emma="http://www.w3.org/2003/04/emma" version="1.0">
              <emma:interpretation id="{27168D89-3AB6-47B3-B841-8877C2A4CF77}" emma:medium="tactile" emma:mode="ink">
                <msink:context xmlns:msink="http://schemas.microsoft.com/ink/2010/main" type="inkWord" rotatedBoundingBox="1805,784 9879,590 9912,1965 1838,2158"/>
              </emma:interpretation>
              <emma:one-of disjunction-type="recognition" id="oneOf0">
                <emma:interpretation id="interp0" emma:lang="en-US" emma:confidence="1">
                  <emma:literal>Elements</emma:literal>
                </emma:interpretation>
                <emma:interpretation id="interp1" emma:lang="en-US" emma:confidence="0">
                  <emma:literal>Element]</emma:literal>
                </emma:interpretation>
                <emma:interpretation id="interp2" emma:lang="en-US" emma:confidence="0">
                  <emma:literal>Element}</emma:literal>
                </emma:interpretation>
                <emma:interpretation id="interp3" emma:lang="en-US" emma:confidence="0">
                  <emma:literal>Element's</emma:literal>
                </emma:interpretation>
                <emma:interpretation id="interp4" emma:lang="en-US" emma:confidence="0">
                  <emma:literal>Element,</emma:literal>
                </emma:interpretation>
              </emma:one-of>
            </emma:emma>
          </inkml:annotationXML>
          <inkml:trace contextRef="#ctx0" brushRef="#br0">2967 1104 91,'9'-36'104,"6"-5"-1,-6-5-2,-1-10-77,9 10-3,0-2-6,2 12-6,0 2-3,3 19-3,-22 15 1,36 0-2,-17 25 1,-4 13 0,-1 13-2,-1 2 0,3 5-1,4-5 1,2-7-2,4-14 1,3-23 0,10-21-1,2-22 2,7-9-1,0-20 2,1 3 0,2-8 2,-1 12-1,-9 11 0,0 20 2,-12 21 0,-2 16 1,-13 17-2,3 12 1,-9 5-1,1 7-1,6-7-1,4-5 1,13-15-2,1-14-1,16-19 1,-1-12-1,5-13-1,0-9 1,-2 0 0,-5-5-1,-7 10 0,-10 5 1,-29 31 0,31-12 1,-31 12 1,2 38 1,-4 1-1,2 7 2,5 0-1,9 2 0,8-7-1,14-9 1,17-13-3,10-17 0,5-19 1,7-14-1,-3-12-1,-2-13 0,-7-9 1,-12-8 2,-10 6-5,-17-1 6,-9 7-7,-15 11 5,-12 13-2,-8 16 6,-11 18 1,-8 20-5,-7 10 10,5 21-7,-5 8 7,8 14-3,6 5 2,18 0-6,9-13 0,19-4 0,18-16-3,14-13 1,14-20-2,15-21-2,5-22 0,2-14-2,5-15 0,-3-5-1,-6-2 2,-11-2 3,-11 9-5,-13 10 6,-11 24 0,-32 29-1,24 2 2,-29 27 0,-7 17-1,-2 17-4,1 10 5,4 4-3,4-9 0,15-8 2,9-14-2,17-20 1,10-18 0,7-23 0,10-21 1,2-15-1,1-9 2,-4-8 0,-6 5 3,-8 8 0,-9 11-1,-8 25 0,-31 19 0,34 31-3,-27 22-9,-7 13-21,10 18-94,-5-2-2,7-4-3,5-18-2</inkml:trace>
          <inkml:trace contextRef="#ctx0" brushRef="#br0" timeOffset="524.7489">6506 461 196,'-17'-48'134,"12"0"-2,32 7 0,11-5-86,37 21-23,5-1-6,19 4-13,15 10-13,-8-5-29,12 22-86,-26 0-6,-10 19 0,-24 5-6</inkml:trace>
          <inkml:trace contextRef="#ctx0" brushRef="#br0" timeOffset="349.6642">6736 379 177,'0'0'123,"0"0"0,-25 39-3,11-1-86,11 25-13,1 12-8,4 12-14,11 7-8,-1-11-16,14 1-29,-4-26-66,2-17-3,-2-26 0,-22-15-1</inkml:trace>
          <inkml:trace contextRef="#ctx0" brushRef="#br0" timeOffset="922.3846">7306 1036 215,'53'-53'123,"0"-19"-2,5-6-21,-10-18-82,10 4-2,-19 5-13,-8 14-1,-16 11-3,-10 13 4,-15 13-3,10 36 3,-46-24 4,17 29 1,-2 4 1,7 11 2,4 9 2,15 7-5,10 3 2,19 4-5,13 3 1,16 2-5,10 6 0,9-6-6,5-2 1,-2 0 0,-7 0-1,-17-3 3,-15 1 0,-24-6 2,-19-9 1,-20-2 2,-21-8-3,-17-4-4,-6-3-22,-18-24-64,7 2-38,-3-14-3,13 0-2</inkml:trace>
          <inkml:trace contextRef="#ctx0" brushRef="#br0" timeOffset="-2578.9194">394-5 105,'0'0'102,"4"-27"1,-4 27-2,5 29-73,-7 10-5,2 29-4,-10 21-7,-4 27-8,-8 15-4,-9 14-4,-6 7-4,-6-12-5,2-7 0,-8-27-2,11-24 0,-3-33 1,12-25 4,5-29 6,12-24 5,4-10 5,6-9 6,9 7 0,3-3 4,12 18 3,-6 4 1,13 20-1,-2 9-2,9 17-1,-2 5-3,14 15-1,6 2-3,11 2-1,5-7-6,12-5-5,10-7-11,-5-22-20,14 1-60,-14-23-23,-14-7-1,-15-14-3</inkml:trace>
          <inkml:trace contextRef="#ctx0" brushRef="#br0" timeOffset="-2323.7742">336 730 136,'-22'24'114,"22"-24"3,0 0-5,0 0-79,46 14-9,-3-19-19,10-4-38,18 1-77,6-1-3,5-6-6,0-2 0</inkml:trace>
          <inkml:trace contextRef="#ctx0" brushRef="#br0" timeOffset="-2070.5427">374 171 113,'0'0'108,"53"20"-3,-7-23-1,17-2-84,10 3-17,16 7-29,8 0-72,4-3-4,3 5-5,-15-4 0</inkml:trace>
          <inkml:trace contextRef="#ctx0" brushRef="#br0" timeOffset="-1289.5717">1372 1034 77,'27'29'106,"2"-29"-1,9-12-2,13-22-70,9 0-12,11-14 0,11-10-11,-5-7-5,3-10-1,-5-5-11,-10 0 2,-7 5-4,-12 0 3,-15 10-4,-14 5 4,-10 11-3,-14 8 2,-7 12 7,-11 8 2,-11 11 4,-7 12 2,-13 13 2,1 14 4,-11 14 6,8 25-2,-5 7 3,10 19-5,7 10 1,22 7-5,12 5-1,19 0-5,25-14-5,19-15-2,21-17-5,13-31-3,19-23-5,7-28-3,12-19-6,-10-27-5,-1-7 0,-21-15-1,-6 7 7,-27-1 4,-22 13 10,-26 10 5,-25 13 12,-19 16 7,-24 7 8,-4 25 4,-18 7 1,10 19 1,-5 8-5,19 16-1,8 3-5,29 14-2,16-4-11,30-3-12,31 0-34,7-22-80,25-16-3,6-18-3,10-23-3</inkml:trace>
        </inkml:traceGroup>
        <inkml:traceGroup>
          <inkml:annotationXML>
            <emma:emma xmlns:emma="http://www.w3.org/2003/04/emma" version="1.0">
              <emma:interpretation id="{EAD5F0D8-A3D4-42A0-985A-DB1665CBA755}" emma:medium="tactile" emma:mode="ink">
                <msink:context xmlns:msink="http://schemas.microsoft.com/ink/2010/main" type="inkWord" rotatedBoundingBox="11535,623 12917,590 12964,2545 11582,2578"/>
              </emma:interpretation>
              <emma:one-of disjunction-type="recognition" id="oneOf1">
                <emma:interpretation id="interp5" emma:lang="en-US" emma:confidence="0">
                  <emma:literal>of</emma:literal>
                </emma:interpretation>
                <emma:interpretation id="interp6" emma:lang="en-US" emma:confidence="0">
                  <emma:literal>off</emma:literal>
                </emma:interpretation>
                <emma:interpretation id="interp7" emma:lang="en-US" emma:confidence="0">
                  <emma:literal>oof</emma:literal>
                </emma:interpretation>
                <emma:interpretation id="interp8" emma:lang="en-US" emma:confidence="0">
                  <emma:literal>oft</emma:literal>
                </emma:interpretation>
                <emma:interpretation id="interp9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1952.9382">10367 587 18,'17'-41'87,"4"7"-3,-16-12-1,-10 5-64,-7 7-3,-17 0-2,-9 17 1,-20 3 7,-8 21 3,-18 8 7,4 23-2,-7 3 5,15 25-4,-1-6-2,27 13-13,15-6-1,26 1-10,22-15-3,19-17-1,22-19-4,10-19-2,9-15-1,0-22-3,-2-7-1,-14-21 3,-8-1-4,-17-2 4,-19 5-2,-19 4 6,-15 11-1,-17 8 10,-14 11-1,-6 19 4,-8 12 4,4 19 1,-3 13 6,13 16-6,7 5 4,21 15-8,18-5 1,26 0-6,20-13 2,26-11-6,22-27-2,19-19-1,17-25-6,9-26 6,1-14-7,-10-20 5,-9-7-3,-23-7 3,-21 2-1,-24 5 6,-29 9 4,-22 18-1,-22 11 3,-17 18 0,-16 21 2,-13 29 0,-9 25-1,-5 35 2,-5 28-1,4 33-2,9 31-1,13 30-2,18 16-2,21 8 0,22-5 2,26-15-9,20-21 2,15-37-5,16-38 2,-4-47-4,1-38-9,-18-45-5,-12-23-4,-35-36 5,-21-5 1,-31-14 7,-23 0 5,-18 5 8,-13 7 16,3 21 5,0 6 6,21 26 0,8 5-1,31 26-2,34 15-6,0 0-4,51 15-4,14 4-6,25 5-11,9-16-34,21 9-87,-6-13-2,-5-1-3,-15-15-3</inkml:trace>
        </inkml:traceGroup>
        <inkml:traceGroup>
          <inkml:annotationXML>
            <emma:emma xmlns:emma="http://www.w3.org/2003/04/emma" version="1.0">
              <emma:interpretation id="{61799B20-4C20-404E-97B9-45FBD018137B}" emma:medium="tactile" emma:mode="ink">
                <msink:context xmlns:msink="http://schemas.microsoft.com/ink/2010/main" type="inkWord" rotatedBoundingBox="15673,379 19716,283 19755,1896 15711,1993"/>
              </emma:interpretation>
              <emma:one-of disjunction-type="recognition" id="oneOf2">
                <emma:interpretation id="interp10" emma:lang="en-US" emma:confidence="0">
                  <emma:literal>KIM)</emma:literal>
                </emma:interpretation>
                <emma:interpretation id="interp11" emma:lang="en-US" emma:confidence="0">
                  <emma:literal>k (It)</emma:literal>
                </emma:interpretation>
                <emma:interpretation id="interp12" emma:lang="en-US" emma:confidence="0">
                  <emma:literal>k (it)</emma:literal>
                </emma:interpretation>
                <emma:interpretation id="interp13" emma:lang="en-US" emma:confidence="0">
                  <emma:literal>Kat)</emma:literal>
                </emma:interpretation>
                <emma:interpretation id="interp14" emma:lang="en-US" emma:confidence="0">
                  <emma:literal>k (It,</emma:literal>
                </emma:interpretation>
              </emma:one-of>
            </emma:emma>
          </inkml:annotationXML>
          <inkml:trace contextRef="#ctx0" brushRef="#br0" timeOffset="3795.6946">13940-242 134,'10'-22'116,"-10"22"2,0 0-1,0 0-75,7 32-7,-17 11-8,3 25-10,-8 12-9,-2 11-4,1 13-2,1 3-4,5-8 1,3-12-1,10-17 2,6-19-3,6-25 6,9-21 1,2-24-4,11-20 7,4-17-3,5-16 4,4-13-1,11-6 1,4-6-3,7 7-2,3 6 0,-2 11-5,-6 15-5,-9 12-11,5 27-15,-29 0-27,2 21-61,-36-2-2,25 34 0,-35-7 0</inkml:trace>
          <inkml:trace contextRef="#ctx0" brushRef="#br0" timeOffset="7802.7286">14271 210 39,'0'0'87,"-7"-29"7,7 29 0,0 0-43,2-24-2,-2 24-3,0 0-4,0 0-3,0 0-5,22 5-3,-22-5-5,0 0-5,14 24-6,-14-24-6,32 31-4,-11-7-4,11 5-5,4 0-4,12 17-10,-2-12-23,17 14-81,-12-2-6,2-2 0,-10-8-2</inkml:trace>
          <inkml:trace contextRef="#ctx0" brushRef="#br0" timeOffset="8454.0092">15670-401 214,'-39'9'115,"10"8"2,-5 27-31,-12 2-50,10 31-5,-7 12-13,11 22-5,6 15-8,11 9-9,22 13-10,15-13-27,29-7-77,9-14-5,18-22 0,6-22-4</inkml:trace>
          <inkml:trace contextRef="#ctx0" brushRef="#br0" timeOffset="9327.0253">15947 118 190,'-2'-26'127,"14"-16"-1,22-3-1,7-21-82,22 8-12,0-14-7,12 7-11,-5-6-4,0 13-4,-7 13-2,-13 11-2,-11 12 0,-13 17-1,-4 15 0,-10 12 1,0 19 0,0 7 0,3 12 0,7 6 1,12 1-3,9-1 2,13-8-6,4-13-6,17-1-21,-11-30-45,11-1-48,-7-21-3,-5-6-1,-12-13-1</inkml:trace>
          <inkml:trace contextRef="#ctx0" brushRef="#br0" timeOffset="8757.665">16423-68 194,'0'0'122,"22"15"4,-22 6-4,7 20-81,-9 3-11,12 24-7,-6 11-11,1 13-15,5 12-13,-8-10-30,15 10-56,-7-19-24,4-13 0,-4-23-3</inkml:trace>
          <inkml:trace contextRef="#ctx0" brushRef="#br0" timeOffset="8992.0556">16508-114 187,'0'0'119,"0"0"3,31 7-1,-26 18-80,15 30-5,-11 8-13,11 26-7,-8 10-8,-3 13-11,6 4-12,-10-15-24,14 10-43,-12-26-45,8-17 2,-10-32-3,-5-36 0</inkml:trace>
          <inkml:trace contextRef="#ctx0" brushRef="#br0" timeOffset="9809.512">17438-445 219,'0'0'123,"34"-5"1,-12 20-3,16 23-82,1 8-11,21 29-11,-2 17-10,3 19-3,-6 25-7,-9 11-7,-10 15-2,-21-7-13,-5 6-20,-32-25-81,-5-15 2,-14-30-5,-7-33 2</inkml:trace>
        </inkml:traceGroup>
        <inkml:traceGroup>
          <inkml:annotationXML>
            <emma:emma xmlns:emma="http://www.w3.org/2003/04/emma" version="1.0">
              <emma:interpretation id="{0BEEBB76-5458-4747-838A-F1B1CA4525F5}" emma:medium="tactile" emma:mode="ink">
                <msink:context xmlns:msink="http://schemas.microsoft.com/ink/2010/main" type="inkWord" rotatedBoundingBox="21629,833 23950,777 23966,1427 21645,1482"/>
              </emma:interpretation>
              <emma:one-of disjunction-type="recognition" id="oneOf3">
                <emma:interpretation id="interp15" emma:lang="en-US" emma:confidence="1">
                  <emma:literal>are</emma:literal>
                </emma:interpretation>
                <emma:interpretation id="interp16" emma:lang="en-US" emma:confidence="0">
                  <emma:literal>ace</emma:literal>
                </emma:interpretation>
                <emma:interpretation id="interp17" emma:lang="en-US" emma:confidence="0">
                  <emma:literal>wee</emma:literal>
                </emma:interpretation>
                <emma:interpretation id="interp18" emma:lang="en-US" emma:confidence="0">
                  <emma:literal>arc</emma:literal>
                </emma:interpretation>
                <emma:interpretation id="interp19" emma:lang="en-US" emma:confidence="0">
                  <emma:literal>ore</emma:literal>
                </emma:interpretation>
              </emma:one-of>
            </emma:emma>
          </inkml:annotationXML>
          <inkml:trace contextRef="#ctx0" brushRef="#br0" timeOffset="11146.2807">20502 314 39,'7'-24'77,"15"4"-5,-18-13 1,6-1-73,-5 2 2,-5-2 8,-10 3 5,-12 2 7,-11 15 5,-23-1 6,-4 20 2,-20 5 2,0 19-1,-12 4-5,8 18-5,2 0-7,19 9-7,12 1-4,25-3-5,21-10 1,24-12-2,25-14-2,18-20-3,18-11-5,7-15 0,5-13-3,-5-9 4,-5 1-4,-17-4 3,-14 11 4,-20 4 4,-19 12 5,-12 22 1,-21-12 3,-8 26 0,-8 8-1,4 10-1,4 6-2,12 3-4,17 0 1,17-7 0,19-7-2,17-15-1,17-12-4,10-15-1,4-16-5,-1-8 3,-4-9-8,-11-8-3,-5 3-2,-17-2 0,-13 9 4,-13 2 1,-8 13 5,-15 4 2,3 27 6,-21-17 5,21 17 4,-34 22 2,19 0-1,11 9-1,6-2-5,8 3-5,11-3-8,8-8-9,12-1-5,-4-15-5,13 2-1,-13-14-2,6 2 2,-11-12 3,-3 2 8,-8-2 13,-21 17 14,22-36 13,-22 36 11,-5-24 12,5 24 6,-36-2 6,-3 4 1,13 25-2,-20-3-10,14 19-7,-6-2-11,16 10-8,10 2-5,17 0-9,19-7-2,15-7-8,21-10 2,8-22-4,19-7-2,2-17-1,5-12-3,-7-14 5,-5-6-2,-12-6 9,-14-1 3,-10 6 7,-24-1 7,-10 12 4,-24 0 5,12 39 2,-66-33 2,18 40-3,-17 10-4,4 19-4,1 8-4,14 11-3,17 3-5,27 10-3,23-1-4,25-9-11,32 5-32,-3-24-90,33-3 0,-1-16-4,1-13 1</inkml:trace>
        </inkml:traceGroup>
        <inkml:traceGroup>
          <inkml:annotationXML>
            <emma:emma xmlns:emma="http://www.w3.org/2003/04/emma" version="1.0">
              <emma:interpretation id="{4FA5428A-12F2-4256-AB29-31572B07204E}" emma:medium="tactile" emma:mode="ink">
                <msink:context xmlns:msink="http://schemas.microsoft.com/ink/2010/main" type="inkWord" rotatedBoundingBox="25624,625 32075,471 32098,1426 25647,1580"/>
              </emma:interpretation>
              <emma:one-of disjunction-type="recognition" id="oneOf4">
                <emma:interpretation id="interp20" emma:lang="en-US" emma:confidence="1">
                  <emma:literal>rational</emma:literal>
                </emma:interpretation>
                <emma:interpretation id="interp21" emma:lang="en-US" emma:confidence="1">
                  <emma:literal>ration al</emma:literal>
                </emma:interpretation>
                <emma:interpretation id="interp22" emma:lang="en-US" emma:confidence="0">
                  <emma:literal>rations al</emma:literal>
                </emma:interpretation>
                <emma:interpretation id="interp23" emma:lang="en-US" emma:confidence="0">
                  <emma:literal>reaction al</emma:literal>
                </emma:interpretation>
                <emma:interpretation id="interp24" emma:lang="en-US" emma:confidence="0">
                  <emma:literal>elation al</emma:literal>
                </emma:interpretation>
              </emma:one-of>
            </emma:emma>
          </inkml:annotationXML>
          <inkml:trace contextRef="#ctx0" brushRef="#br0" timeOffset="14011.7345">23804 367 39,'0'0'91,"0"0"-3,19-53 2,1 14-42,-1-4-30,3-13 1,2 1-5,-2-3-2,0 0-2,-8 2 0,-2 10 2,-10 5 0,-4 12 0,2 29-2,-24-17 0,24 17-3,-34 31 0,17 3-4,10 5-1,9 2-2,15 0 0,17-5-1,14-9-1,18-8-1,9-9-1,7-8-2,0-9 0,-2-5 0,-10-7 0,-10 2 1,-17-3 4,-14 1 3,-29 19 4,10-29 3,-10 29 4,-48-12 2,7 19 2,-15 3 2,1 17-2,-11 2 0,11 12-2,2 5-3,16 7-2,13 2-5,22-2-4,26 8-8,15-20-18,28 7-41,11-21-53,6-13-1,6-14-3,4-7 3</inkml:trace>
          <inkml:trace contextRef="#ctx0" brushRef="#br0" timeOffset="14450.7854">25172 369 151,'0'0'106,"0"0"-6,21-36 1,-16 10-81,7 1-5,-9-4-5,-3 5 0,-12 0 5,12 24 1,-49-26 3,11 28 0,-18 3 1,3 17-1,-10 2-3,5 14-6,2 1-1,15 9-4,10 1-1,19-6-4,14-7 3,23-14-4,11-17 2,12-12-1,10-15-1,2-9 1,1-15-1,-1 0 5,-7 0-4,-12 12 5,-7 10-2,-10 12 1,-24 12-1,32 22-1,-22 11-2,-1 6-14,11 21-37,-4-6-75,16-1-2,2-15-3,14-6-1</inkml:trace>
          <inkml:trace contextRef="#ctx0" brushRef="#br0" timeOffset="14857.0555">25606 29 134,'-26'-39'114,"26"39"2,0 0 0,0 0-73,-22 24-6,10 15-9,12 21-10,-2 15-8,4 10-14,8 2-8,-1-10-14,18 0-15,-10-26-41,17-15-36,-3-26-3,-2-24 4</inkml:trace>
          <inkml:trace contextRef="#ctx0" brushRef="#br0" timeOffset="15185.1958">25341 36 208,'-34'-27'124,"34"27"2,2-21-3,44 21-85,12-10-8,29 10-12,12 0-14,7-2-10,10 6-17,-14-8-20,4 18-29,-31-7-44,-5 10-5,-22-5-2,-6 12 54,-42-24 24,21 29 30,-21-29 31,-7 27 36,7-27 50,-10 36 12,10-7 3,-7-2-49,22 21-18,-13 5-17,17 8-22,-2 6-27,0-11-53,7-3-48,-2-14-3,5-15-2,-3-26-2</inkml:trace>
          <inkml:trace contextRef="#ctx0" brushRef="#br0" timeOffset="15326.4487">26495 31 250,'-16'-60'129,"-9"4"-4,11 15 0,-8 10-99,22 31-17,0 0-36,0 0-83,0 0-13,7 29-3,-7-29-2</inkml:trace>
          <inkml:trace contextRef="#ctx0" brushRef="#br0" timeOffset="16322.3042">26984 502 12,'31'-31'81,"-17"0"-1,8-1-1,-10-4-50,0-8-19,0 8 6,-12-3 1,-2 10 5,-22-4 4,0 16 4,-25-3 3,1 18 3,-22 2-2,7 19-2,-14 5-3,16 18-5,-1 1-4,21 17-6,14-4-3,25 0-6,21-10 1,22-13-5,24-16 1,15-14-4,12-18-5,0-14-2,-1-9-4,-13-13 3,-11 0-5,-21-7 5,-14 12-3,-28-2 4,-13 9 4,-18 3 5,-16 9 6,-8 13 2,-7 9 2,0 15 1,-5 7 3,10 14-1,7 5 0,22 8-2,9-3-2,25 2-1,17-6-3,23-13-1,18-7-2,12-15-1,12-12-1,2-11 0,2-8 1,-4-8-2,-10-1 2,-14-1-1,-15 5 0,-12 5 0,-17 15 0,-24 14 0,0 0-2,-2 34 0,-15 2 0,-2 2-1,7 11 2,4-3 0,11-5 1,9-10-1,15-14 0,11-12 3,11-15-2,6-11 1,3-13-3,0-7 2,0-5-2,-5 0 1,-4 2 1,-11 6-2,-6 11 2,-8 13 0,-24 14 1,31 9 1,-24 18-2,1 14 1,1 10-6,-4-3-15,19 20-27,-16-20-72,25-5-6,-4-16 0,12-12-2</inkml:trace>
          <inkml:trace contextRef="#ctx0" brushRef="#br0" timeOffset="16992.8852">28878 282 135,'0'0'111,"24"-9"-1,-24 9 4,14-36-76,-14 36-1,15-46-17,-10 21-7,-15-6-1,0 9-1,-19 1-2,0 13 1,-14 8 0,-3 17-1,-7 10-2,4 14 4,-4 7-6,12 8 2,10-3-4,14-5 0,17-14-3,17-12 1,12-15-1,9-14-1,8-17 0,3-10-2,6-10 2,-6-2 0,-4 1 1,-11 1-1,-7 8 3,-10 12 0,-17 24 3,0 0-3,0 0-1,-24 36 1,4 0-2,11 10 2,6 2 3,13 1-2,19-11-1,17-4 3,19-10-2,17-14-1,17-12-2,3-18-3,6-11-7,-9-17-3,3-6-3,-18-18 1,-6-1 3,-20-6 1,-12-1 8,-17 3 3,-17-1 9,-7 18 4,-22 4 6,-3 27 1,-23 15 1,-3 31 0,-17 19-4,8 29-2,-3 20-5,14 14 1,15 10-6,24 2-2,27 0-4,26-14-5,27-13-5,19-26-16,32-10-86,-8-28-27,6-18-3,-16-24 2</inkml:trace>
        </inkml:traceGroup>
      </inkml:traceGroup>
      <inkml:traceGroup>
        <inkml:annotationXML>
          <emma:emma xmlns:emma="http://www.w3.org/2003/04/emma" version="1.0">
            <emma:interpretation id="{E3B2A360-43AE-4A6A-89A0-48610151F0CC}" emma:medium="tactile" emma:mode="ink">
              <msink:context xmlns:msink="http://schemas.microsoft.com/ink/2010/main" type="line" rotatedBoundingBox="1474,2866 10420,2422 10503,4092 1557,4537"/>
            </emma:interpretation>
          </emma:emma>
        </inkml:annotationXML>
        <inkml:traceGroup>
          <inkml:annotationXML>
            <emma:emma xmlns:emma="http://www.w3.org/2003/04/emma" version="1.0">
              <emma:interpretation id="{0AD27C25-EC04-4BD8-BDA6-94F4BB9FE369}" emma:medium="tactile" emma:mode="ink">
                <msink:context xmlns:msink="http://schemas.microsoft.com/ink/2010/main" type="inkWord" rotatedBoundingBox="1474,2866 10420,2422 10503,4092 1557,4537"/>
              </emma:interpretation>
              <emma:one-of disjunction-type="recognition" id="oneOf5">
                <emma:interpretation id="interp25" emma:lang="en-US" emma:confidence="1">
                  <emma:literal>functions.</emma:literal>
                </emma:interpretation>
                <emma:interpretation id="interp26" emma:lang="en-US" emma:confidence="0">
                  <emma:literal>functions •</emma:literal>
                </emma:interpretation>
                <emma:interpretation id="interp27" emma:lang="en-US" emma:confidence="0">
                  <emma:literal>functions -</emma:literal>
                </emma:interpretation>
                <emma:interpretation id="interp28" emma:lang="en-US" emma:confidence="0">
                  <emma:literal>functions _</emma:literal>
                </emma:interpretation>
                <emma:interpretation id="interp29" emma:lang="en-US" emma:confidence="0">
                  <emma:literal>functions ~</emma:literal>
                </emma:interpretation>
              </emma:one-of>
            </emma:emma>
          </inkml:annotationXML>
          <inkml:trace contextRef="#ctx0" brushRef="#br0" timeOffset="18675.0859">-314 2979 58,'0'0'81,"0"0"3,22 0-38,14 22-13,10-2-6,24 4-2,9-7-12,18-8 2,12-14-9,7-11-6,2-18-3,-2-7-6,-10-13 4,-14-6-6,-14-3 9,-18 0-5,-19 5 11,-17 8 5,-17 4 5,-9 12 1,-12 10 2,14 24 3,-44 0-1,25 26 3,-5 6-4,9 18-2,3 4-3,14 8-1,10-4-3,17-4-3,15-13-2,16-15-2,15-18 0,10-18-2,4-22 2,1-16-2,-6-17 1,-7-8 0,-11-2 1,-16 3-1,-16 7 3,-14 9 2,-16 17 1,-4 39 1,0 0 0,-38 0 2,14 34-1,4 22 2,6 7-5,14 14 2,9 0-3,18 1-4,19-1-13,9-24-22,28-7-89,-4-22-5,6-16 0,-8-23-5</inkml:trace>
          <inkml:trace contextRef="#ctx0" brushRef="#br0" timeOffset="18165.2483">630 2781 1,'15'-82'4,"-18"-17"56,6 2-45,-10-2 4,-5 7 3,-8 10 3,-9 7 3,-9 22 2,-11 7 5,-6 25 1,-15 11 4,0 29-5,-15 20-4,3 33-8,-5 30-4,7 26-4,5 27-4,15 21-2,14 5-6,19 5-3,25-12-3,19-19-3,22-24-1,6-37-4,16-34-10,-8-38-10,5-27-21,-22-29-44,-19-26 1,-12-8 1,-27-14 50</inkml:trace>
          <inkml:trace contextRef="#ctx0" brushRef="#br0" timeOffset="19393.8667">2053 2931 124,'0'0'111,"0"-46"3,10 10-3,9 0-82,3-13-2,12 3-10,2-2-5,5 5-2,3 6-3,-1 13-1,-2 17-3,-4 14-4,-6 22-2,-4 15-2,-6 14-4,-6 5-1,2 4-3,-3-9 1,10-7 0,1-20 2,13-23 2,3-25 3,10-22 4,5-14 1,-3-12 4,2-5 0,-4-3 1,-3 10 2,-7 15 3,-7 21-1,-7 18 0,-5 26-1,-6 14-2,-1 20-1,-1 9-7,-1 3-8,13 7-20,-2-17-40,12-7-43,8-14-2,4-20 0</inkml:trace>
          <inkml:trace contextRef="#ctx0" brushRef="#br0" timeOffset="19679.9121">3945 2566 103,'12'-22'110,"-7"-2"-1,-7 0 3,-18-7-77,20 31-3,-46-29-10,13 31 0,-21 3-4,-1 22 0,-10 6-3,4 18-2,1 7-3,9 7-2,15 1-2,21-1-2,25-7-9,24-15-8,38-4-24,8-32-41,26-7-44,5-14-4,10-13 1,-5-11 0</inkml:trace>
          <inkml:trace contextRef="#ctx0" brushRef="#br0" timeOffset="20046.8141">4303 2416 172,'-41'-48'129,"16"14"1,11-2-2,14 36-80,41-44-13,12 35-16,15 2-14,14-1-15,17 20-25,-10-16-34,13 16-60,-8-8 2,-5 11-4,-9-5 1</inkml:trace>
          <inkml:trace contextRef="#ctx0" brushRef="#br0" timeOffset="19874.9256">4634 2341 147,'-17'-31'127,"17"31"1,-46-2 0,22 40-71,-10 8-23,17 29-11,-2 10-13,9 9-7,12 3-11,1-18-12,21 6-28,-12-39-57,15-20-21,-27-26-3,41-19 2</inkml:trace>
          <inkml:trace contextRef="#ctx0" brushRef="#br0" timeOffset="20187.4513">5269 2409 83,'2'39'117,"-2"7"1,5 14 1,3-2-59,11 17-29,3-5-29,7-9-33,14-11-80,-2-16-5,0-24-2,-2-22-2</inkml:trace>
          <inkml:trace contextRef="#ctx0" brushRef="#br0" timeOffset="20312.4521">5576 2097 243,'-17'-89'129,"0"12"-8,5 26-40,-3 12-58,15 39-39,0 0-102,0 0-5,17 51 0,-14-8-8</inkml:trace>
          <inkml:trace contextRef="#ctx0" brushRef="#br0" timeOffset="21536.1048">6243 2747 38,'48'-33'94,"-29"-4"3,8 4-1,-8-9-64,-12-11-6,1 3-11,-16-1-5,-4 7-3,-14 1 1,-8 11 0,-14 3 3,-6 17 2,-13 12 1,2 15 1,-10 14 1,9 19 0,4 10-3,13 17-2,13 0-4,26 2 0,18-11-4,23-8-1,20-22-2,12-19-2,14-25-3,0-23-2,1-15-3,-11-17-2,-4-4-1,-22-13-1,-12 7 3,-19 1 0,-15 14 4,-12 12 3,-12 10 6,-10 16 5,-7 11 5,1 21 2,-6 10 1,10 21 1,0 8 1,12 14-1,12 3-3,14-1-3,13-6-5,19-10 0,10-18-3,14-21-1,10-19 0,7-24-3,0-15 0,0-12-3,0-5 0,-7-7-1,-5 5 2,-12 7-3,-8 12 3,-11 12 0,-5 22 2,-22 12 3,0 0 0,14 48 0,-14 1 0,3 9 1,4 7-3,7 0 0,10-2-6,8-12-3,11-10-3,6-27-3,4-11-3,-5-30-3,5-16 2,-7-18-2,2-2 6,-11-7 1,-3 10 5,-15 7 4,-2 16 6,-17 37 6,0 0 0,7 25 3,-17 20-2,6 18 2,6 7-3,15 5-1,5-2-5,16-10-3,15-13-2,10-18 0,12-23 1,2-21-1,-2-17 3,-5-24 1,-4-14 2,-13-11 5,-10-9 7,-11 3 6,-20-8 5,-3 19 2,-18-4 2,1 26 0,-13 3 1,21 48-2,-37-32-5,37 32-7,-12 44-4,22 7-3,9 12-2,15 16-2,10 6-3,4 4 0,5-4-3,-2-5 1,-5-13-1,-12-14 2,-15-9-1,-19-17 2,0-27-2,-51 19-3,3-17-8,-12-16-17,9 11-63,-10-14-38,11 1 1,4-4-4</inkml:trace>
          <inkml:trace contextRef="#ctx0" brushRef="#br0" timeOffset="21754.8663">8639 2673 230,'0'0'146,"0"21"-4,0-21-2,-21-7-76,21 7-66,-29-27-46,29 27-89,0 0-4,0 0-4,-22-4-2</inkml:trace>
        </inkml:traceGroup>
      </inkml:traceGroup>
    </inkml:traceGroup>
    <inkml:traceGroup>
      <inkml:annotationXML>
        <emma:emma xmlns:emma="http://www.w3.org/2003/04/emma" version="1.0">
          <emma:interpretation id="{5936797F-2D93-4BFF-94AE-151EFDF4F54A}" emma:medium="tactile" emma:mode="ink">
            <msink:context xmlns:msink="http://schemas.microsoft.com/ink/2010/main" type="paragraph" rotatedBoundingBox="13273,3999 16689,3916 16733,5688 13316,577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91208FE7-7BB7-4019-911F-4F91CA9FDD14}" emma:medium="tactile" emma:mode="ink">
              <msink:context xmlns:msink="http://schemas.microsoft.com/ink/2010/main" type="line" rotatedBoundingBox="13273,3999 16689,3916 16733,5688 13316,5771">
                <msink:destinationLink direction="with" ref="{8C948E54-710D-4EE3-BB65-129C8A3E3C61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13EADBD8-D4BE-4ABE-87D0-A9568D028FA2}" emma:medium="tactile" emma:mode="ink">
                <msink:context xmlns:msink="http://schemas.microsoft.com/ink/2010/main" type="inkWord" rotatedBoundingBox="13273,3999 16689,3916 16733,5688 13316,5771"/>
              </emma:interpretation>
              <emma:one-of disjunction-type="recognition" id="oneOf6">
                <emma:interpretation id="interp30" emma:lang="en-US" emma:confidence="0">
                  <emma:literal>pat)</emma:literal>
                </emma:interpretation>
                <emma:interpretation id="interp31" emma:lang="en-US" emma:confidence="0">
                  <emma:literal>Pat)</emma:literal>
                </emma:interpretation>
                <emma:interpretation id="interp32" emma:lang="en-US" emma:confidence="0">
                  <emma:literal>PCT)</emma:literal>
                </emma:interpretation>
                <emma:interpretation id="interp33" emma:lang="en-US" emma:confidence="0">
                  <emma:literal>PIT)</emma:literal>
                </emma:interpretation>
                <emma:interpretation id="interp34" emma:lang="en-US" emma:confidence="0">
                  <emma:literal>Pint)</emma:literal>
                </emma:interpretation>
              </emma:one-of>
            </emma:emma>
          </inkml:annotationXML>
          <inkml:trace contextRef="#ctx0" brushRef="#br0" timeOffset="26103.9877">11500 3632 116,'0'0'105,"0"0"3,14 46-30,-16-10-40,14 27-2,-7 12-12,7 22-7,0 9-7,5 10-4,0 2-7,2-9-1,0-15-4,1-19 0,-1-19 0,-7-25 0,-12-31-2,0 0 3,12-26 0,-21-18 3,-6-14 1,-4-14 1,-5-13 4,-3-12-1,-7-11 5,3 6-1,2-9 5,5 9 0,7 3 3,9 12-2,6 5 1,16 15-1,6 4-8,18 14 6,4 3-11,11 13 5,5 8-8,9 16 3,3 18-1,5 18-3,0 21 6,-5 15-7,-5 15 8,-11 11-7,-13 5 6,-20 3-3,-18-5 0,-20-10 1,-14-14 0,-15-18 1,-10-16-4,-4-17-3,-3-12-15,-5-24-27,8-8-69,11-2-1,4-5-2,13 5-2</inkml:trace>
          <inkml:trace contextRef="#ctx0" brushRef="#br0" timeOffset="26466.8992">12787 3506 79,'0'0'113,"-41"5"4,15 7 2,-10-2-52,7 24-19,-22 0-8,15 24-10,-15 7-10,12 19-3,5 11-7,13 9-1,11 7-5,15 2-8,21 6-25,1-23-70,33-9-31,8-21 1,12-20-4</inkml:trace>
          <inkml:trace contextRef="#ctx0" brushRef="#br0" timeOffset="27614.5969">12942 3637 207,'0'-27'121,"10"-2"2,11 10-29,1-25-61,17 13-4,0-10-13,4 5-3,3-1-5,0 11-1,-3 6-4,3 13-1,0 14 0,0 13 1,2 9 0,5 7-1,3 8 0,4-1 0,6-2-1,1-9-5,11-8-15,-11-24-28,15-5-77,-9-12-2,-8-10-2,-9-6-2</inkml:trace>
          <inkml:trace contextRef="#ctx0" brushRef="#br0" timeOffset="27083.3369">13319 3656 141,'0'0'120,"0"0"4,0 0-2,-5 44-75,10 14-9,-10 9-13,10 18-10,-3 12-16,1-1-15,11 11-24,-11-23-37,11-4-45,1-29-3,6-25 1,-21-26 0</inkml:trace>
          <inkml:trace contextRef="#ctx0" brushRef="#br0" timeOffset="27302.0862">13517 3538 112,'-5'-32'118,"5"32"4,0 0 0,0 0-59,44 32-21,-30 21-9,15 27-12,-9 9-9,4 15-6,-5 7-13,-7-9-13,7 2-25,-19-32-58,5-9-21,-7-27-4,2-36 3</inkml:trace>
          <inkml:trace contextRef="#ctx0" brushRef="#br0" timeOffset="28127.7024">14380 3122 130,'0'0'120,"45"46"-3,-6 0 2,0 12-76,26 31-4,-2 15-14,7 27-6,-7 9-6,-5 15-7,-20 9-3,-16 0-1,-17-4-11,-29-20-14,-8-10-48,-23-28-49,-18-32-3,-4-17-1,-10-36-5</inkml:trace>
        </inkml:traceGroup>
      </inkml:traceGroup>
    </inkml:traceGroup>
    <inkml:traceGroup>
      <inkml:annotationXML>
        <emma:emma xmlns:emma="http://www.w3.org/2003/04/emma" version="1.0">
          <emma:interpretation id="{4E5D4A12-0189-44EA-A268-ECE5233214A4}" emma:medium="tactile" emma:mode="ink">
            <msink:context xmlns:msink="http://schemas.microsoft.com/ink/2010/main" type="paragraph" rotatedBoundingBox="13081,6314 16676,6019 16816,7723 13221,8018" alignmentLevel="2"/>
          </emma:interpretation>
        </emma:emma>
      </inkml:annotationXML>
      <inkml:traceGroup>
        <inkml:annotationXML>
          <emma:emma xmlns:emma="http://www.w3.org/2003/04/emma" version="1.0">
            <emma:interpretation id="{D8DEB7FF-EA86-41DC-B055-6E92E2136E2F}" emma:medium="tactile" emma:mode="ink">
              <msink:context xmlns:msink="http://schemas.microsoft.com/ink/2010/main" type="line" rotatedBoundingBox="13081,6314 16676,6019 16816,7723 13221,8018"/>
            </emma:interpretation>
          </emma:emma>
        </inkml:annotationXML>
        <inkml:traceGroup>
          <inkml:annotationXML>
            <emma:emma xmlns:emma="http://www.w3.org/2003/04/emma" version="1.0">
              <emma:interpretation id="{5A2890BB-27C4-488A-9BA6-165BEEFC045B}" emma:medium="tactile" emma:mode="ink">
                <msink:context xmlns:msink="http://schemas.microsoft.com/ink/2010/main" type="inkWord" rotatedBoundingBox="13081,6314 16676,6019 16816,7723 13221,8018"/>
              </emma:interpretation>
              <emma:one-of disjunction-type="recognition" id="oneOf7">
                <emma:interpretation id="interp35" emma:lang="en-US" emma:confidence="0">
                  <emma:literal>gat)</emma:literal>
                </emma:interpretation>
                <emma:interpretation id="interp36" emma:lang="en-US" emma:confidence="0">
                  <emma:literal>get)</emma:literal>
                </emma:interpretation>
                <emma:interpretation id="interp37" emma:lang="en-US" emma:confidence="0">
                  <emma:literal>quit)</emma:literal>
                </emma:interpretation>
                <emma:interpretation id="interp38" emma:lang="en-US" emma:confidence="0">
                  <emma:literal>gait)</emma:literal>
                </emma:interpretation>
                <emma:interpretation id="interp39" emma:lang="en-US" emma:confidence="0">
                  <emma:literal>gat]</emma:literal>
                </emma:interpretation>
              </emma:one-of>
            </emma:emma>
          </inkml:annotationXML>
          <inkml:trace contextRef="#ctx0" brushRef="#br0" timeOffset="30361.7476">11811 6012 1,'15'-31'56,"-20"-17"16,12 4-31,-14 1-13,-7-1 1,-3 8 1,-15 0 0,-2 14 4,-14 3-3,0 19 3,-17 7 0,9 22-9,-4 5-1,9 16-7,5 6-2,12 14-5,12 0-1,22 0-6,17-5-4,15-14-4,16-7-5,8-18-2,14-14-6,0-24-3,7-7-3,-12-20-1,-7-4 2,-12-8 3,-7 0 4,-15-2 5,-10 7 6,-11 5 8,-10 2 7,-3 8 6,-7 2 2,3 7 6,-8 8 4,22 14 2,-39 12-2,27 22-2,-7 12-3,9 24-4,-2 17-1,12 21-6,0 11-5,10 14-3,4-3-5,10-4-1,8-10-8,2-19-3,4-18-7,-6-28-9,4-15-12,-36-36-9,36 3-6,-41-32-1,-4 2 6,-25-16 5,-5-1 14,-16-7 19,-11 1 24,1 1 19,-7-1 16,9 13 7,2-6 6,15 19 0,5-10-6,41 34-8,-21-29-12,21 29-8,43-10-8,8 10-7,7 3-8,14-6-14,15 10-30,-9-7-79,11-4-3,-4-4-1,-6-9-2</inkml:trace>
          <inkml:trace contextRef="#ctx0" brushRef="#br0" timeOffset="30705.5164">12853 5771 104,'0'0'115,"-10"-32"6,10 32-3,-24-19-70,-10 9-10,12 30-9,-16 6-4,1 20-7,-9 15-3,5 18-7,3 16 0,14 11-5,9 10-1,15-3-7,19 1-20,3-20-25,36-14-76,3-15 0,11-26-2,5-20-1</inkml:trace>
          <inkml:trace contextRef="#ctx0" brushRef="#br0" timeOffset="30967.5742">13435 5882 166,'0'0'128,"0"0"-2,0 22 3,5 21-77,-15 1-20,17 26-8,-4 7-11,4 15-7,5 9-14,-2-6-16,19 4-36,-12-17-67,12-24-2,0-27 0,0-23-2</inkml:trace>
          <inkml:trace contextRef="#ctx0" brushRef="#br0" timeOffset="31486.1573">13128 5947 202,'-41'-46'129,"14"5"-3,25 5 3,12-5-95,28 7-3,1-7-18,17 5-2,4-1-6,8 8-1,-1 10 0,-4 7-3,-3 10 0,-6 11-1,-6 8 1,-2 12-1,-5 7 3,0 5-4,-2-2 4,2 2-6,2-5 3,8-4-7,7-6-6,-5-16-22,12 2-49,-12-21-44,3-8-3,-5-12-1,-5-10 1</inkml:trace>
          <inkml:trace contextRef="#ctx0" brushRef="#br0" timeOffset="31186.3381">13773 5795 162,'0'0'124,"0"0"6,0 0-4,17 36-80,-2 29-13,-11 10-9,8 20-12,-4 6-5,-1 5-11,3 1-15,-8-23-20,13 1-44,-8-27-44,-2-22-1,-5-36-2,0 0 3</inkml:trace>
          <inkml:trace contextRef="#ctx0" brushRef="#br0" timeOffset="31783.0425">14380 5251 185,'0'0'129,"0"0"2,24 24 0,-7 5-84,24 27-15,-3 4-11,18 27-9,2 10-1,7 17-7,-2 11-3,-3 11-6,-4 6 1,-13-2-3,-6 0-2,-25-14-3,-10-5-17,-31-29-34,-14-10-66,-18-22 0,-16-21 1,-12-15-4</inkml:trace>
        </inkml:traceGroup>
      </inkml:traceGroup>
    </inkml:traceGroup>
    <inkml:traceGroup>
      <inkml:annotationXML>
        <emma:emma xmlns:emma="http://www.w3.org/2003/04/emma" version="1.0">
          <emma:interpretation id="{961087AC-A328-449D-926C-610A3213B35E}" emma:medium="tactile" emma:mode="ink">
            <msink:context xmlns:msink="http://schemas.microsoft.com/ink/2010/main" type="paragraph" rotatedBoundingBox="1787,9015 31660,8293 31708,10272 1835,1099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101A4AD-A339-4D15-BBD2-AC1BFBDF659C}" emma:medium="tactile" emma:mode="ink">
              <msink:context xmlns:msink="http://schemas.microsoft.com/ink/2010/main" type="line" rotatedBoundingBox="1787,9015 31660,8293 31708,10272 1835,10995"/>
            </emma:interpretation>
          </emma:emma>
        </inkml:annotationXML>
        <inkml:traceGroup>
          <inkml:annotationXML>
            <emma:emma xmlns:emma="http://www.w3.org/2003/04/emma" version="1.0">
              <emma:interpretation id="{4E87C486-2802-42BC-B73B-CD37886410E1}" emma:medium="tactile" emma:mode="ink">
                <msink:context xmlns:msink="http://schemas.microsoft.com/ink/2010/main" type="inkWord" rotatedBoundingBox="1791,9166 4246,9107 4268,10014 1813,10074"/>
              </emma:interpretation>
              <emma:one-of disjunction-type="recognition" id="oneOf8">
                <emma:interpretation id="interp40" emma:lang="en-US" emma:confidence="1">
                  <emma:literal>we</emma:literal>
                </emma:interpretation>
                <emma:interpretation id="interp41" emma:lang="en-US" emma:confidence="0">
                  <emma:literal>We</emma:literal>
                </emma:interpretation>
                <emma:interpretation id="interp42" emma:lang="en-US" emma:confidence="0">
                  <emma:literal>wee</emma:literal>
                </emma:interpretation>
                <emma:interpretation id="interp43" emma:lang="en-US" emma:confidence="0">
                  <emma:literal>woe</emma:literal>
                </emma:interpretation>
                <emma:interpretation id="interp44" emma:lang="en-US" emma:confidence="0">
                  <emma:literal>wd</emma:literal>
                </emma:interpretation>
              </emma:one-of>
            </emma:emma>
          </inkml:annotationXML>
          <inkml:trace contextRef="#ctx0" brushRef="#br0" timeOffset="39798.3528">48 8361 28,'-24'-2'77,"24"2"5,-29 34-8,17 2-48,-3 15-4,11 19-6,4 7-6,9 15-3,11-3-2,13 6-3,11-16 3,11-6-2,8-25-3,7-16-1,5-23-3,3-18-1,-8-20-1,-5-12-1,-10-10 2,-6-5-1,-15 3 3,-8 2-1,-16 5 4,-10 15 1,0 31 4,-24-24 3,24 24 2,-34 34 3,22 4 2,12 13 4,9 2-1,16 8-1,13-6-2,23-4-2,11-15-3,15-14-2,5-22-2,5-17-3,-3-22 2,-2-16 0,-15-13 0,-9-9 1,-23-8 0,-16 6 3,-17 4-4,-19 7-3,-12 17-11,-22 3-13,-3 21-20,-18 6-60,1 8 0,6 9-8,-1 1 3</inkml:trace>
          <inkml:trace contextRef="#ctx0" brushRef="#br0" timeOffset="40187.0636">2061 9040 153,'29'-29'110,"4"-7"0,-6 0-38,-5-20-46,0-2-6,-8-4-10,-7 1 1,-7 3-3,-5 5-1,-9 12-3,-10 12 3,-8 22-3,-9 24 0,-7 12 2,0 21-2,2 13 1,7 14 0,13 10 0,18 5-2,16-10 2,25-7-7,23-9-17,9-30-40,20-14-58,11-18-2,6-25-2,2-13-3</inkml:trace>
        </inkml:traceGroup>
        <inkml:traceGroup>
          <inkml:annotationXML>
            <emma:emma xmlns:emma="http://www.w3.org/2003/04/emma" version="1.0">
              <emma:interpretation id="{5EDC147F-1792-499D-B09C-CEC1B99BBCB8}" emma:medium="tactile" emma:mode="ink">
                <msink:context xmlns:msink="http://schemas.microsoft.com/ink/2010/main" type="inkWord" rotatedBoundingBox="5164,9221 8018,9152 8039,10036 5185,10106"/>
              </emma:interpretation>
              <emma:one-of disjunction-type="recognition" id="oneOf9">
                <emma:interpretation id="interp45" emma:lang="en-US" emma:confidence="1">
                  <emma:literal>can</emma:literal>
                </emma:interpretation>
                <emma:interpretation id="interp46" emma:lang="en-US" emma:confidence="0">
                  <emma:literal>Can</emma:literal>
                </emma:interpretation>
                <emma:interpretation id="interp47" emma:lang="en-US" emma:confidence="0">
                  <emma:literal>cans</emma:literal>
                </emma:interpretation>
                <emma:interpretation id="interp48" emma:lang="en-US" emma:confidence="0">
                  <emma:literal>cane</emma:literal>
                </emma:interpretation>
                <emma:interpretation id="interp49" emma:lang="en-US" emma:confidence="0">
                  <emma:literal>cam</emma:literal>
                </emma:interpretation>
              </emma:one-of>
            </emma:emma>
          </inkml:annotationXML>
          <inkml:trace contextRef="#ctx0" brushRef="#br0" timeOffset="40733.9722">3769 8654 28,'26'-32'95,"-28"3"3,7 3 0,-10-6-65,-7-6-3,5 11-4,-15-7-5,-2 17 2,-13 5-7,-4 17-1,-12 14-1,5 15-6,-8 10 2,6 14-3,4 7 0,9 10-3,21 2-1,13 1-10,22-6-5,18-19-18,33 3-47,17-20-33,19-19-4,17-10 0</inkml:trace>
          <inkml:trace contextRef="#ctx0" brushRef="#br0" timeOffset="41484.0165">4774 8903 40,'-15'-46'95,"6"22"5,-13-13-4,-5 1-60,-2 2-13,-12 5-1,-5 10-5,-9 4 1,-1 18-3,-7 7-1,5 19 0,3 9-1,9 20 1,5 3-4,19 4 0,15-2-4,19-8-2,15-16-2,16-17 0,10-22-2,10-20-2,9-13-2,-4-16-5,0-6-1,-13-8-4,-4 10 2,-15 2-3,-9 15 3,-13 9 0,-14 27 3,0 0 5,-26-7 3,4 31 5,3 10-1,-3 9 4,7 8-2,3 0 3,12 2-3,15-7 1,4-15-1,13-11-2,4-20 1,10-12-2,0-20 4,7-7-4,-5-14 3,0 0-2,-2 2 0,-2 5-1,-6 13 0,-1 8-1,-6 21-2,-2 13 2,0 20-2,-5 17 3,3 15-2,-3 6 1,7 3-1,1-2 1,2-12 0,4-15 0,1-22-1,2-19 0,0-27 1,3-18-1,-6-16 1,3-11-1,-2-6 1,-3-1-1,0 8 0,-2 11 4,-2 21 1,1 22 3,-4 22 0,0 24 0,-4 20 0,1 23-3,3 13-15,-7 4-53,7-2-57,2-7-1,1-20-3,6-19-1</inkml:trace>
        </inkml:traceGroup>
        <inkml:traceGroup>
          <inkml:annotationXML>
            <emma:emma xmlns:emma="http://www.w3.org/2003/04/emma" version="1.0">
              <emma:interpretation id="{9AFF9FE5-C115-4604-BAB3-62296BD36E6D}" emma:medium="tactile" emma:mode="ink">
                <msink:context xmlns:msink="http://schemas.microsoft.com/ink/2010/main" type="inkWord" rotatedBoundingBox="9231,9084 13936,8970 13978,10701 9273,10815"/>
              </emma:interpretation>
              <emma:one-of disjunction-type="recognition" id="oneOf10">
                <emma:interpretation id="interp50" emma:lang="en-US" emma:confidence="0">
                  <emma:literal>easily</emma:literal>
                </emma:interpretation>
                <emma:interpretation id="interp51" emma:lang="en-US" emma:confidence="0">
                  <emma:literal>early</emma:literal>
                </emma:interpretation>
                <emma:interpretation id="interp52" emma:lang="en-US" emma:confidence="0">
                  <emma:literal>Easily</emma:literal>
                </emma:interpretation>
                <emma:interpretation id="interp53" emma:lang="en-US" emma:confidence="0">
                  <emma:literal>lastly</emma:literal>
                </emma:interpretation>
                <emma:interpretation id="interp54" emma:lang="en-US" emma:confidence="0">
                  <emma:literal>lardy</emma:literal>
                </emma:interpretation>
              </emma:one-of>
            </emma:emma>
          </inkml:annotationXML>
          <inkml:trace contextRef="#ctx0" brushRef="#br0" timeOffset="43293.7602">7465 9079 13,'0'0'89,"0"0"4,0 0-3,0 0-52,0 0-7,32-26-9,-32 26-6,38-51-6,-16 15-5,0-6-1,-1-3-2,-1-4-2,-6-6 0,3-1-2,-7 3 4,-1 2-3,-4 3 2,-5 9-3,-7 5 4,-5 13-3,12 21 5,-44 4 1,13 23-1,-5 12 5,0 16-1,-1 6 6,6 14-2,9-1 4,15 6-4,12-12 1,19-3-4,15-12-9,21-19-12,17-5-29,8-22-63,12-19-6,-1-7 0,1-15-5</inkml:trace>
          <inkml:trace contextRef="#ctx0" brushRef="#br0" timeOffset="44253.2622">8647 8840 99,'0'0'102,"19"-27"-3,-19 27 1,10-34-76,-20 10-7,5 3-7,5 21-6,-36-34-1,4 24-1,-9 10-1,-12 10 1,-5 11 1,-5 8 2,-2 13 1,2 6 2,10 7-1,12 1 1,19 0 0,20-8-2,21-12-1,17-16-4,20-16-3,9-13-5,5-15-1,10-15-2,-7-7-4,-3 0-1,-15-2 0,-7 7 2,-16 7 2,-10 10 5,-22 24 4,0 0 5,0 0 2,-27 7 5,8 22-1,-1 5 2,6 7 1,9 0-2,15-2 0,4-8-3,15-7 0,10-14-3,12-17 0,7-13-5,4-16-5,1-10-4,-5-17-6,3 0-4,-11-7-2,-1 7 2,-18 1 3,-7 11 4,-12 5 7,-9 12 5,-3 34 11,-24-26 4,24 26 6,-39 16 1,22 6-2,5 7 0,12 10-4,7-3-2,17 10-6,13-2-3,11-1-6,7-4-2,6-1-1,-1-4-1,-7-7 1,-4 2-1,-13-7 1,-14-1 3,-22-21 1,0 37 0,0-37 0,-49 26-2,11-19 1,-1-2-2,-4-5 1,6-2 0,4-5 0,33 7 1,-27-22 1,27 22 1,27-32-3,4 15-1,10-2-1,7 5 1,8-1-2,-3 3 4,0 2 0,-7 6 5,-2-1 4,-13 0 5,0 5 4,-31 0 2,41-3 1,-41 3-1,29 5 0,-29-5-4,39 24-1,-12-2-2,9 5-5,5 9-13,0-12-22,17 5-64,-7-12-23,0-17-1,-3-14-3</inkml:trace>
          <inkml:trace contextRef="#ctx0" brushRef="#br0" timeOffset="44378.2677">10239 8451 113,'-34'-20'113,"12"16"-10,0-4-17,22 8-120,0 0-58,10 27-6,-10-27-12</inkml:trace>
          <inkml:trace contextRef="#ctx0" brushRef="#br0" timeOffset="44987.6745">10587 9210 100,'-10'24'104,"10"-24"0,0 0-2,51-39-59,-8-16-25,8-23-4,12-14-10,-3-12-3,0-7-4,-2 3-4,-9-1 0,-13 15-3,-9 7 1,-13 19 0,-14 15 4,-7 21 3,-15 18 7,-9 19 5,-10 26 6,-13 10 2,1 29 4,-7 5 4,9 22-3,-2-3 0,17 12-6,9-9-2,30 0-6,18-15-4,25-19-15,29-13-19,7-28-29,27-12-61,9-20-3,6-16 1,-8-11-1</inkml:trace>
          <inkml:trace contextRef="#ctx0" brushRef="#br0" timeOffset="45190.8147">11524 8685 178,'-24'17'124,"9"5"-2,10 4 2,10 20-77,10-14-22,19 9-11,11 0-20,6-14-21,19 6-34,-5-18-59,8-15-3,-5-12 1,-6-17-4</inkml:trace>
          <inkml:trace contextRef="#ctx0" brushRef="#br0" timeOffset="45409.5693">12087 8436 103,'-36'-17'115,"36"17"0,-32 17 8,18 5-62,11 31-14,-4 8-10,14 28-9,1 15-6,8 26-6,4 11-6,-1 11-4,5-5-6,-4-4-2,-1-5-17,-14-34-26,4-13-84,-13-33-2,-6-31 3,10-27-5</inkml:trace>
        </inkml:traceGroup>
        <inkml:traceGroup>
          <inkml:annotationXML>
            <emma:emma xmlns:emma="http://www.w3.org/2003/04/emma" version="1.0">
              <emma:interpretation id="{E0294B3D-7C6F-452D-9187-EB3931F0F0DA}" emma:medium="tactile" emma:mode="ink">
                <msink:context xmlns:msink="http://schemas.microsoft.com/ink/2010/main" type="inkWord" rotatedBoundingBox="15332,8968 23153,8779 23180,9896 15359,10085"/>
              </emma:interpretation>
              <emma:one-of disjunction-type="recognition" id="oneOf11">
                <emma:interpretation id="interp55" emma:lang="en-US" emma:confidence="1">
                  <emma:literal>implement</emma:literal>
                </emma:interpretation>
                <emma:interpretation id="interp56" emma:lang="en-US" emma:confidence="0">
                  <emma:literal>'implement</emma:literal>
                </emma:interpretation>
                <emma:interpretation id="interp57" emma:lang="en-US" emma:confidence="0">
                  <emma:literal>"implement</emma:literal>
                </emma:interpretation>
                <emma:interpretation id="interp58" emma:lang="en-US" emma:confidence="0">
                  <emma:literal>impalement</emma:literal>
                </emma:interpretation>
                <emma:interpretation id="interp59" emma:lang="en-US" emma:confidence="0">
                  <emma:literal>implernent</emma:literal>
                </emma:interpretation>
              </emma:one-of>
            </emma:emma>
          </inkml:annotationXML>
          <inkml:trace contextRef="#ctx0" brushRef="#br0" timeOffset="47675.3063">15682 8533 157,'-22'34'104,"15"-3"-2,7 18-3,5 13-76,2 11-4,7 11-7,6 3-7,4-2-2,2-12-3,1-15 1,0-20-1,-6-21 0,-21-17 1,24-39-2,-19-11 2,-7-13-3,-3-14 2,-2-10 0,0 0-3,2 2 3,5 8-3,2 9 3,10 12-3,5 10 3,15 13-2,9 13 2,12 15 0,7 10 1,3 10 2,2 9-1,-7 17 6,-10 10-5,-16 4 5,-20 6-5,-24-3 2,-17-3-10,-17-6-14,-14-15-21,2-20-65,-5-9-1,0-17-4,12-5 3</inkml:trace>
          <inkml:trace contextRef="#ctx0" brushRef="#br0" timeOffset="48644.1036">16155 8837 194,'65'20'114,"3"-11"0,5-13-32,9-8-41,-5-27-11,8-12-13,-13-19-14,-2-10-5,-9-7-9,-13-5-1,-7 8-5,-17-3 0,-9 24-2,-15 5 2,-8 24 4,-16 12 4,-7 20 7,-8 21 7,-7 15 7,0 22 6,-2 7 5,7 28 0,2-1 4,22 14-4,8-10 0,18 0-7,16-16-3,18-16-5,10-18-5,12-27-2,5-22-6,1-29-3,1-17-7,-9-19-5,-8 3-7,-16-15-3,-3 9-1,-24 1 4,-2 16 0,-20 8 7,-4 21 8,-10 15 13,-8 14 8,1 20 9,-5 7 6,9 24 0,-2 5 3,15 15-3,4-8-2,17 5-7,8-14-1,14-8-8,9-17-3,11-23-3,1-16-3,4-23-5,4-10 0,-5-15-4,5 3-5,-12-7 2,4 9-2,-11 8 4,0 16-1,-8 15 6,-2 24 2,-5 17 3,-7 14 6,0 11 0,-3 4 2,-1 4-2,-1-6 4,5-8-3,-1-23 2,6-13 0,0-20 0,5-11-1,-1-12 1,3-13-2,0-9-4,0 2 1,2 5-5,-4 5 2,2 17-3,-5 12 2,0 22-3,-4 19 1,-1 12 4,-5 12-1,1 2 3,4-1-3,-2-6 3,7-12 0,-2-21 3,10-18-1,-1-16 2,5-17-2,3-15 1,-1-5 1,4-4-4,-1 2 1,0 5-4,-5 12 5,-2 14-3,-5 20 9,-5 24 0,0 19 2,-9 8 4,4 16-1,-2 3 4,9 7-4,3-10-1,10-7-7,7-19-5,2-19-16,17-3-52,-4-27-57,-3-16-4,-3-10-1,-1-24-2</inkml:trace>
          <inkml:trace contextRef="#ctx0" brushRef="#br0" timeOffset="49559.0595">19385 8738 164,'3'29'114,"-3"-29"2,41 22-4,-10-34-73,13-10-7,-1-19-16,6-7-5,-4-10-11,-1-7-7,-13 4-7,-14-6 0,-5 13-6,-16 6 0,-9 21 3,-11 11-1,-5 18 6,-14 15 7,-3 17 7,0 14 4,0 15 9,10 12 3,7-5 4,14 2-2,18-16 3,23-10-5,11-22-1,21-12-4,7-26-4,7-20-3,8-12-5,-3-10 2,-7-2-6,-7 0 0,-5 8-3,-14 1 1,-8 20-4,-14 15 5,-22 14-1,19 24-2,-19 15 5,-2 9 0,-6 10 2,6 5 1,-1-8 3,11-2-3,9-16 3,7-11 0,10-23 1,7-20-1,5-19 0,2-10 2,-5-15-2,3-4 1,-5 0-3,-4 4 2,-6 13-3,-4 21 3,-27 27-2,36 15-3,-24 28 3,-2 18-4,-1 16-3,-6 0-16,11 10-31,-7-16-67,8-16-2,2-16 0,-17-39-3</inkml:trace>
          <inkml:trace contextRef="#ctx0" brushRef="#br0" timeOffset="49965.3332">20765 8168 229,'-34'-22'129,"34"22"-2,2-29-1,32 22-73,24 5-35,12 4-15,8-7-27,16 10-64,-5-3-39,1-4 1,-13 0-4</inkml:trace>
          <inkml:trace contextRef="#ctx0" brushRef="#br0" timeOffset="49777.8221">21084 8178 196,'2'24'127,"-2"10"-2,0 14 4,-7 3-73,14 26-15,-9-7-15,14 12-13,0-7-8,10-5-11,7-7-11,-3-24-25,20-10-53,-12-22-35,0-17-2,-12-21 3</inkml:trace>
          <inkml:trace contextRef="#ctx0" brushRef="#br0" timeOffset="46159.606">13585 8651 79,'0'0'99,"-39"46"1,25-12-2,4 14-57,3 3-8,19 17-11,9 0-11,16-1-16,11 6-22,5-23-30,8-16-42,9-17-3,-5-34-1,-5-17 14</inkml:trace>
          <inkml:trace contextRef="#ctx0" brushRef="#br0" timeOffset="46315.8685">13776 8344 126,'-37'-14'101,"37"14"-4,-36 10-7,34 11-94,4 11-67,10 9-18,15 14-8,-3-4-3</inkml:trace>
          <inkml:trace contextRef="#ctx0" brushRef="#br0" timeOffset="46862.766">14109 9055 141,'-2'-34'109,"2"-12"-3,7 0 1,12 3-77,-4-6-3,14 11-12,-5 6-5,7 15-4,-4 13-1,-1 13-1,1 13-2,-3 12 1,-2 7-2,2 7 2,0 1-1,0-3 0,3-13-1,2-13 1,2-18-1,3-19-1,-3-14 1,1-13-1,2-6 1,-5-6-2,2 5 1,-7 3-1,0 19 0,-24 29 0,37-12 0,-37 12 1,21 51-1,-13-3 2,-1 7-1,0 8 0,5-5 0,8-7 1,1-17-2,11-17 1,2-20 0,2-18-1,0-16 1,-2-9 0,-5-9 1,-3-10 0,-4 9 0,-3 3-2,-4 12 1,-1 9 0,-14 32 0,0 0 2,29 10-2,-19 31 2,2 10-5,0 9-13,12 15-52,1-2-42,1-15-2,10-5-3,1-22 0</inkml:trace>
        </inkml:traceGroup>
        <inkml:traceGroup>
          <inkml:annotationXML>
            <emma:emma xmlns:emma="http://www.w3.org/2003/04/emma" version="1.0">
              <emma:interpretation id="{B79B2337-F53E-4BD9-8C13-264FA7C029A8}" emma:medium="tactile" emma:mode="ink">
                <msink:context xmlns:msink="http://schemas.microsoft.com/ink/2010/main" type="inkWord" rotatedBoundingBox="25061,8618 27368,8562 27391,9523 25084,9579"/>
              </emma:interpretation>
              <emma:one-of disjunction-type="recognition" id="oneOf12">
                <emma:interpretation id="interp60" emma:lang="en-US" emma:confidence="0">
                  <emma:literal>the</emma:literal>
                </emma:interpretation>
                <emma:interpretation id="interp61" emma:lang="en-US" emma:confidence="0">
                  <emma:literal>The</emma:literal>
                </emma:interpretation>
                <emma:interpretation id="interp62" emma:lang="en-US" emma:confidence="0">
                  <emma:literal>Thi</emma:literal>
                </emma:interpretation>
                <emma:interpretation id="interp63" emma:lang="en-US" emma:confidence="0">
                  <emma:literal>she</emma:literal>
                </emma:interpretation>
                <emma:interpretation id="interp64" emma:lang="en-US" emma:confidence="0">
                  <emma:literal>She</emma:literal>
                </emma:interpretation>
              </emma:one-of>
            </emma:emma>
          </inkml:annotationXML>
          <inkml:trace contextRef="#ctx0" brushRef="#br0" timeOffset="51777.9193">23256 8047 195,'-22'-26'118,"22"26"-2,-2-32-1,2 32-85,48-14-10,0 6-14,15-4-17,12 5-20,2-12-25,15-1-56,-3 4-3,-2-9-1,-4 4 0</inkml:trace>
          <inkml:trace contextRef="#ctx0" brushRef="#br0" timeOffset="51590.4093">23519 7951 90,'0'0'100,"-7"-25"3,7 25 2,0 0-59,-24 37-7,21 9-6,-6 7-7,11 19-4,0 8-4,8 17-7,9 2-5,6-5-16,8-5-20,-4-21-35,8-15-48,-4-17-2,-6-23-4,-27-13 5</inkml:trace>
          <inkml:trace contextRef="#ctx0" brushRef="#br0" timeOffset="52248.4596">24198 7789 85,'0'0'106,"27"62"3,-15-6 3,4 14-51,9 29-16,-8 5-12,14 15-12,-2-6-5,7-7-6,-2-21-3,2-20-5,-2-26 1,0-34-6,0-27-6,-8-24 1,1-12-5,-10-12 3,2 5-3,-4 2 4,-3 15 2,-3 23 4,-9 25 6,0 0 2,32 42 6,-13 3-4,3 9 4,14 8-4,8-8 0,9-6-4,10-17 0,4-16-5,6-18-2,-1-21 2,1-17-8,-13-19 2,-4-10-2,-15-12 3,-8-1 2,-13 4 5,-13 1 5,-7 15 4,-17 8 8,-2 28 2,-15 18 2,3 28 2,-10 12-2,12 30-2,2 6-6,15 18-5,12 4-3,14-4-13,23-3-28,-1-19-93,31-17-3,4-22-3,11-17-2</inkml:trace>
        </inkml:traceGroup>
        <inkml:traceGroup>
          <inkml:annotationXML>
            <emma:emma xmlns:emma="http://www.w3.org/2003/04/emma" version="1.0">
              <emma:interpretation id="{0D690B65-2698-4C4A-A467-858112C2ECA5}" emma:medium="tactile" emma:mode="ink">
                <msink:context xmlns:msink="http://schemas.microsoft.com/ink/2010/main" type="inkWord" rotatedBoundingBox="29215,8352 31660,8293 31695,9743 29250,9802"/>
              </emma:interpretation>
              <emma:one-of disjunction-type="recognition" id="oneOf13">
                <emma:interpretation id="interp65" emma:lang="en-US" emma:confidence="1">
                  <emma:literal>API</emma:literal>
                </emma:interpretation>
                <emma:interpretation id="interp66" emma:lang="en-US" emma:confidence="1">
                  <emma:literal>AP I</emma:literal>
                </emma:interpretation>
                <emma:interpretation id="interp67" emma:lang="en-US" emma:confidence="0">
                  <emma:literal>APP I</emma:literal>
                </emma:interpretation>
                <emma:interpretation id="interp68" emma:lang="en-US" emma:confidence="0">
                  <emma:literal>Asp I</emma:literal>
                </emma:interpretation>
                <emma:interpretation id="interp69" emma:lang="en-US" emma:confidence="0">
                  <emma:literal>ASP I</emma:literal>
                </emma:interpretation>
              </emma:one-of>
            </emma:emma>
          </inkml:annotationXML>
          <inkml:trace contextRef="#ctx0" brushRef="#br0" timeOffset="52982.8833">27426 8511 123,'-20'39'116,"20"-39"1,0 0-2,0 0-77,8-32-7,16-13-10,0-28-8,12-16-1,-4-15-7,6-7 0,-4-1 0,-3 4-5,-6 9 3,-9 16-2,-8 16-1,-11 21 2,-6 14 4,9 32-1,-34-9 1,14 33 3,-1 15 1,9 23 1,7 23 1,17 19 0,7 14-6,22 10 2,10 8-2,17-8-2,4-10-2,10-16-3,-4-25-3,-8-21-4,-5-20-1,-17-24-8,-7-12-11,-26-27-11,-15 27-9,-3-58-3,-1 37-1,-30-18 3,34 39 2,-53-48 6,53 48-12,-39-12-37,12-3 7,27 15 4,-24-10 75</inkml:trace>
          <inkml:trace contextRef="#ctx0" brushRef="#br0" timeOffset="53279.7793">27532 8325 139,'-29'-5'125,"29"5"-4,-22 3 4,22-3-73,0 0-15,0 0-14,0 0-14,29 17-10,-2-17-17,14 12-32,0-12-71,10-3 0,-1-2-5,1-2 1</inkml:trace>
          <inkml:trace contextRef="#ctx0" brushRef="#br0" timeOffset="53951.6813">28530 8071 172,'-8'27'126,"4"9"-3,4 13 0,0 1-82,19 23-17,-2 2-9,12 7-10,5-2-3,0-5-7,2-13 1,-2-13-6,-3-18-2,-9-19-1,-22-12-1,14-43 1,-19-3 0,-12-19 3,-4-8 1,-11-14 6,-6-10 3,-6-4 7,-4-5 2,9 6 3,-4 4 3,14 14-1,0-1 2,17 21-1,7 4-1,22 21-3,12 6-2,12 14-2,7 5-2,10 12-1,7 10 2,8 11-1,-3 8-1,-5 12 0,-5 10-1,-6 12 2,-16 5 0,-11 7 3,-17 2-5,-18-2 1,-13-3-1,-16-9-3,-13-10-3,-4-16-4,-4-8-13,-7-25-21,17 4-45,-5-23-48,14 1 2,10-8-1,17-2 3</inkml:trace>
          <inkml:trace contextRef="#ctx0" brushRef="#br0" timeOffset="54357.9575">29088 8956 235,'-29'-29'138,"29"29"-2,7-24 1,20 21-89,-3-11-18,24 11-15,8-4-8,11 2-6,13 0-8,-3-7-12,15 15-29,-27-15-81,10 2-12,-19-7 2,-10 3-4</inkml:trace>
          <inkml:trace contextRef="#ctx0" brushRef="#br0" timeOffset="54623.5952">29102 7871 241,'0'0'133,"32"-34"-1,4 27-4,0-5-91,32 16-16,7 4-18,9-1-16,13 20-34,-15-8-85,5 0-2,-12-4-4,-12-3-1</inkml:trace>
          <inkml:trace contextRef="#ctx0" brushRef="#br0" timeOffset="54201.6996">29392 7926 199,'22'10'128,"-22"-10"-2,27 53 0,-35-14-89,20 29-11,-16 6-12,4 13-10,-3 17-8,-4-2-14,9 7-14,-21-20-28,19-4-63,-22-8-3,0-17-2,-7-11 5</inkml:trace>
        </inkml:traceGroup>
      </inkml:traceGroup>
    </inkml:traceGroup>
    <inkml:traceGroup>
      <inkml:annotationXML>
        <emma:emma xmlns:emma="http://www.w3.org/2003/04/emma" version="1.0">
          <emma:interpretation id="{C0C1F5AF-840F-4A7E-BC28-5D17DA5AE1CC}" emma:medium="tactile" emma:mode="ink">
            <msink:context xmlns:msink="http://schemas.microsoft.com/ink/2010/main" type="paragraph" rotatedBoundingBox="1201,10762 29298,10326 29329,12293 1231,127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BBD2E06-0408-4EA7-9815-865A590C5E10}" emma:medium="tactile" emma:mode="ink">
              <msink:context xmlns:msink="http://schemas.microsoft.com/ink/2010/main" type="line" rotatedBoundingBox="1201,10762 29298,10326 29329,12293 1231,12728"/>
            </emma:interpretation>
          </emma:emma>
        </inkml:annotationXML>
        <inkml:traceGroup>
          <inkml:annotationXML>
            <emma:emma xmlns:emma="http://www.w3.org/2003/04/emma" version="1.0">
              <emma:interpretation id="{785A5513-F7AB-42A2-AF42-1F196008FADD}" emma:medium="tactile" emma:mode="ink">
                <msink:context xmlns:msink="http://schemas.microsoft.com/ink/2010/main" type="inkWord" rotatedBoundingBox="1203,10930 5577,10862 5605,12660 1231,12728"/>
              </emma:interpretation>
              <emma:one-of disjunction-type="recognition" id="oneOf14">
                <emma:interpretation id="interp70" emma:lang="en-US" emma:confidence="0.5">
                  <emma:literal>using</emma:literal>
                </emma:interpretation>
                <emma:interpretation id="interp71" emma:lang="en-US" emma:confidence="0">
                  <emma:literal>Using</emma:literal>
                </emma:interpretation>
                <emma:interpretation id="interp72" emma:lang="en-US" emma:confidence="0">
                  <emma:literal>ursine</emma:literal>
                </emma:interpretation>
                <emma:interpretation id="interp73" emma:lang="en-US" emma:confidence="0">
                  <emma:literal>Ursine</emma:literal>
                </emma:interpretation>
                <emma:interpretation id="interp74" emma:lang="en-US" emma:confidence="0">
                  <emma:literal>Ustinov</emma:literal>
                </emma:interpretation>
              </emma:one-of>
            </emma:emma>
          </inkml:annotationXML>
          <inkml:trace contextRef="#ctx0" brushRef="#br0" timeOffset="55808.278">-539 10246 19,'0'0'95,"-26"-4"2,26 4 2,-20 36-58,3-5 0,10 20-6,-5 7-5,10 22 0,2 2-6,16 12-2,9-7-8,21-2-1,9-15-5,20-15-3,12-21-3,7-24-1,0-27-1,-4-24-2,-8-22-2,-14-19-8,-8-3-10,-26-14-23,-5 12-70,-17 5-2,-12 17-3,-10 19 1</inkml:trace>
          <inkml:trace contextRef="#ctx0" brushRef="#br0" timeOffset="56277.0548">737 10191 32,'0'0'99,"2"-36"-2,-2 36 3,-34-20-72,-2 15 1,0 13-5,-12 1 0,2 15-2,-8 5-5,9 10 0,1 2-2,15 0-2,5 0-3,19 0-1,10-7-4,17-5-1,19-7-3,14-7 0,11-6-1,8 1 0,9-3 0,1 0-1,-2 5-1,-9 3 2,-15 9 1,-17 5 0,-17 10 1,-14-3 0,-22 5 2,-10 0 0,-17-5 0,-4-4-1,-8-10-5,-9-15-7,-1-2-19,-4-20-29,9 3-58,6-10-2,11-2 0,8-2 0</inkml:trace>
          <inkml:trace contextRef="#ctx0" brushRef="#br0" timeOffset="56480.1865">1242 10389 126,'38'31'126,"-6"18"0,-3 14 0,-12 2-80,16 15-11,-8-13-22,-4-9-22,6-2-38,-15-25-75,-12-31-1,24-14-3,-19-27 0</inkml:trace>
          <inkml:trace contextRef="#ctx0" brushRef="#br0" timeOffset="56605.1982">1326 10167 84,'-14'-37'100,"14"37"-1,7-36-19,-7 36-128,56 19-35,-25 3-17,15 19-3</inkml:trace>
          <inkml:trace contextRef="#ctx0" brushRef="#br0" timeOffset="57058.3392">1747 10800 107,'2'-51'114,"8"-5"1,2 1-4,2-3-76,10 17-9,3 5-10,4 23-7,1 16-6,-1 14-3,1 14-2,-3 13 0,-8 9-1,1 0 0,-3 0-2,-4-14 1,-1-8-1,-14-31 1,32 10-1,-32-10 0,36-51 1,-17 10 0,3-2 2,-3-3-2,6 7 0,-6 8-3,3 11 1,-22 20-1,38 10 1,-21 14 0,5 15 1,-3 7 2,3 4 2,2 1 5,-2-2 3,5-6 3,-1-16 0,6-8 1,-3-17-1,2-4 0,-5-17-3,1-6-9,2 1-26,-12-2-81,-3-8-2,3 10-4,-7 2 1</inkml:trace>
          <inkml:trace contextRef="#ctx0" brushRef="#br0" timeOffset="57870.8789">3281 10442 1,'-15'-24'47,"-7"-10"48,1 5 3,-3 10-45,-15-5-2,10 26-6,-19 0-2,14 30-6,-12 4-5,14 25-4,1 6-5,17 13-4,4 0-5,20-1-4,6-13-6,13-8 1,10-17-3,5-19-1,-1-15-1,1-17-1,-3-4-1,-3-11-1,-1 4-1,-8-1-5,2 12-2,-7 3-3,8 17-2,-6 4-1,8 15 0,-5 7 0,7 18 0,-2 1 3,5 18 3,-1 6 0,1 6 4,-5 0 2,-3 2 5,-4 2 3,-10-12 6,-5 3 1,-15-22 2,-4-7 3,-17-15-2,-5-14 0,-12-27-5,-3-19-3,-9-22-2,-5-22-3,0-14 0,3-15 1,6-4-1,8-5-1,12 7-4,3 2-2,21 15-11,2 0-28,16 14-65,11 12-5,-3 6 2,11 8 9</inkml:trace>
        </inkml:traceGroup>
        <inkml:traceGroup>
          <inkml:annotationXML>
            <emma:emma xmlns:emma="http://www.w3.org/2003/04/emma" version="1.0">
              <emma:interpretation id="{CE245AFD-9439-44A3-A37A-29D21F9E7E56}" emma:medium="tactile" emma:mode="ink">
                <msink:context xmlns:msink="http://schemas.microsoft.com/ink/2010/main" type="inkWord" rotatedBoundingBox="6443,10884 14907,10918 14902,12335 6437,12301"/>
              </emma:interpretation>
              <emma:one-of disjunction-type="recognition" id="oneOf15">
                <emma:interpretation id="interp75" emma:lang="en-US" emma:confidence="0.5">
                  <emma:literal>polynomial</emma:literal>
                </emma:interpretation>
                <emma:interpretation id="interp76" emma:lang="en-US" emma:confidence="0">
                  <emma:literal>Polynomial</emma:literal>
                </emma:interpretation>
                <emma:interpretation id="interp77" emma:lang="en-US" emma:confidence="0">
                  <emma:literal>polynomials</emma:literal>
                </emma:interpretation>
                <emma:interpretation id="interp78" emma:lang="en-US" emma:confidence="0">
                  <emma:literal>Polynomials</emma:literal>
                </emma:interpretation>
                <emma:interpretation id="interp79" emma:lang="en-US" emma:confidence="0">
                  <emma:literal>panama</emma:literal>
                </emma:interpretation>
              </emma:one-of>
            </emma:emma>
          </inkml:annotationXML>
          <inkml:trace contextRef="#ctx0" brushRef="#br0" timeOffset="58609.8178">4609 10602 57,'-2'33'106,"7"21"0,12 13 4,5 18-62,9 16-17,-4 3-8,9 7-13,-2-16-2,-1-13-3,-13-29-2,-6-29-3,-14-24 1,3-46 1,-13-14-1,-5-20 1,-4-9-1,0-18 0,0 1-1,4 5 1,5 6 0,6 8-4,6 10 4,10 7-2,12 12 1,10 12 0,17 7 1,12 13 0,11 9 1,11 10 1,0 11 4,-1 13 2,-11 12 0,-11 15 2,-25 4-2,-18 10 3,-26 0-4,-22 0-2,-15-7-14,-16-12-18,4-1-46,-9-21-46,5-10-3,9-11-2,12-6 0</inkml:trace>
          <inkml:trace contextRef="#ctx0" brushRef="#br0" timeOffset="59043.0066">5825 10928 141,'50'-17'121,"-18"-14"1,-8-8-4,-5-2-79,-21-12-12,-3 4-12,-19-1-8,-5 6-4,-15 8-1,-6 14-1,-11 12 1,-4 15 1,0 19-1,0 15 2,9 12 0,13 12 2,14 4-3,21 1 1,25-3-4,17-16-4,24-13-15,5-31-21,24-10-51,-7-29-34,-3-24 1,-9-17-3</inkml:trace>
          <inkml:trace contextRef="#ctx0" brushRef="#br0" timeOffset="59199.2643">6185 10227 186,'12'39'120,"2"11"2,1 21-45,-8 1-38,10 17-9,-10-6-12,3-1-3,-5-12-8,-3-10-1,-4-16-2,2-13-1,0-31 0,0 0-1,0 0 1,29-22-2,-8 6-1,11 1 1,6 3-3,6 2-4,14 13-14,-12-8-26,19 10-77,-12 0-2,-2-3-2,-8-7-2</inkml:trace>
          <inkml:trace contextRef="#ctx0" brushRef="#br0" timeOffset="59402.3997">6798 10367 161,'-9'27'126,"18"2"-1,6 14-2,21 15-88,-7 5-33,7 0-30,15 2-85,-3-9-9,1-13-1,-1-16-3</inkml:trace>
          <inkml:trace contextRef="#ctx0" brushRef="#br0" timeOffset="59589.9126">7306 10353 183,'-24'34'129,"-5"19"2,4 29-4,-16 19-88,17 30-15,-5 14-22,0 0-28,17 5-98,-2-17-5,6-27-4,8-34-2</inkml:trace>
          <inkml:trace contextRef="#ctx0" brushRef="#br0" timeOffset="60293.0739">7658 10814 90,'0'0'99,"17"-46"-1,5 8-3,2-3-75,3-13-3,4 4-10,5-3-6,1 11-3,1 9-1,-1 11 0,-4 15 0,-4 16 1,-7 23 0,-5 11 2,-2 15 2,-8 12 2,0 3 0,-2 2 2,2-12 0,8-13 1,2-23 1,7-17 0,5-25 1,4-19-2,1-19 1,7-5-2,-7-7 0,5 4-3,-8 6 1,-2 14-2,-5 14-1,-2 22 4,-22 5 0,27 51 2,-20-5 2,3 14 0,-3 6 0,7 6 1,1-4-7,7-15-11,14-10-18,0-26-32,10-9-55,2-18-4,-2-14 0,0-10-2</inkml:trace>
          <inkml:trace contextRef="#ctx0" brushRef="#br0" timeOffset="61402.4987">9164 10754 89,'16'-22'102,"-16"22"-1,0-51 1,-14 20-73,9 2-8,-14-2-4,19 31-3,-49-37 3,18 37 1,-12 8 2,1 23-1,-8 10 0,9 19-2,-3 6-4,15 11 0,7-2-6,15-3 0,17-9-3,14-14-2,12-23 0,13-19-1,6-19 0,1-17-4,-3-17-1,-5-16-6,-4-4-7,-15-11-7,-3 9-3,-21-11-5,5 16 3,-22 0 0,4 17 6,-13 10 7,-3 16 14,-5 18 10,-8 17 9,8 23 5,-9 13 3,11 24 2,-2 0-2,15 14-1,2-9-8,16 0-2,6-20-5,12-14-2,7-27-4,5-21-1,7-25-2,2-16 0,1-18 1,-3-9-2,2-5-1,-2-2-1,0 7 1,-2 5-2,0 21 0,-6 10 0,4 25 1,-6 16 0,-2 22 1,-2 17 2,-1 12-1,-2 10 3,-2 2-1,2 0 2,-2-7-3,2-15 2,-2-17 0,0-16 0,-22-15 0,36-29-1,-19-10 1,-3-14-3,3-10 1,-2 0-3,2 1 1,0 6-1,-1 17 1,1 13 0,-17 26 2,34 14 0,-14 22 2,-6 13 2,3 9 0,2 7 3,-2-2-2,3-5 2,-1-15-3,3-14 2,-22-29-4,41 10 2,-41-10-2,36-51-3,-17 8-1,-2-10-4,2 2 1,-2 0-3,0 10 3,-2 10-1,-15 31 4,29-8 0,-15 30 4,1 17 4,2 12 1,2 9 3,0-2-2,5 2 2,1-14-4,4-9 2,2-23-3,0-14-1,-6-19 0,-1-18-3,-2-11-2,-3-12-3,0-8 0,-4-2-2,4 7 2,-5 10-1,6 12 2,2 19 3,2 22 2,5 22 4,2 17 1,5 19 2,1 7-2,4 5-3,2 5-16,-4-24-26,12-1-66,-15-26-27,0-21-1,-9-27-3</inkml:trace>
          <inkml:trace contextRef="#ctx0" brushRef="#br0" timeOffset="61558.7564">11135 10155 152,'0'0'124,"-22"31"-4,22 10-10,-5-2-91,5 2-119,8 2-14,-1-6-9,0-4-2</inkml:trace>
          <inkml:trace contextRef="#ctx0" brushRef="#br0" timeOffset="62377.5131">11881 11114 116,'17'-29'113,"-7"-15"-2,5-1 1,-3-1-75,-12-10-7,4 8-13,-8-1-7,-4 8-4,-9 7-2,-2 13-1,-12 9 0,-1 12 3,-9 12-1,-2 14 2,-8 8 0,5 17 2,0 2-1,10 10 0,9-3-2,15 1-2,12-13-1,20-12 0,9-14-1,12-17-2,9-17-1,1-20-1,2-9 0,-7-12-1,-2-2-2,-8-3-1,-9 12 2,-8 5-1,-19 41 4,22-20 2,-22 20 2,12 49 2,-7-4 2,7 16-1,9-1 1,11-2 0,14-9-2,9-16 0,13-18-1,9-17-2,5-20 1,3-19-2,-1-22 2,-4-17-3,-7-7-2,-13-12-3,-12-2 0,-11-3-3,-11 5 2,-11 4-1,-13 16 2,-9 8 1,-15 16 5,-7 16 2,-10 15 5,-4 24 2,-8 15 2,3 28 4,-3 15-2,13 27 1,9 11-3,19 13 0,15 5-5,26-6-2,20-6-11,16-25-19,30-4-73,-3-32-36,10-19-1,0-22-4</inkml:trace>
        </inkml:traceGroup>
        <inkml:traceGroup>
          <inkml:annotationXML>
            <emma:emma xmlns:emma="http://www.w3.org/2003/04/emma" version="1.0">
              <emma:interpretation id="{F557C8A5-E5F4-4D67-AE63-FAE0BE39B99B}" emma:medium="tactile" emma:mode="ink">
                <msink:context xmlns:msink="http://schemas.microsoft.com/ink/2010/main" type="inkWord" rotatedBoundingBox="20604,10841 24827,10775 24843,11815 20620,11881"/>
              </emma:interpretation>
              <emma:one-of disjunction-type="recognition" id="oneOf16">
                <emma:interpretation id="interp80" emma:lang="en-US" emma:confidence="1">
                  <emma:literal>arithmetic</emma:literal>
                </emma:interpretation>
                <emma:interpretation id="interp81" emma:lang="en-US" emma:confidence="0">
                  <emma:literal>arithmetis</emma:literal>
                </emma:interpretation>
                <emma:interpretation id="interp82" emma:lang="en-US" emma:confidence="0">
                  <emma:literal>arithmetiz</emma:literal>
                </emma:interpretation>
                <emma:interpretation id="interp83" emma:lang="en-US" emma:confidence="0">
                  <emma:literal>arithmeti</emma:literal>
                </emma:interpretation>
                <emma:interpretation id="interp84" emma:lang="en-US" emma:confidence="0">
                  <emma:literal>arilhmeT'ie</emma:literal>
                </emma:interpretation>
              </emma:one-of>
            </emma:emma>
          </inkml:annotationXML>
          <inkml:trace contextRef="#ctx0" brushRef="#br0" timeOffset="65702.2491">18786 10952 138,'0'0'101,"0"0"1,-2-41-4,16 12-72,6-17-4,9 0-13,4-9-4,4-6-3,6 6-2,3 1-2,-5 16 2,0 16-2,-5 20 2,-4 23 0,-8 25 0,-7 19 2,-5 13-2,-5 9 1,1-3-1,-4-6 2,4-15 0,1-20 0,-9-43 1,34-2-1,-12-37 1,4-19-1,1-15 1,2-4-3,5-3 1,2 8-2,0 14-1,-2 17 0,0 24 0,-5 24 1,-3 25-1,-1 13 2,-8 13 0,-3 8 1,1 1 0,-1-9 1,3-14 0,2-20-1,8-24 1,4-24 0,3-20-1,2-11-1,3-13 1,2-4-4,-2 2 1,-3 9-1,0 18 1,-7 18 1,-2 25 0,-27 0 2,41 56 1,-22-3 3,5 5 3,5 7 2,5-9 0,12-5 0,2-22 0,10-15-1,0-21-1,0-20-1,-7-16-3,-5-8-2,-12-12-2,-8-4-2,-14 1 1,-7 1-2,-12 10 2,-10 11 0,-5 15 5,-7 12 3,-7 17 3,2 22 3,-4 12 1,9 19 1,0 12-2,17 15 0,9 0-9,15-8-9,22 1-19,0-27-28,29-8-70,-1-21-4,9-19 0,-6-25-2</inkml:trace>
          <inkml:trace contextRef="#ctx0" brushRef="#br0" timeOffset="66092.8864">20886 10367 215,'-39'-36'130,"12"9"-1,18 3 1,9 24-77,43-26-20,6 18-15,11 1-13,8-3-12,14 13-27,-10-15-56,6 9-40,-8 3-1,-3 5-1,-9 2 1</inkml:trace>
          <inkml:trace contextRef="#ctx0" brushRef="#br0" timeOffset="65921.0027">21113 10227 213,'0'0'125,"-7"27"2,7 26-2,0 5-78,9 24-19,-2 5-16,10 5-6,3-3-12,-1-16-7,8-6-23,-13-35-33,3-10-56,-17-22-2,10-27 3,-22-17-1</inkml:trace>
          <inkml:trace contextRef="#ctx0" brushRef="#br0" timeOffset="66241.5374">21661 10488 255,'5'48'129,"7"10"0,3 0-3,14 5-94,-8-2-43,-1-20-57,9-5-56,-5-22-5,2-21 0,-6-27-3</inkml:trace>
          <inkml:trace contextRef="#ctx0" brushRef="#br0" timeOffset="66366.5496">21760 10053 231,'-31'-39'122,"2"15"-9,29 24-17,-32 3-134,23 18-68,9 16-9,5 1-8,2 6 1</inkml:trace>
          <inkml:trace contextRef="#ctx0" brushRef="#br0" timeOffset="66897.5137">22690 10312 142,'10'-25'111,"-10"25"0,22-31-1,-22 31-70,14-48-7,-6 21-14,-13-4-8,-3 7-3,-16 2-2,-10 17 2,-16 10 0,-6 19 1,-11 10 3,-4 17 2,-1 11-1,14 8 1,7 1-3,27 3 0,24-6-3,27-7-2,26-13-5,22-12-5,24-9-13,5-27-26,19-5-82,-14-14-3,-6-3-2,-16-5-1</inkml:trace>
          <inkml:trace contextRef="#ctx0" brushRef="#br0" timeOffset="63545.8845">15078 10841 79,'2'-32'99,"3"3"0,-12-12-1,-5-5-63,0 3-9,-10-5-8,-2 7-8,-8-3-3,-6 15-2,-11 7 1,-1 15 2,-13 9 3,2 25 1,-4 9 1,7 22 3,0 8-2,17 8 1,10 1-4,19-2-2,16-13-2,21-11-1,13-28-1,15-16-3,10-27 1,5-14-3,0-19-2,-8-11-3,-5 1-2,-13-5-2,-11 10 1,-14 6 1,-12 21 0,-5 33 3,-22-17 2,3 38 5,-3 16 4,0 13 2,5 8-1,12 8 2,8-8-1,16-3 0,13-16-2,13-15-2,11-24-2,9-22-1,3-19 0,-3-14-3,-2-15-2,-10-10-3,-5 3-2,-16-6-3,-3 16 1,-17 1-2,0 21 1,-14 8 1,2 37 3,-20-24 3,20 24 4,-26 27 4,11 2 1,10 9 1,8 3 0,11 3 1,10-1-2,13-6 0,4-8-2,9-8-2,6-13-3,2-11-1,-7-6 0,-5-13-2,-3-5-3,-11-7-1,-6 5 0,-11-7 1,-6 12 1,-11 2 1,2 22 3,-22-9 5,-2 23 5,0 15 4,-8 10 1,8 19 3,0 2 0,10 13 1,6-6-5,13 1-1,12-12-4,17-8-1,7-14-2,15-15-2,6-16-2,6-18 1,0-14 0,-1-12 0,-6-10-1,-11-2 0,-6-3 1,-13 8 2,-9 5 3,-7 18-1,-15 25 4,0 0-2,21 20 2,-9 18-1,8 8-8,4 0-16,14 10-43,-1-17-66,6-8-2,-2-24-2,3-14-2</inkml:trace>
          <inkml:trace contextRef="#ctx0" brushRef="#br0" timeOffset="63702.1501">16607 10109 248,'-29'-17'123,"0"14"-1,7 13-8,8 12-117,2 4-68,12 11-50,5-1 1,4-5-5</inkml:trace>
          <inkml:trace contextRef="#ctx0" brushRef="#br0" timeOffset="64124.0445">17052 10099 106,'0'0'112,"0"0"2,0 0 4,0 0-64,26 41-7,-2 24-9,-4 13-14,11 23-4,-2 5-8,2 6-7,3-6-11,-7-19-10,2-10-24,-15-40-42,-14-37-38,24 0-3,-24-37 0,-9-13 2</inkml:trace>
          <inkml:trace contextRef="#ctx0" brushRef="#br0" timeOffset="64577.1862">16916 10258 188,'-12'-24'123,"10"-5"1,11 0-2,6-9-78,24 1-9,-1-11-13,15 0-8,10-3-8,5 3 0,4 9-5,6 10 1,1 14-4,-4 20-3,0 27 0,-12 16-2,-7 22 2,-11 15-1,-8 14 2,-11 12 2,-6 3 2,-6-3 3,-4-17 0,2-12 1,-5-24 0,5-26 0,-12-32-1,24-10 0,-9-29-3,-1-14 0,3-10 0,0-2-3,2 5 0,1 9-4,2 15 2,-3 14-1,3 22 2,-22 0-2,38 58 2,-21-10 1,5 13 2,0 6 4,2 3-1,2-2 3,6-8-3,6-11 1,1-8-13,2-19-35,0-3-74,-2-5-5,-5-9-1,-5-2-5</inkml:trace>
        </inkml:traceGroup>
        <inkml:traceGroup>
          <inkml:annotationXML>
            <emma:emma xmlns:emma="http://www.w3.org/2003/04/emma" version="1.0">
              <emma:interpretation id="{B2040B45-7518-4D2D-8745-8218DFFAD712}" emma:medium="tactile" emma:mode="ink">
                <msink:context xmlns:msink="http://schemas.microsoft.com/ink/2010/main" type="inkWord" rotatedBoundingBox="26224,10374 29298,10326 29315,11409 26241,11457"/>
              </emma:interpretation>
              <emma:one-of disjunction-type="recognition" id="oneOf17">
                <emma:interpretation id="interp85" emma:lang="en-US" emma:confidence="1">
                  <emma:literal>and</emma:literal>
                </emma:interpretation>
                <emma:interpretation id="interp86" emma:lang="en-US" emma:confidence="1">
                  <emma:literal>an d</emma:literal>
                </emma:interpretation>
                <emma:interpretation id="interp87" emma:lang="en-US" emma:confidence="0">
                  <emma:literal>ane d</emma:literal>
                </emma:interpretation>
                <emma:interpretation id="interp88" emma:lang="en-US" emma:confidence="0">
                  <emma:literal>are d</emma:literal>
                </emma:interpretation>
                <emma:interpretation id="interp89" emma:lang="en-US" emma:confidence="0">
                  <emma:literal>any d</emma:literal>
                </emma:interpretation>
              </emma:one-of>
            </emma:emma>
          </inkml:annotationXML>
          <inkml:trace contextRef="#ctx0" brushRef="#br0" timeOffset="68008.6181">24993 10360 1,'-3'-29'46,"-21"-10"27,5 8-2,-15 12-27,-12-1 3,3 20-4,-23 5 2,8 22 2,-16-1-2,13 27-2,-4-7-8,19 15-4,10-8-8,24 0-3,12-14-5,26-8-4,13-21-3,14-15-4,7-17-2,3-14-4,0-15 0,-10-7-3,-2-2 1,-17-3-2,-8 7 2,-16 6-1,-8 9 2,-6 9 1,4 32 3,-29-14 2,4 31 1,9 14 3,-4 12 0,11 15 2,4 3-2,12 4 2,12-7-3,13-7 0,9-20-1,12-14-1,10-24-1,7-17-2,-3-20 2,4-11-3,-9-8 1,-1-2-1,-8 4 0,-10 8-1,-4 12 0,-10 17 0,-7 19 0,-22 5 0,31 46 0,-24 2 0,1 13 0,4 1 1,0 9-1,7-4 1,8-11-1,7-18 1,4-18 0,6-18 0,-1-19 0,1-17-1,-3-16 2,-5-8-1,-5-8 0,-2 4-1,-2 8 1,-8 11 0,1 14 0,-20 29-1,33 2 1,-18 27-1,-1 22-2,-1 5-6,3 19-20,-8-17-40,13 7-56,4-17-2,4-12-2,-3-19-1</inkml:trace>
          <inkml:trace contextRef="#ctx0" brushRef="#br0" timeOffset="68493.0095">27240 9524 131,'0'0'115,"0"0"6,-17 43-2,14 15-72,-16 8-3,14 28-14,-5 5-6,13 14-7,2-4-4,9-2-6,6-16-1,6-16-5,1-24-2,2-22-1,0-24-5,-29-5-5,33-46-8,-35-2-4,-5 4-1,-22-11-1,-7 11 2,-30 3 5,-1 12 11,-18 17 12,-9 9 13,7 23 9,-5 4 3,22 22 3,5 0-1,38 17-2,15-13-9,41 4-5,27-13-6,28-10-4,23-9-12,4-22-24,24-5-99,-17-19-3,-2-3-3,-26-9-2</inkml:trace>
        </inkml:traceGroup>
      </inkml:traceGroup>
    </inkml:traceGroup>
    <inkml:traceGroup>
      <inkml:annotationXML>
        <emma:emma xmlns:emma="http://www.w3.org/2003/04/emma" version="1.0">
          <emma:interpretation id="{3358D536-E64F-4657-9383-4D35C96F5185}" emma:medium="tactile" emma:mode="ink">
            <msink:context xmlns:msink="http://schemas.microsoft.com/ink/2010/main" type="paragraph" rotatedBoundingBox="1965,12646 18642,12606 18644,13809 1968,1384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16EAC33-09F8-4400-8E4D-D9AF43E2DD79}" emma:medium="tactile" emma:mode="ink">
              <msink:context xmlns:msink="http://schemas.microsoft.com/ink/2010/main" type="line" rotatedBoundingBox="1965,12646 18642,12606 18644,13809 1968,13849"/>
            </emma:interpretation>
          </emma:emma>
        </inkml:annotationXML>
        <inkml:traceGroup>
          <inkml:annotationXML>
            <emma:emma xmlns:emma="http://www.w3.org/2003/04/emma" version="1.0">
              <emma:interpretation id="{28C8F4ED-118F-4E00-ACE1-4032FEB8D67A}" emma:medium="tactile" emma:mode="ink">
                <msink:context xmlns:msink="http://schemas.microsoft.com/ink/2010/main" type="inkWord" rotatedBoundingBox="1971,12654 8786,12705 8777,13860 1962,13810"/>
              </emma:interpretation>
              <emma:one-of disjunction-type="recognition" id="oneOf18">
                <emma:interpretation id="interp90" emma:lang="en-US" emma:confidence="0">
                  <emma:literal>interval</emma:literal>
                </emma:interpretation>
                <emma:interpretation id="interp91" emma:lang="en-US" emma:confidence="0">
                  <emma:literal>internal</emma:literal>
                </emma:interpretation>
                <emma:interpretation id="interp92" emma:lang="en-US" emma:confidence="0">
                  <emma:literal>C'mTerval</emma:literal>
                </emma:interpretation>
                <emma:interpretation id="interp93" emma:lang="en-US" emma:confidence="0">
                  <emma:literal>intervals</emma:literal>
                </emma:interpretation>
                <emma:interpretation id="interp94" emma:lang="en-US" emma:confidence="0">
                  <emma:literal>C'mterval</emma:literal>
                </emma:interpretation>
              </emma:one-of>
            </emma:emma>
          </inkml:annotationXML>
          <inkml:trace contextRef="#ctx0" brushRef="#br0" timeOffset="69571.1876">297 12315 82,'-27'-34'114,"6"25"1,21 9 3,-51 4-67,34 25-5,-10 0-10,15 25-7,3 6-8,16 25-9,10 2-3,17 4-7,12-4-8,7-14-13,22-8-18,-8-36-29,13-19-56,-12-37-1,-8-21-2,-14-29 0</inkml:trace>
          <inkml:trace contextRef="#ctx0" brushRef="#br0" timeOffset="69727.4458">461 12030 124,'-50'-24'113,"8"14"-5,11 15 1,7 9-82,19 18-22,17 16-54,8 0-55,8 10-4,9 0-5,9 3 2</inkml:trace>
          <inkml:trace contextRef="#ctx0" brushRef="#br0" timeOffset="70133.7147">800 12975 176,'-17'-44'122,"14"-2"1,13-2-8,-3-20-88,17 10-4,-2-4-11,9 11-3,-2 7-8,5 13 2,2 12-4,-2 16 4,3 15-5,-6 10 2,0 12 0,1 2-4,2 3 3,-3-5-6,0-8 1,3-16-5,2-13 3,-4-18-2,7-8 1,-8-12 3,3-1-2,-3 1 6,-2 5-3,0 14 7,-5 15-2,-2 14 4,-5 18 0,2 11-3,-2 10 3,3 7-12,1 10-21,-6-5-82,9-10-4,3-9-4,6-18-1</inkml:trace>
          <inkml:trace contextRef="#ctx0" brushRef="#br0" timeOffset="70539.9867">1882 12284 142,'-24'-37'131,"14"-1"-2,25 4 1,14-2-72,24 14-29,5-5-13,12 1-19,17 16-40,-8-12-83,4 13-2,-13-3-4,-3 4-2</inkml:trace>
          <inkml:trace contextRef="#ctx0" brushRef="#br0" timeOffset="70368.109">2181 12056 186,'-4'66'127,"-1"9"-2,10 24-5,-3-5-97,15 12-13,2-14-16,-2-15-23,15-6-40,-15-30-52,-3-20-4,-14-21-1,0-31 12</inkml:trace>
          <inkml:trace contextRef="#ctx0" brushRef="#br0" timeOffset="71427.8344">2817 12939 119,'24'-21'110,"5"-11"1,2-14-6,-4-9-81,9-3-3,-7-5-15,-5-5-2,-4 5-6,-11 5 2,-9 5-5,-7 12 4,-5 12-4,-10 12 2,-7 15 2,-2 12 4,-3 16 3,0 13 2,5 19 2,10 7-1,4 5 2,18 10-2,11-10 1,18-5-6,11-17-1,18-19-3,11-26 1,8-25-2,2-19 0,-2-15-1,-8-11-5,-9-10 0,-7 2-5,-18 2 1,-14 10-5,-14 13 4,-5 13-4,-12 8 4,7 29 4,-22-19 3,22 19 4,-27 22 6,18 0 2,6 11 3,8 1 3,14 5-2,10-3 1,17-5-3,7-6 0,13-11-5,6-9-1,3-7-3,-2-13-3,-8-7 1,-7-4-2,-15-8 1,-9 5-1,-15 2 3,-16 6-1,-3 21 4,-29-17 4,0 24 4,-10 7 5,-2 20 0,-10 12 4,10 17-4,3 5 3,13 11-5,11-1-2,24-1-12,19 0-16,9-24-34,30-4-73,0-25-2,14-14-3,0-25 0</inkml:trace>
          <inkml:trace contextRef="#ctx0" brushRef="#br0" timeOffset="71771.6008">4696 12459 147,'-7'24'123,"10"19"0,-3 8-1,24 21-82,-15-4-7,23 9-15,-6-14-4,13-10-6,0-24-3,2-21-2,0-28 0,0-23-3,-2-22-6,-6-18-3,6 1-20,-17-19-36,9 21-60,-7 3-1,1 24-3,-4 14 1</inkml:trace>
          <inkml:trace contextRef="#ctx0" brushRef="#br0" timeOffset="72459.1342">5759 12819 110,'27'12'118,"-5"-17"2,-3-17-4,-9-21-69,2-1-15,-15-19-13,3-2-6,-12-5-9,-5 0-1,-9 7-5,-8 8 3,-5 9-4,-7 12 3,-4 19 0,-3 18 2,-3 18 0,5 18 2,5 19 3,10 15-3,10 6 4,16 6-4,12-8 3,20-4-5,9-20 4,15-12-6,5-24 0,5-20-1,-1-21-1,-4-14-1,-8-16-4,-9-8 2,-5-1-6,-12 0 3,-2 10-5,-10 4 7,-3 21-4,-2 28 8,0 0 4,0 0 1,-15 55 6,18 3-1,4 2 4,10 13-2,10-5 3,14-1-5,7-16-1,12-10-3,8-24 0,7-17-1,0-24-1,2-22-3,-9-22-3,-5-14 2,-10-15-8,-10-11 3,-9-1-5,-15-2 5,-7 12-4,-12 7 5,-9 20 3,-11 14 3,-9 21 7,-7 28 1,-7 18 5,-3 30 0,-5 17 2,10 23 1,2 13 0,20 17-4,12-3-1,24 3-5,21-13-2,23-18-10,23-11-17,1-33-60,21-10-51,1-26-1,4-15-5,-12-19 1</inkml:trace>
        </inkml:traceGroup>
        <inkml:traceGroup>
          <inkml:annotationXML>
            <emma:emma xmlns:emma="http://www.w3.org/2003/04/emma" version="1.0">
              <emma:interpretation id="{844A0D86-BDB3-4B54-B2C7-E1AF6986FD99}" emma:medium="tactile" emma:mode="ink">
                <msink:context xmlns:msink="http://schemas.microsoft.com/ink/2010/main" type="inkWord" rotatedBoundingBox="15509,12614 17911,12608 17914,13682 15511,13688"/>
              </emma:interpretation>
              <emma:one-of disjunction-type="recognition" id="oneOf19">
                <emma:interpretation id="interp95" emma:lang="en-US" emma:confidence="1">
                  <emma:literal>arithmetic.</emma:literal>
                </emma:interpretation>
                <emma:interpretation id="interp96" emma:lang="en-US" emma:confidence="0">
                  <emma:literal>aatmneTic.</emma:literal>
                </emma:interpretation>
                <emma:interpretation id="interp97" emma:lang="en-US" emma:confidence="0">
                  <emma:literal>arithmetic,</emma:literal>
                </emma:interpretation>
                <emma:interpretation id="interp98" emma:lang="en-US" emma:confidence="0">
                  <emma:literal>aatmnetic.</emma:literal>
                </emma:interpretation>
                <emma:interpretation id="interp99" emma:lang="en-US" emma:confidence="0">
                  <emma:literal>aatmneric.</emma:literal>
                </emma:interpretation>
              </emma:one-of>
            </emma:emma>
          </inkml:annotationXML>
          <inkml:trace contextRef="#ctx0" brushRef="#br0" timeOffset="76780.7132">13911 12765 1,'14'-21'67,"13"-6"11,-13-21-3,11-8-47,-9-2-12,-3-7-5,-6-5-4,-7 5 0,-5 7 6,-12 12 3,0 17 8,-19 12 3,5 27 7,-18 4 1,8 27 5,-7 5-1,12 19-3,-3 3-6,20 14-9,7-12 0,24 0-9,19-14-3,17-13-14,25-7-18,4-26-45,15-5-53,-3-24 0,3-8-4,-10-14 0</inkml:trace>
          <inkml:trace contextRef="#ctx0" brushRef="#br0" timeOffset="77140.1004">14334 12326 162,'-17'-46'120,"22"12"3,14 3-3,20 18-50,11-1-39,23 12-17,11 6-25,-2-4-32,15 10-74,-12-3-5,-6 3 0,-11-10-2</inkml:trace>
          <inkml:trace contextRef="#ctx0" brushRef="#br0" timeOffset="76983.8432">14549 12304 221,'0'48'127,"0"13"-2,12 16-3,-3-5-88,16 13-20,-1-5-22,-3-20-24,13-2-45,-14-26-45,-20-32-2,0 0 0,7-29 0</inkml:trace>
          <inkml:trace contextRef="#ctx0" brushRef="#br0" timeOffset="77280.7326">15186 12331 255,'0'65'129,"-2"5"-4,9 14-2,-4-11-95,14-1-28,7-4-50,-2-25-72,2-18-5,0-30-4,0-24-2</inkml:trace>
          <inkml:trace contextRef="#ctx0" brushRef="#br0" timeOffset="77405.743">15363 11804 102,'0'0'71,"0"0"-66,0 0-4,17 36-79,0 15-11</inkml:trace>
          <inkml:trace contextRef="#ctx0" brushRef="#br0" timeOffset="77702.6282">16034 12343 169,'3'-32'110,"-8"-4"4,-5 0 0,-2 12-76,-22-3-5,-2 20-8,-17 7 0,2 21 0,-11 11 0,6 23-2,-12 6-3,22 16-3,10 3-4,22 4-5,16-6-2,22-8-10,27-7-11,12-30-45,24-1-75,7-25-4,10-4-2,-3-18 1</inkml:trace>
          <inkml:trace contextRef="#ctx0" brushRef="#br0" timeOffset="73631.0681">8393 12604 30,'2'-44'83,"-14"-7"-1,5 10-2,-17-2-62,0 4-12,-8 10 4,-9 5 0,-7 14 8,-13 8 2,3 16 6,-7 8 3,10 24-1,-6 7 3,20 17-8,5-2-1,26 9-10,13-9-1,16-5-7,17-15-1,15-17-2,7-21 1,7-17-3,-2-17-1,-3-15-3,-4-9-2,-13-8-1,-9 1-5,-17-3 5,-7 12-4,-13 5 7,-6 16-1,9 25 9,-39-12 2,39 12 3,-41 44 8,29-1-5,2 1 6,18 9-5,8-10 3,18 1-6,10-18 0,14-6-3,9-23-2,8-11 1,0-18-3,-5-9 1,-7-9-6,-10-8 3,-9 0-6,-13 0 4,-12 5-4,-14 7 2,-7 9-2,-5 11 2,7 26 0,-32-15 3,32 15 1,-34 34 2,20 0 3,7 7-1,7 5 2,12 0-3,7-3 3,12-6-3,11-11 1,3-6-3,6-13-1,0-12 1,0-12-5,-8-10 4,-4-4-4,-10-8 2,-7 1-2,-8-3 2,-12 7-3,-4 10 2,2 24 3,-27-10 0,3 27 5,0 14 0,-5 18 5,5 11-3,0 0 5,14 13-3,8-5 3,14-1-6,10-11 1,19-5-4,12-15 0,12-14-1,5-13-2,3-16-1,-3-15-1,-5-14-4,-5-10-2,-11-12 1,-11-2-4,-11-3 5,-10 10-2,-5 7 9,-7 14 0,-5 32 6,0 0 2,0 0-1,31 44 4,-14-1-9,9 6-6,1-8-32,24 0-88,-10-17-2,2-10-4,-4-26 1</inkml:trace>
          <inkml:trace contextRef="#ctx0" brushRef="#br0" timeOffset="73787.3253">9966 11949 210,'-27'-17'122,"3"12"-4,24 5-9,-17 34-123,12-3-93,12 3-11,3-2-4,2-1-2</inkml:trace>
          <inkml:trace contextRef="#ctx0" brushRef="#br0" timeOffset="74177.9699">10584 12149 171,'-22'15'122,"5"23"2,3 16-2,7 30-80,-1 3-15,21 17-13,1-2-6,13-11-13,11-6-10,-2-30-22,20-4-35,-10-36-49,-3-18-1,-16-28 1,-10-13 0</inkml:trace>
          <inkml:trace contextRef="#ctx0" brushRef="#br0" timeOffset="74381.1053">10285 12306 223,'-46'-33'127,"12"-6"-3,34 39-32,-3-58-48,47 34-10,14-8-14,26 1-9,15 2-7,10 0-10,7 10-14,-7-10-21,4 29-33,-18-10-51,-8 20-1,-25-3-1,-8 15 5</inkml:trace>
          <inkml:trace contextRef="#ctx0" brushRef="#br0" timeOffset="74771.7547">11340 12176 158,'8'53'120,"1"7"-1,11 20-7,-11-15-59,20 20-15,-7-22-12,14-3-9,-9-24-3,11-19-8,-9-26 0,3-20-1,-3-20-2,0-13 3,-5-9-4,0-3 1,-2 6-3,-3 15 2,3 19-3,-22 34 1,34 7-1,-17 32 1,2 19 0,0 14 1,3 15-1,0 0-1,4-7 1,3-17-2,5-22 3,2-22-3,-2-21 3,2-25 0,-4-21-1,-1-17 3,-2-10-2,-2-7 2,-1 4-2,1 13 2,2 19-3,0 20 0,0 23-1,2 20 1,1 27-4,-3 9-8,7 26-37,-12-8-79,5 1-2,-7-16-3,2-11-2</inkml:trace>
          <inkml:trace contextRef="#ctx0" brushRef="#br0" timeOffset="75765.0322">12751 12739 21,'0'0'84,"-31"-5"3,31 5-25,-24-7-1,24 7-6,-12-24-2,4-3-11,16 5-6,-1-14-11,7 5-2,1-6-11,7 1 0,-3 2-9,5 0-1,-2 13-2,4 6 0,-2 15 0,3 10 0,-5 19 1,0 17-1,-1 9 0,1 13-3,-5 2 2,0 0-2,0-5 1,0-11-2,-3-18 2,-14-36-5,32 14 1,-18-35-6,3-6-11,-10-21-20,10 7-64,-7-3-2,-5 10-2,-3 8 2</inkml:trace>
          <inkml:trace contextRef="#ctx0" brushRef="#br0" timeOffset="77858.8854">16810 12608 379,'-10'25'139,"10"-25"-14,-29 29-100,29-29-156,-14 21-7,14-21-6,0 0-2</inkml:trace>
        </inkml:traceGroup>
      </inkml:traceGroup>
    </inkml:traceGroup>
  </inkml:traceGroup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51:29.88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8C948E54-710D-4EE3-BB65-129C8A3E3C61}" emma:medium="tactile" emma:mode="ink">
          <msink:context xmlns:msink="http://schemas.microsoft.com/ink/2010/main" type="inkDrawing" rotatedBoundingBox="12464,5866 17373,5790 17376,5925 12466,6001" semanticType="underline" shapeName="Other">
            <msink:sourceLink direction="with" ref="{91208FE7-7BB7-4019-911F-4F91CA9FDD14}"/>
          </msink:context>
        </emma:interpretation>
      </emma:emma>
    </inkml:annotationXML>
    <inkml:trace contextRef="#ctx0" brushRef="#br0">3 112 99,'-24'5'115,"24"-5"4,-25 9-1,25-9-74,27 0-5,7-7-4,33 7-11,20-9-4,34 4-4,41-5-5,46 0-1,41 1-2,36-1-2,41-4-1,29-1 0,20 3-1,1 2-3,-6 3-1,-24 0-4,-32 7-4,-37 0-2,-40 5-2,-48-3-3,-37 13-8,-41-11-9,-22 16-13,-35-13-29,-16 5-45,-6 5 1,-32-17 0,29 29 18</inkml:trace>
  </inkml:traceGroup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8:34.75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18:47.742"/>
    </inkml:context>
  </inkml:definitions>
  <inkml:traceGroup>
    <inkml:annotationXML>
      <emma:emma xmlns:emma="http://www.w3.org/2003/04/emma" version="1.0">
        <emma:interpretation id="{CA9FC9E9-4614-41C4-8744-598A0744BFEA}" emma:medium="tactile" emma:mode="ink">
          <msink:context xmlns:msink="http://schemas.microsoft.com/ink/2010/main" type="writingRegion" rotatedBoundingBox="4430,734 31248,590 31297,9610 4479,9755"/>
        </emma:interpretation>
      </emma:emma>
    </inkml:annotationXML>
    <inkml:traceGroup>
      <inkml:annotationXML>
        <emma:emma xmlns:emma="http://www.w3.org/2003/04/emma" version="1.0">
          <emma:interpretation id="{0AB8A91F-058D-486E-92BA-F745282D5C4D}" emma:medium="tactile" emma:mode="ink">
            <msink:context xmlns:msink="http://schemas.microsoft.com/ink/2010/main" type="paragraph" rotatedBoundingBox="4830,732 20956,645 20966,2653 4841,273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4E8B1C-2B28-4767-9674-13A33C403F6D}" emma:medium="tactile" emma:mode="ink">
              <msink:context xmlns:msink="http://schemas.microsoft.com/ink/2010/main" type="line" rotatedBoundingBox="4830,732 20956,645 20966,2653 4841,2739"/>
            </emma:interpretation>
          </emma:emma>
        </inkml:annotationXML>
        <inkml:traceGroup>
          <inkml:annotationXML>
            <emma:emma xmlns:emma="http://www.w3.org/2003/04/emma" version="1.0">
              <emma:interpretation id="{5B9571D9-22E9-4D4E-96ED-9A8D1E6357D5}" emma:medium="tactile" emma:mode="ink">
                <msink:context xmlns:msink="http://schemas.microsoft.com/ink/2010/main" type="inkWord" rotatedBoundingBox="4830,732 12365,692 12376,2699 4841,2739"/>
              </emma:interpretation>
              <emma:one-of disjunction-type="recognition" id="oneOf0">
                <emma:interpretation id="interp0" emma:lang="en-US" emma:confidence="1">
                  <emma:literal>Periodic</emma:literal>
                </emma:interpretation>
                <emma:interpretation id="interp1" emma:lang="en-US" emma:confidence="0">
                  <emma:literal>periodic</emma:literal>
                </emma:interpretation>
                <emma:interpretation id="interp2" emma:lang="en-US" emma:confidence="0">
                  <emma:literal>Periodize</emma:literal>
                </emma:interpretation>
                <emma:interpretation id="interp3" emma:lang="en-US" emma:confidence="0">
                  <emma:literal>•Periodic</emma:literal>
                </emma:interpretation>
                <emma:interpretation id="interp4" emma:lang="en-US" emma:confidence="0">
                  <emma:literal>periodize</emma:literal>
                </emma:interpretation>
              </emma:one-of>
            </emma:emma>
          </inkml:annotationXML>
          <inkml:trace contextRef="#ctx0" brushRef="#br0">2460 1720 97,'25'0'97,"-8"-23"1,6-12-4,4-6-72,6-19-6,1-5-13,1-6-7,-7-1-6,-5 5-4,-12 5-1,-4 11-1,-14 12 1,-7 13 7,-9 15 7,-4 8 6,-1 15 8,-4 6 3,11 8 3,2 2 1,15 4 0,11-2-5,14 0-3,13-7-5,17-5-2,14-6-6,6-10-3,5-2-7,0-11-3,1-3-1,-13-7 0,-6 5 0,-19 0 1,-13 2 5,-26 14 8,0 0 10,0 0 5,-40 25 5,8 10 2,-12 0 3,7 20 2,-2-2-3,18 14-2,7-5-5,24 3-3,10-12-4,22-7 1,18-16-6,14-14-1,9-20-4,2-22-2,5-11-1,-6-13-2,-4-10 1,-15-3 0,-14 3 4,-17 5 1,-15 9 6,-12 11 5,-16 12 2,9 23 2,-37-5 2,37 5-2,-37 47-2,32-8-2,7 7-4,19 9-1,9-4-4,16 0-1,14-7-8,7-16-9,12-3-25,-12-30-83,9-15-2,-11-22-1,-5-9-1</inkml:trace>
          <inkml:trace contextRef="#ctx0" brushRef="#br0" timeOffset="146.5023">4051 877 188,'-37'-13'116,"2"6"-4,14 7-9,21 0-94,0 0-106,5 25-7,18-13-9,12 4-4</inkml:trace>
          <inkml:trace contextRef="#ctx0" brushRef="#br0" timeOffset="818.5044">4741 1588 105,'35'-6'102,"-3"-6"2,-4-6-1,-8-10-69,8 2-8,-14-15-6,0 2-9,-14-10-3,-5 8-2,-13-1-2,-10 10-1,-9 2 2,-11 16 0,-12 7 3,-3 16 3,-4 5 2,3 16 2,-1 7 0,10 14-1,4 4-1,23 10 0,10 2-5,22-3-2,17-6-3,16-9-1,21-10 0,16-18-1,6-19-2,3-14 0,5-20-1,-9-7-3,-8-10 0,-13-8-2,-19-1 0,-20 0-1,-15 3 1,-18 4 0,-13 12 3,-17 4 2,-16 10 4,-2 13 2,-8 10 3,6 16 0,4 6 1,11 15 2,10 2-1,20 7-2,26 2-2,21-2 0,18-2-8,21-17-13,25 7-51,1-29-58,20-6-2,-5-15-2,-1-10-3</inkml:trace>
          <inkml:trace contextRef="#ctx0" brushRef="#br0" timeOffset="1570.0991">5754 658 114,'0'51'105,"3"16"1,1 16-1,3 23-63,0-2-14,12 11-7,6-1-11,7-8-7,3-14-4,0-20-1,-1-19-2,-4-23 0,-4-21-1,-26-9-1,23-39-3,-35 2-3,-6-2-1,-15-8 1,-6 6 0,-12 2 3,-4 9 5,-5 11 6,-5 8 8,8 20 8,-1 0 4,12 23 1,2 3 0,18 18 1,10 3-6,23 4-4,12-7-4,20-7-4,14-7-4,19-18-2,11-14-5,7-23-2,2-19-1,-2-14-1,0-11 1,-14-9 0,-6 2 2,-22 0 3,-11 7 7,-14 16 4,-16 10 3,-7 34 2,-9-26 2,9 26 0,-23 30 0,16 5-1,4 2-4,17 11-2,7 6-3,14 1-1,13 3-6,10-10-4,11 1-18,-4-33-38,9 0-64,-10-32-1,-4-14-2,-13-30 0</inkml:trace>
          <inkml:trace contextRef="#ctx0" brushRef="#br0" timeOffset="1726.4619">6615 889 245,'-30'5'125,"0"-5"-8,30 0-3,-13 20-121,13-20-96,37 23-13,-7-11-9,9 4 0</inkml:trace>
          <inkml:trace contextRef="#ctx0" brushRef="#br0" timeOffset="2180.3389">7280 1429 124,'28'-9'107,"-3"-10"-2,-6-6 1,4 0-72,-14-17-7,0 5-10,-9-4-4,-4 6-1,-15 3 0,-6 13 1,-17 5 1,-4 14 1,-14 7 0,-2 16 0,-7 10-1,4 15 0,-2 5-2,16 14 1,12 7-5,18 5 1,21-1-5,23-2 1,19-6-4,25-15-3,16-4-10,7-31-28,18-1-89,-4-21-5,3-10-1,-13-13-5</inkml:trace>
          <inkml:trace contextRef="#ctx0" brushRef="#br0" timeOffset="-1805.2799">341 393 105,'2'-21'98,"-2"21"1,2-28 1,-2 28-61,0 0-1,14 39-9,12 19-8,-1 28-2,14 31-7,3 31-6,6 27-14,15 29-18,-6-8-22,10 2-60,-9-18-4,-7-30-3,-10-39 3</inkml:trace>
          <inkml:trace contextRef="#ctx0" brushRef="#br0" timeOffset="-1425.7835">-1 651 185,'2'-69'100,"12"-5"1,9-7-35,17 3-50,8-5 4,19 9-7,7 2-2,11 17-2,10 13 0,14 21-2,1 19 0,10 21 1,-7 15-1,3 22 2,-15 11 0,-8 18 2,-26 5-1,-19 9 1,-25 3-4,-20-1 0,-29-6 0,-13-7-6,-19-14-4,-11-14-9,-5-9-8,-14-26-20,8-4-28,-6-19-47,12-2-5,5-12 3,11 1-2</inkml:trace>
          <inkml:trace contextRef="#ctx0" brushRef="#br0" timeOffset="-900.7533">1587 1743 175,'12'30'115,"6"0"2,6-16-4,10-2-82,1-26-8,13-9-10,-2-24-6,1-17-4,3-15-3,-8-6-5,-5-7 2,-14 4-5,-11 12 2,-15 9-3,-11 18 1,-16 19 2,-16 21 5,-7 21 5,-14 15 2,5 24 5,-5 7-1,11 16 4,13 9-3,17 9 0,24-4-6,27-5-3,26-9-16,16-28-34,30-5-71,16-29-4,9-21-3,3-21-3</inkml:trace>
        </inkml:traceGroup>
        <inkml:traceGroup>
          <inkml:annotationXML>
            <emma:emma xmlns:emma="http://www.w3.org/2003/04/emma" version="1.0">
              <emma:interpretation id="{890095B1-CD39-4EAD-AB6B-C7A246DDF9E4}" emma:medium="tactile" emma:mode="ink">
                <msink:context xmlns:msink="http://schemas.microsoft.com/ink/2010/main" type="inkWord" rotatedBoundingBox="13670,1007 20957,968 20966,2529 13678,2568"/>
              </emma:interpretation>
              <emma:one-of disjunction-type="recognition" id="oneOf1">
                <emma:interpretation id="interp5" emma:lang="en-US" emma:confidence="1">
                  <emma:literal>Functions</emma:literal>
                </emma:interpretation>
                <emma:interpretation id="interp6" emma:lang="en-US" emma:confidence="0">
                  <emma:literal>F unctions</emma:literal>
                </emma:interpretation>
                <emma:interpretation id="interp7" emma:lang="en-US" emma:confidence="0">
                  <emma:literal>F Unctions</emma:literal>
                </emma:interpretation>
                <emma:interpretation id="interp8" emma:lang="en-US" emma:confidence="0">
                  <emma:literal>F unction</emma:literal>
                </emma:interpretation>
                <emma:interpretation id="interp9" emma:lang="en-US" emma:confidence="0">
                  <emma:literal>F Unction</emma:literal>
                </emma:interpretation>
              </emma:one-of>
            </emma:emma>
          </inkml:annotationXML>
          <inkml:trace contextRef="#ctx0" brushRef="#br0" timeOffset="2905.7135">9169 351 104,'0'-35'100,"0"35"3,0 0 3,0 0-56,-14 60-8,0-2-8,12 35-9,-7 17-7,4 22-7,0 6-7,5 3-16,10 2-19,-8-25-36,14-9-46,-4-26-4,1-28-2,-3-29 1</inkml:trace>
          <inkml:trace contextRef="#ctx0" brushRef="#br0" timeOffset="3160.9432">8836 404 147,'7'-25'114,"-7"25"0,37-42-2,-4 28-61,6-4-21,23 9-5,10-1-15,13 1-10,12 16-20,-2-7-29,11 14-61,-7 0-4,-7 7-1,-15-1-3</inkml:trace>
          <inkml:trace contextRef="#ctx0" brushRef="#br0" timeOffset="3380.2207">9148 1099 218,'0'0'117,"44"0"0,2-2-6,7-10-90,16 8-18,19 6-44,-2-11-70,1 4-5,-4-4-2,-4 4-3</inkml:trace>
          <inkml:trace contextRef="#ctx0" brushRef="#br0" timeOffset="3721.6883">10085 933 201,'3'55'118,"8"12"-1,5-2-2,14 9-79,0-12-8,14-7-17,5-18-5,8-16-3,1-16-2,-3-17 1,-4-15-1,-9-13-3,-8-6-3,-15-14-4,-3 5-19,-25-12-19,4 11-69,-18-1-1,-2 6-3,-10-2 3</inkml:trace>
          <inkml:trace contextRef="#ctx0" brushRef="#br0" timeOffset="4433.1948">10718 1471 89,'4'-37'95,"8"-7"-1,0-9-2,4-10-55,4 3-15,-1 0-3,2 10-3,-3 3-2,3 15 4,-21 32-1,28-16 1,-28 16-1,20 53-4,-15-7 1,4 17-7,1-6 1,1 8-6,3-7 1,4-10-1,3-16-2,5-11 1,8-25-2,1-19 2,2-17-1,0-13 0,0-9 0,-3-5 3,-1 2-6,-6 8 4,-8 17-1,-8 20 1,-11 20 1,0 0 2,12 34 1,-12 12-2,-2 10 6,6 6-4,3-7-5,7-4-13,18 5-33,1-24-69,13-7-4,2-20-1,10-12-3</inkml:trace>
          <inkml:trace contextRef="#ctx0" brushRef="#br0" timeOffset="4753.7506">12057 882 60,'-16'-25'91,"16"25"10,-35-30-2,7 23-32,-11-5-27,2 24-3,-14 2-2,7 22-7,-11 6 1,9 20-8,0 3-1,16 11-7,9 0 0,21 1-6,16-17-4,21-7-2,23-16-10,9-21-13,24-2-32,-8-31-66,12-8-2,-2-19-1,-5 0-3</inkml:trace>
          <inkml:trace contextRef="#ctx0" brushRef="#br0" timeOffset="5213.6087">12350 723 278,'0'0'125,"44"-16"2,-7 2-9,18 11-97,8-1-15,6-3-15,12 11-28,-8-10-51,6 10-32,-10-2-5,3 10 2</inkml:trace>
          <inkml:trace contextRef="#ctx0" brushRef="#br0" timeOffset="4997.7071">12606 737 196,'0'0'115,"0"0"-3,-9 48 2,4-4-79,10 21-13,0 11-12,2 7-15,4 12-17,-2-12-31,7 2-59,3-20-6,-1-15 0,-1-20 0</inkml:trace>
          <inkml:trace contextRef="#ctx0" brushRef="#br0" timeOffset="5322.9833">13225 919 162,'9'60'111,"3"12"0,4 11-7,5 2-73,4 7-66,3-4-67,9-5-5,-3-18-8,1-21 0</inkml:trace>
          <inkml:trace contextRef="#ctx0" brushRef="#br0" timeOffset="5479.2405">13357 672 221,'0'0'109,"0"0"-24,-24-14-50,24 14-132,17 23-7,-17-23-4</inkml:trace>
          <inkml:trace contextRef="#ctx0" brushRef="#br0" timeOffset="6822.9858">14012 1178 77,'0'0'87,"35"-37"0,-24 11-1,5-4-59,-6 0-11,-6 2-8,-4 1-4,-7 4-3,-4 2 3,-10 9 1,-7 5 7,-9 12 7,1 20 1,-18 1 7,8 25-2,-11-3 6,10 21-2,1-6-2,16 11-10,5-10-5,20-4-1,14-14-5,21-16-1,14-16-5,9-18-1,7-15-1,3-18-2,1-11-7,-6-12-6,-5 0-7,-18-14-1,-1 9-7,-22-4 8,-3 11-6,-20 1 10,-3 15 6,-14 7 17,-9 15 7,0 17 9,-11 12 11,9 22-6,-8 8 7,17 21-4,-2 2-1,16 10-8,7-8-2,18-1-7,7-19-3,19-14 0,6-17-3,15-17-1,1-19-1,8-14-3,2-9 0,-2-8 2,-3-3-7,-7 1 5,-4 10-5,-12 12 6,-6 15 0,-8 19 2,-25 0 1,30 42-3,-21 1 6,-2 11-5,2 3 3,3 1-6,4-10-2,3-11-1,8-11-3,-1-17 0,4-14 0,-3-15-1,3-13 1,-4-15-1,-1-1 3,-6-8 3,-3 10 0,-5 4 3,1 15 2,-12 28 1,0 0 2,0 0 2,25 28 1,-13 13-4,6 3 3,10 7-5,7-10 0,9-4-2,9-9-3,4-19-2,10-9-1,-2-18-3,2-15 0,-9-15 0,2-3-1,-14-13 3,-7-1 0,-11 5 11,-14 2 3,-5 17 10,-18 1-1,9 40 8,-30-23 0,30 23 3,-37 37 2,27 2-10,1 8 1,18 13-10,12 9 2,23 9-8,14 6 1,11 6-6,12-5-4,2 0 1,5-4-2,-10-9 3,-16-10 1,-18-16 5,-21-11-1,-23-12 4,-25-11 0,-21-10 3,-26-9-5,-13-7-7,-3 5-27,-18-7-99,23 2-3,2-7-4,21 5-2</inkml:trace>
        </inkml:traceGroup>
      </inkml:traceGroup>
    </inkml:traceGroup>
    <inkml:traceGroup>
      <inkml:annotationXML>
        <emma:emma xmlns:emma="http://www.w3.org/2003/04/emma" version="1.0">
          <emma:interpretation id="{B3876300-B644-4D46-8623-0907DC83F580}" emma:medium="tactile" emma:mode="ink">
            <msink:context xmlns:msink="http://schemas.microsoft.com/ink/2010/main" type="paragraph" rotatedBoundingBox="4456,4987 24139,4994 24138,6607 4455,6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250948D-F9D3-4546-94C2-4391DDA917B4}" emma:medium="tactile" emma:mode="ink">
              <msink:context xmlns:msink="http://schemas.microsoft.com/ink/2010/main" type="line" rotatedBoundingBox="4456,4987 24139,4994 24138,6607 4455,6600"/>
            </emma:interpretation>
          </emma:emma>
        </inkml:annotationXML>
        <inkml:traceGroup>
          <inkml:annotationXML>
            <emma:emma xmlns:emma="http://www.w3.org/2003/04/emma" version="1.0">
              <emma:interpretation id="{02B82C7E-FC04-4A05-A514-28FED7F76D3C}" emma:medium="tactile" emma:mode="ink">
                <msink:context xmlns:msink="http://schemas.microsoft.com/ink/2010/main" type="inkWord" rotatedBoundingBox="4464,5127 10989,5304 10963,6258 4438,6081"/>
              </emma:interpretation>
              <emma:one-of disjunction-type="recognition" id="oneOf2">
                <emma:interpretation id="interp10" emma:lang="en-US" emma:confidence="0">
                  <emma:literal>since</emma:literal>
                </emma:interpretation>
                <emma:interpretation id="interp11" emma:lang="en-US" emma:confidence="0">
                  <emma:literal>Simoc=c</emma:literal>
                </emma:interpretation>
                <emma:interpretation id="interp12" emma:lang="en-US" emma:confidence="0">
                  <emma:literal>Simoc=e</emma:literal>
                </emma:interpretation>
                <emma:interpretation id="interp13" emma:lang="en-US" emma:confidence="0">
                  <emma:literal>simoc=e</emma:literal>
                </emma:interpretation>
                <emma:interpretation id="interp14" emma:lang="en-US" emma:confidence="0">
                  <emma:literal>Since</emma:literal>
                </emma:interpretation>
              </emma:one-of>
            </emma:emma>
          </inkml:annotationXML>
          <inkml:trace contextRef="#ctx0" brushRef="#br0" timeOffset="15409.3502">2707 4853 101,'-25'0'115,"25"0"6,0 0-3,-7-30-59,28 21-15,-5-12-13,18 7-11,1-7-4,13 5-7,3 0-2,5 7-5,1 13 0,3 10-3,-4 11 1,-3 10-1,-5 9 0,-8 9 1,-8 2-1,-11 8 2,-14-3-1,-10-5 2,-13 1-1,-7-13 1,-21-10 0,0-10-1,-9-12 0,-7-11-1,-2-11-2,2-8-5,9-6-15,-2-12-24,28 0-81,2 5 1,18-5-3,12 2 1</inkml:trace>
          <inkml:trace contextRef="#ctx0" brushRef="#br0" timeOffset="15763.7657">3704 4657 83,'17'-24'104,"-8"-6"4,-7 3-1,-2 27-65,-11-37-5,11 37-6,-40-12-4,17 26-1,-16 2-2,0 26 0,-12 4-4,2 19-2,-1 2-3,10 13 0,6 1-5,20 5-2,9-8-1,21-4-3,24-14-6,15-14-5,21-9-20,-2-32-50,21-3-59,-5-16-1,5-14-3,-10-6 0</inkml:trace>
          <inkml:trace contextRef="#ctx0" brushRef="#br0" timeOffset="16279.207">4436 4846 132,'0'0'121,"-27"2"7,27-2-2,0 0-68,0 0-11,0 0-16,30 14-11,-3-14-6,17 5-8,7-1-10,4-4-21,17 12-47,-10-15-57,3 6-5,-7-6 1,-8 6-3</inkml:trace>
          <inkml:trace contextRef="#ctx0" brushRef="#br0" timeOffset="16535.3683">4565 5171 200,'0'0'129,"0"0"0,0 0-7,40 5-89,-1-3-9,5-2-16,11-2-12,12 7-26,-7-12-66,12 2-33,-1 0-1,3-4-3</inkml:trace>
          <inkml:trace contextRef="#ctx0" brushRef="#br0" timeOffset="16894.768">6087 5058 64,'9'-27'100,"5"1"4,-12-8 3,-4-8-64,2 5-8,-16-5-3,2 8-1,-23-3-2,-2 16 1,-21 0-3,0 24-3,-17 4-4,6 23-6,-5 4-2,6 24-3,17 4-1,16 17-2,21-8 0,23 5-1,21-11-3,20-9 0,22-15-2,8-18-5,10-14-9,-7-27-22,9-1-68,-21-22-30,-11-10-3,-21-7 1</inkml:trace>
          <inkml:trace contextRef="#ctx0" brushRef="#br0" timeOffset="13755.2647">91 4638 56,'0'0'105,"28"12"1,-28-12 3,16-28-51,-16 28-20,19-39-5,-3 18-10,-14-9-6,5 7-4,-11-5-4,-8 3-3,-11 4-2,-5 5-3,-16 7 1,-6 11 1,-10 12 1,-3 9 0,-1 9-1,6 7 2,5 5-1,9 2 1,12-6-2,13-6-1,15-11-3,4-23 2,20 19-2,10-22 1,14-3 0,9-1-2,19 2-1,9 7-4,11 17 2,3 8-1,-1 15-1,-6 9 2,-7 13-1,-17 6 3,-20 6 1,-18 0 5,-22-11-1,-18-8 1,-13-10-2,-12-13 2,-15-15-1,-8-19-2,-7-19-5,-10-18-5,3-2-7,-2-14-15,15 9-35,8-4-46,11 4-4,19 11 2,13 8 12</inkml:trace>
          <inkml:trace contextRef="#ctx0" brushRef="#br0" timeOffset="14098.6599">913 4874 180,'10'23'120,"-10"-23"6,2 53-32,-9-23-51,14 21-10,-5 4-15,7 5-12,3 0-23,-3-16-36,12-7-73,-21-37 0,39 9-2,-25-41 1</inkml:trace>
          <inkml:trace contextRef="#ctx0" brushRef="#br0" timeOffset="14254.923">934 4550 192,'0'0'126,"-23"14"-3,23-14-1,-12 35-106,12-35-35,10 39-72,-1-18-30,-9-21-1,28 32-3</inkml:trace>
          <inkml:trace contextRef="#ctx0" brushRef="#br0" timeOffset="14745.9674">1197 5298 117,'0'0'124,"0"0"1,0 0 1,10-20-65,3-4-26,-3-15-9,6-5-11,-2-9-2,4 0-7,1-2-1,1 6-2,3 10-1,1 16-2,-4 11 0,1 19 0,2 19-1,-2 13 1,-3 19-2,-1 6 1,-1 1 0,0-5 2,2-9-2,-2-12 2,-16-39-1,40 12 1,-19-40-1,2-16 1,0-9 1,2-9-2,0-1 2,1 1-1,2 11 0,-1 16 1,-4 19 2,0 21 0,-4 16-1,2 18 1,-7 16-2,2 15-7,-2 10-18,-8-15-56,18 4-54,-4-13 0,8-15-3,-3-18-1</inkml:trace>
        </inkml:traceGroup>
        <inkml:traceGroup>
          <inkml:annotationXML>
            <emma:emma xmlns:emma="http://www.w3.org/2003/04/emma" version="1.0">
              <emma:interpretation id="{11C35DD9-3A6C-4867-8A5B-43B1ECF2D5AD}" emma:medium="tactile" emma:mode="ink">
                <msink:context xmlns:msink="http://schemas.microsoft.com/ink/2010/main" type="inkWord" rotatedBoundingBox="13674,4412 15258,5731 14302,6880 12718,5561"/>
              </emma:interpretation>
              <emma:one-of disjunction-type="recognition" id="oneOf3">
                <emma:interpretation id="interp15" emma:lang="en-US" emma:confidence="1">
                  <emma:literal>iff</emma:literal>
                </emma:interpretation>
                <emma:interpretation id="interp16" emma:lang="en-US" emma:confidence="0">
                  <emma:literal>'off</emma:literal>
                </emma:interpretation>
                <emma:interpretation id="interp17" emma:lang="en-US" emma:confidence="0">
                  <emma:literal>'iff</emma:literal>
                </emma:interpretation>
                <emma:interpretation id="interp18" emma:lang="en-US" emma:confidence="0">
                  <emma:literal>'ff</emma:literal>
                </emma:interpretation>
                <emma:interpretation id="interp19" emma:lang="en-US" emma:confidence="0">
                  <emma:literal>"iff</emma:literal>
                </emma:interpretation>
              </emma:one-of>
            </emma:emma>
          </inkml:annotationXML>
          <inkml:trace contextRef="#ctx0" brushRef="#br0" timeOffset="17535.4909">8201 4816 229,'0'0'126,"-16"41"0,14-1-3,7 20-104,6 0-17,8-5-28,15 5-57,1-23-39,4-16-3,5-21 1</inkml:trace>
          <inkml:trace contextRef="#ctx0" brushRef="#br0" timeOffset="17670.6643">8356 4356 128,'-32'-16'100,"11"25"-15,-2-2-22,11 14-145,12 18-7,3 1-9,8 13-4</inkml:trace>
          <inkml:trace contextRef="#ctx0" brushRef="#br0" timeOffset="18180.8213">8822 5220 69,'33'-46'91,"1"32"2,10-2-43,9-7-17,7-3-21,7-13-23,0-12-28,3-18-46,-1 0-6,-14-17-1,1 1 63</inkml:trace>
          <inkml:trace contextRef="#ctx0" brushRef="#br0" timeOffset="18013.0065">8880 5086 72,'33'-58'88,"6"-4"-5,-14-21-10,1 0-73,-6-5-8,-4 3-3,-9 1-3,-2 15 5,-7 9 5,-8 12 10,-3 13 8,-10 10 8,23 25 7,-44 2 3,28 30 4,-10 12-2,17 35-5,-3 13-1,17 33-3,2 13-9,14 17-6,2 6-14,7-4-8,9-2-16,-9-26-10,12-9-23,-19-30-40,-7-34-12,-7-22 1,-9-34 31</inkml:trace>
          <inkml:trace contextRef="#ctx0" brushRef="#br0" timeOffset="18569.5805">9534 4262 60,'0'0'114,"-30"4"4,11 26 3,1 10-42,8 40-25,-8 6-10,18 34-13,0 11-12,14 22-3,4 11-11,10 2 0,9-4-8,0-17 4,4-18-10,-6-30 1,0-28-7,-17-36-7,-18-33-8,14-26-7,-16-20 0,-21-30 2,-3-5 8,-15-11 9,-1-1 15,-2 13 12,-7 1 17,10 24 9,-12 4 9,20 30-1,-1 3-3,34 18-8,0 0-8,-3 37-6,29-17-6,18 6-2,9-8-5,11-6-2,10-5-2,0-12-6,2-2-7,-13-16-30,4 5-92,-19-8 0,-6-2-4,-17 1 1</inkml:trace>
        </inkml:traceGroup>
        <inkml:traceGroup>
          <inkml:annotationXML>
            <emma:emma xmlns:emma="http://www.w3.org/2003/04/emma" version="1.0">
              <emma:interpretation id="{67003874-A382-454A-AF47-99BBAD078F4F}" emma:medium="tactile" emma:mode="ink">
                <msink:context xmlns:msink="http://schemas.microsoft.com/ink/2010/main" type="inkWord" rotatedBoundingBox="16742,5061 20886,5062 20886,6210 16741,6208"/>
              </emma:interpretation>
              <emma:one-of disjunction-type="recognition" id="oneOf4">
                <emma:interpretation id="interp20" emma:lang="en-US" emma:confidence="0">
                  <emma:literal>so</emma:literal>
                </emma:interpretation>
                <emma:interpretation id="interp21" emma:lang="en-US" emma:confidence="0">
                  <emma:literal>TC</emma:literal>
                </emma:interpretation>
                <emma:interpretation id="interp22" emma:lang="en-US" emma:confidence="0">
                  <emma:literal>SC</emma:literal>
                </emma:interpretation>
                <emma:interpretation id="interp23" emma:lang="en-US" emma:confidence="0">
                  <emma:literal>sc</emma:literal>
                </emma:interpretation>
                <emma:interpretation id="interp24" emma:lang="en-US" emma:confidence="0">
                  <emma:literal>sec</emma:literal>
                </emma:interpretation>
              </emma:one-of>
            </emma:emma>
          </inkml:annotationXML>
          <inkml:trace contextRef="#ctx0" brushRef="#br0" timeOffset="20032.1921">11923 4834 145,'0'0'108,"0"0"4,-16-25-15,16 25-55,11-28-10,-11 28-10,30-39-8,-4 20-3,-1 1-4,12 9-3,5 0-1,4 9-2,9 13 1,5 8-2,0 9 2,-2 7-1,-7 7 0,-10 4 0,-8 6 1,-13 1 0,-15-4-1,-17-5 2,-11-5-3,-9-4 2,-7-9-3,-10-12-3,-4-4-6,-9-14-5,2-3-16,-5-16-22,14 5-62,5-3-1,9 1 0,14 2 2</inkml:trace>
          <inkml:trace contextRef="#ctx0" brushRef="#br0" timeOffset="20416.1149">12929 4832 100,'-25'-25'107,"25"25"5,-44-5 4,16 0-51,3 24-21,-14-10-7,9 23-10,-7-6-3,9 15-4,-4-1-4,13 8-2,3 1-3,12 4-3,11-5-3,13-4-2,15-5-6,9-11-8,20-5-23,-6-25-39,18-3-55,-2-11-1,2-7-2,-6-7-1</inkml:trace>
        </inkml:traceGroup>
        <inkml:traceGroup>
          <inkml:annotationXML>
            <emma:emma xmlns:emma="http://www.w3.org/2003/04/emma" version="1.0">
              <emma:interpretation id="{9ADCF6F4-46EC-4D0F-93FB-C1137348FD4F}" emma:medium="tactile" emma:mode="ink">
                <msink:context xmlns:msink="http://schemas.microsoft.com/ink/2010/main" type="inkWord" rotatedBoundingBox="18511,5459 18859,5710 18663,5983 18314,5732"/>
              </emma:interpretation>
              <emma:one-of disjunction-type="recognition" id="oneOf5">
                <emma:interpretation id="interp25" emma:lang="en-US" emma:confidence="1">
                  <emma:literal>=</emma:literal>
                </emma:interpretation>
                <emma:interpretation id="interp26" emma:lang="en-US" emma:confidence="0">
                  <emma:literal>I</emma:literal>
                </emma:interpretation>
                <emma:interpretation id="interp27" emma:lang="en-US" emma:confidence="0">
                  <emma:literal>•</emma:literal>
                </emma:interpretation>
                <emma:interpretation id="interp28" emma:lang="en-US" emma:confidence="0">
                  <emma:literal>•A</emma:literal>
                </emma:interpretation>
                <emma:interpretation id="interp29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20752.4097">13555 4899 244,'0'0'131,"0"0"-3,0 0 1,0 0-90,25-16-13,8 7-14,1 2-11,3-3-16,12 13-31,-15-6-78,8 6-6,-7-1 1,-10 5-3</inkml:trace>
          <inkml:trace contextRef="#ctx0" brushRef="#br0" timeOffset="20994.4699">13617 5102 230,'0'0'123,"30"-9"0,-4 7-3,-3-8-87,16 13-10,-2-6-18,2-4-23,10 10-100,-10-3-3,-4-3-6,-8-1 0</inkml:trace>
        </inkml:traceGroup>
        <inkml:traceGroup>
          <inkml:annotationXML>
            <emma:emma xmlns:emma="http://www.w3.org/2003/04/emma" version="1.0">
              <emma:interpretation id="{DCA3D7B8-4912-489C-987C-AAC8E1595E9D}" emma:medium="tactile" emma:mode="ink">
                <msink:context xmlns:msink="http://schemas.microsoft.com/ink/2010/main" type="inkWord" rotatedBoundingBox="19423,4914 21105,5786 20680,6607 18997,5736"/>
              </emma:interpretation>
              <emma:one-of disjunction-type="recognition" id="oneOf6">
                <emma:interpretation id="interp30" emma:lang="en-US" emma:confidence="0">
                  <emma:literal>In</emma:literal>
                </emma:interpretation>
                <emma:interpretation id="interp31" emma:lang="en-US" emma:confidence="0">
                  <emma:literal>htm</emma:literal>
                </emma:interpretation>
                <emma:interpretation id="interp32" emma:lang="en-US" emma:confidence="0">
                  <emma:literal>ITn</emma:literal>
                </emma:interpretation>
                <emma:interpretation id="interp33" emma:lang="en-US" emma:confidence="0">
                  <emma:literal>HTM</emma:literal>
                </emma:interpretation>
                <emma:interpretation id="interp34" emma:lang="en-US" emma:confidence="0">
                  <emma:literal>HIM</emma:literal>
                </emma:interpretation>
              </emma:one-of>
            </emma:emma>
          </inkml:annotationXML>
          <inkml:trace contextRef="#ctx0" brushRef="#br0" timeOffset="21572.5344">14728 4506 229,'11'49'122,"-18"-1"-3,0 17-1,-11 9-86,11 18-12,-2 3-16,0 0-13,9-3-14,-7-20-19,18-12-44,-4-26-32,-7-34-3,23-4 3</inkml:trace>
          <inkml:trace contextRef="#ctx0" brushRef="#br0" timeOffset="21801.8193">14936 4366 193,'0'0'120,"0"0"2,9 48-2,-5 3-75,-8 11-10,6 19-12,-7 7-10,5 9-8,-2 2-8,-5-11-12,10 4-21,-15-30-42,10-15-46,-3-20 1,5-27-3,0 0 4</inkml:trace>
          <inkml:trace contextRef="#ctx0" brushRef="#br0" timeOffset="22096.1677">14414 4643 185,'-14'-35'121,"9"0"0,17 1 1,9-10-78,16 14-12,-3-9-9,15 6-12,-5 6-4,4 6-2,-4 9-2,-5 12 1,-2 12 0,-5 11 1,-4 9-1,2 8 1,-2 3-1,4-1 1,3-3-2,6-6-1,3-8-3,2-9-8,10-2-18,-12-21-42,6 2-57,-10-6-3,1-8 1,-8-4-4</inkml:trace>
          <inkml:trace contextRef="#ctx0" brushRef="#br0" timeOffset="23422.7195">15418 5250 114,'0'0'106,"0"0"0,0 0 4,-5-21-54,5 0-19,0 21-8,19-44-9,-5 21-7,-5-7-3,5 3-3,0-1-1,2 3-1,-5 1 0,-11 24 0,30-32 1,-30 32 0,28-11 1,-28 11 0,26 13 0,-13 8 0,-1 5-1,-1 8-1,-1 8-1,-1 6 0,-2-2-2,0 1-1,-3-1 0,1-12-1,0-8 0,-5-26 0,0 0 0,27-3-1,-13-24 2,5-10-1,1-9 1,8-5-1,0-5 1,6 1-1,-1 7 1,-1 8-2,0 13 1,-2 10 1,-4 20 1,-5 15 0,-8 17 0,-3 13 0,-6 15 0,-1 8-1,-3 8-7,-5-8-20,10-4-99,-8-14-2,6-20-3,-3-33-2</inkml:trace>
        </inkml:traceGroup>
        <inkml:traceGroup>
          <inkml:annotationXML>
            <emma:emma xmlns:emma="http://www.w3.org/2003/04/emma" version="1.0">
              <emma:interpretation id="{32FD8475-C19B-4DFF-B60C-E005DC5F9B48}" emma:medium="tactile" emma:mode="ink">
                <msink:context xmlns:msink="http://schemas.microsoft.com/ink/2010/main" type="inkWord" rotatedBoundingBox="24124,5784 24139,5785 24138,5800 24123,5799"/>
              </emma:interpretation>
              <emma:one-of disjunction-type="recognition" id="oneOf7">
                <emma:interpretation id="interp35" emma:lang="en-US" emma:confidence="0">
                  <emma:literal>.</emma:literal>
                </emma:interpretation>
                <emma:interpretation id="interp36" emma:lang="en-US" emma:confidence="0">
                  <emma:literal>v</emma:literal>
                </emma:interpretation>
                <emma:interpretation id="interp37" emma:lang="en-US" emma:confidence="0">
                  <emma:literal>}</emma:literal>
                </emma:interpretation>
                <emma:interpretation id="interp38" emma:lang="en-US" emma:confidence="0">
                  <emma:literal>w</emma:literal>
                </emma:interpretation>
                <emma:interpretation id="interp39" emma:lang="en-US" emma:confidence="0">
                  <emma:literal>3</emma:literal>
                </emma:interpretation>
              </emma:one-of>
            </emma:emma>
          </inkml:annotationXML>
          <inkml:trace contextRef="#ctx1" brushRef="#br0">19289 5056,'0'0,"0"0,0 0,0 0</inkml:trace>
        </inkml:traceGroup>
      </inkml:traceGroup>
    </inkml:traceGroup>
    <inkml:traceGroup>
      <inkml:annotationXML>
        <emma:emma xmlns:emma="http://www.w3.org/2003/04/emma" version="1.0">
          <emma:interpretation id="{AC67D07E-15B1-4E1B-9015-2165801EE963}" emma:medium="tactile" emma:mode="ink">
            <msink:context xmlns:msink="http://schemas.microsoft.com/ink/2010/main" type="paragraph" rotatedBoundingBox="4633,7414 31257,7011 31297,9610 4672,10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AB190E37-8BCD-416F-BD08-97E6E18C6207}" emma:medium="tactile" emma:mode="ink">
              <msink:context xmlns:msink="http://schemas.microsoft.com/ink/2010/main" type="line" rotatedBoundingBox="4633,7414 31257,7011 31297,9610 4672,10013"/>
            </emma:interpretation>
          </emma:emma>
        </inkml:annotationXML>
        <inkml:traceGroup>
          <inkml:annotationXML>
            <emma:emma xmlns:emma="http://www.w3.org/2003/04/emma" version="1.0">
              <emma:interpretation id="{0526E6E3-ACDB-4343-A1CC-0DCA08507E68}" emma:medium="tactile" emma:mode="ink">
                <msink:context xmlns:msink="http://schemas.microsoft.com/ink/2010/main" type="inkWord" rotatedBoundingBox="4685,7480 7163,7831 7043,8679 4565,8327"/>
              </emma:interpretation>
              <emma:one-of disjunction-type="recognition" id="oneOf8">
                <emma:interpretation id="interp40" emma:lang="en-US" emma:confidence="0">
                  <emma:literal>sin</emma:literal>
                </emma:interpretation>
                <emma:interpretation id="interp41" emma:lang="en-US" emma:confidence="0">
                  <emma:literal>Sim</emma:literal>
                </emma:interpretation>
                <emma:interpretation id="interp42" emma:lang="en-US" emma:confidence="0">
                  <emma:literal>Sin</emma:literal>
                </emma:interpretation>
                <emma:interpretation id="interp43" emma:lang="en-US" emma:confidence="0">
                  <emma:literal>sim</emma:literal>
                </emma:interpretation>
                <emma:interpretation id="interp44" emma:lang="en-US" emma:confidence="0">
                  <emma:literal>Sinn</emma:literal>
                </emma:interpretation>
              </emma:one-of>
            </emma:emma>
          </inkml:annotationXML>
          <inkml:trace contextRef="#ctx0" brushRef="#br0" timeOffset="31745.8938">339 6935 1,'0'0'56,"-3"-46"25,3 46 2,-14-39-42,-9 18-4,-2 9-4,-12 1-5,-2 13 0,-12-2-1,2 14 1,-6 0-2,7 16-3,-6-5-4,15 12-3,0-5-4,14 8-4,4-3-3,9 0-4,12-3-2,7-6-3,14-5 1,7-7-2,13-2 0,10-7 1,11-2 0,8-1 1,3 3 3,6 2-1,-1 14 2,-4 3 2,-9 8 3,-10 13 1,-13 1 3,-12 8 0,-19-3 0,-8 2 2,-19-13-3,-5 1 1,-14-15-4,-4-9-1,-7-15-3,-3-13-5,-1-9-10,-6-15-17,19 3-27,-4-4-59,13-8-2,7 0 0,12-1-3</inkml:trace>
          <inkml:trace contextRef="#ctx0" brushRef="#br0" timeOffset="31964.648">849 7198 43,'20'33'108,"1"10"1,-5 1 5,3 0-58,2 14-9,-10-12-12,10 5-8,-7-12-19,2-7-14,-16-32-31,18 21-64,-18-21-15,7-51-4,-11-2 4</inkml:trace>
          <inkml:trace contextRef="#ctx0" brushRef="#br0" timeOffset="32089.6548">932 6993 49,'-12'-39'103,"8"18"-3,4 21 2,-7-28-66,7 28-40,0 0-79,16 35-12,-16-35-5,25 53-6</inkml:trace>
          <inkml:trace contextRef="#ctx0" brushRef="#br0" timeOffset="32558.4274">1322 7623 135,'-23'-16'117,"21"-7"2,-1-12-3,8-13-72,6 6-24,3-11-6,12 5-9,-1-3-1,7 9-3,1 5 1,4 14 1,-3 12 3,1 13 0,-5 12 3,-2 14 1,-5 13-2,0 10 1,-5 4-2,1 8-1,-5-10-3,-3-5-1,1-13-2,-12-35-1,23 11 1,-12-38-1,5-17-2,3-9 0,4-10 0,5 1 0,2 4 1,0 10 0,7 9 0,0 18 1,0 16 4,-5 17 0,-2 11 2,-5 21 1,-2 9-5,-2 9-8,0 19-37,-3-7-77,1-5-5,-1-7-2,3-13-5</inkml:trace>
        </inkml:traceGroup>
        <inkml:traceGroup>
          <inkml:annotationXML>
            <emma:emma xmlns:emma="http://www.w3.org/2003/04/emma" version="1.0">
              <emma:interpretation id="{ADC2CFDC-5F9F-42FD-8C5B-E15D3EFDEE29}" emma:medium="tactile" emma:mode="ink">
                <msink:context xmlns:msink="http://schemas.microsoft.com/ink/2010/main" type="inkWord" rotatedBoundingBox="7975,7549 10897,7505 10924,9288 8002,9332"/>
              </emma:interpretation>
              <emma:one-of disjunction-type="recognition" id="oneOf9">
                <emma:interpretation id="interp45" emma:lang="en-US" emma:confidence="0">
                  <emma:literal>y=a</emma:literal>
                </emma:interpretation>
                <emma:interpretation id="interp46" emma:lang="en-US" emma:confidence="0">
                  <emma:literal>yea</emma:literal>
                </emma:interpretation>
                <emma:interpretation id="interp47" emma:lang="en-US" emma:confidence="0">
                  <emma:literal>yo</emma:literal>
                </emma:interpretation>
                <emma:interpretation id="interp48" emma:lang="en-US" emma:confidence="0">
                  <emma:literal>y=o</emma:literal>
                </emma:interpretation>
                <emma:interpretation id="interp49" emma:lang="en-US" emma:confidence="0">
                  <emma:literal>y=e</emma:literal>
                </emma:interpretation>
              </emma:one-of>
            </emma:emma>
          </inkml:annotationXML>
          <inkml:trace contextRef="#ctx0" brushRef="#br0" timeOffset="33396.3582">3150 6910 70,'7'-33'111,"0"10"2,-7 23 3,-7-34-63,7 34-6,0 0-11,-7 50-8,0-13-6,7 16-5,3 5-7,6 7-1,5-1 0,11-3-5,10-13-2,6-13-3,8-15-3,2-15-1,2-19-1,-5-9-2,-2-12-2,-11-8-1,-7-4 2,-12 4 2,-5 3 2,-11 6 1,-2 8 5,2 26 1,-18-27 4,18 27 0,0 0 2,-21 32 0,21-4 0,11 11 0,10 9 0,14 17-1,9 9-2,11 9 1,12 9-3,7 10 2,0 6-3,-5 10 1,-4 4-4,-15-1 3,-10-4-3,-17-4 3,-19-2 0,-13-16-4,-19-21 2,-6-26-1,-15-32 2,1-25-1,-5-35 2,7-25-3,-1-23 2,11-15 0,10-8-4,5 4-4,19 10-12,0 1-17,18 26-26,-5 8-63,15 8-5,4 7 3,2 5-1</inkml:trace>
          <inkml:trace contextRef="#ctx0" brushRef="#br0" timeOffset="33678.8876">4545 7196 143,'0'0'114,"23"-9"1,4 6-5,13 8-88,4-5-22,4-2-33,12-1-75,2 6-7,-11-8 2,5 7-4</inkml:trace>
          <inkml:trace contextRef="#ctx0" brushRef="#br0" timeOffset="33893.4272">4720 7480 188,'-30'32'131,"30"-32"2,0 0-2,0 0-78,53-7-25,-20 5-11,15 4-12,5 3-12,-2-7-26,14 13-56,-10-11-42,0 2-3,-8-6 1</inkml:trace>
          <inkml:trace contextRef="#ctx0" brushRef="#br0" timeOffset="34350.4235">5946 7519 88,'25'-25'108,"-8"-14"-4,-4 2 2,4-3-66,-17-10-13,4 10-4,-11-6-2,0 16 0,-16 0-1,0 14 1,-14 0 0,-2 16 0,-14 4-4,0 15-2,-7 6 1,2 10-4,7 11 0,12 5-2,11 2-2,17 0-3,18-4 0,18-10-2,19-9-6,16-12-1,12-13-6,-1-19-11,5 2-26,-18-20-92,-3-9 5,-13-10-5,-14-7 3</inkml:trace>
        </inkml:traceGroup>
        <inkml:traceGroup>
          <inkml:annotationXML>
            <emma:emma xmlns:emma="http://www.w3.org/2003/04/emma" version="1.0">
              <emma:interpretation id="{4D8CD515-8D65-4AAA-8415-2D97890EFA86}" emma:medium="tactile" emma:mode="ink">
                <msink:context xmlns:msink="http://schemas.microsoft.com/ink/2010/main" type="inkWord" rotatedBoundingBox="11998,7810 12467,7803 12473,8201 12005,8209"/>
              </emma:interpretation>
              <emma:one-of disjunction-type="recognition" id="oneOf10">
                <emma:interpretation id="interp50" emma:lang="en-US" emma:confidence="1">
                  <emma:literal>^</emma:literal>
                </emma:interpretation>
                <emma:interpretation id="interp51" emma:lang="en-US" emma:confidence="0">
                  <emma:literal>n</emma:literal>
                </emma:interpretation>
                <emma:interpretation id="interp52" emma:lang="en-US" emma:confidence="0">
                  <emma:literal>r</emma:literal>
                </emma:interpretation>
                <emma:interpretation id="interp53" emma:lang="en-US" emma:confidence="0">
                  <emma:literal>M</emma:literal>
                </emma:interpretation>
                <emma:interpretation id="interp54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39059.9228">7190 7464 38,'0'0'89,"0"0"5,0 0 1,-20 16-51,20-16-2,0 0-6,0 0-4,0 0-4,0 0-8,9-32-2,0 4-8,5-4-5,4-8-4,3 1-3,2 2-2,0-4-1,0 6 4,0 5-5,-2 2 4,-21 28 2,28-34 1,-28 34 2,0 0 1,23-26 3,-23 26-1,0 0 2,0 0 0,23 0 1,-23 0-1,16 26-1,-4-6 0,-1 8-3,3 7 1,2 4 2,3 3-4,-1 4-4,1-2-12,6-3-25,-11-6-76,7-17-4,-21-18-1,25-2-7</inkml:trace>
        </inkml:traceGroup>
        <inkml:traceGroup>
          <inkml:annotationXML>
            <emma:emma xmlns:emma="http://www.w3.org/2003/04/emma" version="1.0">
              <emma:interpretation id="{357FE60B-7AA1-4E4D-A58F-F8B87EBBCF88}" emma:medium="tactile" emma:mode="ink">
                <msink:context xmlns:msink="http://schemas.microsoft.com/ink/2010/main" type="inkWord" rotatedBoundingBox="13771,7519 18642,7446 18663,8849 13792,8923"/>
              </emma:interpretation>
              <emma:one-of disjunction-type="recognition" id="oneOf11">
                <emma:interpretation id="interp55" emma:lang="en-US" emma:confidence="0">
                  <emma:literal>ag.4</emma:literal>
                </emma:interpretation>
                <emma:interpretation id="interp56" emma:lang="en-US" emma:confidence="0">
                  <emma:literal>oxy 4</emma:literal>
                </emma:interpretation>
                <emma:interpretation id="interp57" emma:lang="en-US" emma:confidence="0">
                  <emma:literal>aye 4</emma:literal>
                </emma:interpretation>
                <emma:interpretation id="interp58" emma:lang="en-US" emma:confidence="0">
                  <emma:literal>age,</emma:literal>
                </emma:interpretation>
                <emma:interpretation id="interp59" emma:lang="en-US" emma:confidence="0">
                  <emma:literal>onyx 4</emma:literal>
                </emma:interpretation>
              </emma:one-of>
            </emma:emma>
          </inkml:annotationXML>
          <inkml:trace contextRef="#ctx0" brushRef="#br0" timeOffset="40129.3662">9478 7300 105,'0'0'112,"23"-5"-1,-23 5 3,7-21-68,-7 21-8,16-32-11,-6 11-9,-10-6-5,2 1-6,-7-4-3,-4 3-3,-7 1-1,-7 5-1,-7 5 0,-14 7-1,-9 9 2,-7 7 1,-3 9 1,-1 12 0,-1 4 0,7 10 2,10 8 1,13 6-1,17-5 1,18 4-2,16-11 1,19-5-3,20-16-1,12-11-5,14-24-9,0-15-4,6-3-13,-17-19-14,3 5-25,-19-2-47,-18-2-1,-12 6 3,-20 7 24</inkml:trace>
          <inkml:trace contextRef="#ctx0" brushRef="#br0" timeOffset="40491.1717">9984 7219 147,'20'-21'119,"-20"21"-4,35-21 1,-14 1-78,14 1-16,1-6-13,8-5-15,5 2-9,-3-9-16,9 16-19,-18-2-62,3 0-2,-8 12-2,-11-3 4</inkml:trace>
          <inkml:trace contextRef="#ctx0" brushRef="#br0" timeOffset="40897.4376">10039 7228 124,'-25'-7'122,"25"7"-1,0 0 6,0 0-70,0 0-10,0 0-16,14 33-8,-14-33-7,48 30-3,-11-7-2,11 4-5,3 6-1,5-3-8,6 7-4,-7-10-15,10 10-30,-19-14-77,0-4-4,-16-10 1,-2 0-1</inkml:trace>
          <inkml:trace contextRef="#ctx0" brushRef="#br0" timeOffset="41834.9841">11078 6873 129,'0'0'111,"-23"30"-1,9 7 1,-7 0-68,17 20-6,-3-4-14,14 10-5,6-5-4,13-10-6,6-9-5,10-16-6,9-13-5,-3-15-2,7-11-2,-8-10-1,-6-11-4,-11-2 2,-2 0 1,-14 0 5,-7 9 4,-5 2 4,-9 7 6,7 21 4,-18-23 3,18 23 3,-21 5 1,21-5 1,-9 32-2,15-4-1,6 2-3,9 11-3,9 10 0,11 7-4,8 2 1,9 9-2,2 3-1,0 6 0,-5 3 0,-4-3-1,-12-1 0,-9-3 2,-18-5-1,-12-2 1,-17-12-1,-10-9 1,-8-13-2,-9-13 1,-4-17-1,-1-19-1,1-19 0,4-14-1,9-13 1,10-9-2,6-3 0,8-3-5,16 8-8,1 0-14,20 14-23,-3 1-71,9 4 0,-2 8-2,5 3 3</inkml:trace>
          <inkml:trace contextRef="#ctx0" brushRef="#br0" timeOffset="42371.7397">12225 7214 110,'0'0'113,"0"0"-1,0 0 7,0 0-55,35-23-24,-5-4-9,16 1-11,3-8-5,6-1-10,3-2-6,-1-2-11,1 9-8,-12-7-11,3 18-12,-21-11-15,4 12-55,-32 18-2,30-21 3,-30 21 6</inkml:trace>
          <inkml:trace contextRef="#ctx0" brushRef="#br0" timeOffset="42704.3838">12253 7355 188,'0'0'125,"0"0"-1,0 0 3,9 30-77,-9-30-11,44 35-12,-12-10-10,15 8-8,3-6-5,8-1-6,4-1-15,-6-9-33,6 3-77,-13-8-2,-3-6-3,-14-5 0</inkml:trace>
          <inkml:trace contextRef="#ctx0" brushRef="#br0" timeOffset="43201.693">13423 6723 175,'0'0'120,"0"0"1,21 14-1,-16 16-66,-12-10-23,9 17-6,-11-2-12,4 6-3,-6 1-4,-1 2 0,3-5-2,0-2 1,2-7 0,7 0 0,0-9 0,9 0-1,-9-21 0,32 25-2,-6-20-3,2-3-6,11-2-9,-9-12-17,16 10-31,-11-9-63,-1-3-1,-8 0-1,-1-2 3</inkml:trace>
          <inkml:trace contextRef="#ctx0" brushRef="#br0" timeOffset="43493.1109">13809 6808 141,'-5'37'120,"3"-7"4,0 7 0,4 18-60,-13-4-14,13 25-15,-11 1-9,9 10-11,-5-1-8,3-3-9,4 2-20,-7-22-50,10-6-57,-5-20-1,0-37-4,0 23 3</inkml:trace>
        </inkml:traceGroup>
        <inkml:traceGroup>
          <inkml:annotationXML>
            <emma:emma xmlns:emma="http://www.w3.org/2003/04/emma" version="1.0">
              <emma:interpretation id="{3B56DDD4-196E-4923-9772-0B17684D69A2}" emma:medium="tactile" emma:mode="ink">
                <msink:context xmlns:msink="http://schemas.microsoft.com/ink/2010/main" type="inkWord" rotatedBoundingBox="20742,7354 22383,7329 22406,8810 20765,8835"/>
              </emma:interpretation>
              <emma:one-of disjunction-type="recognition" id="oneOf12">
                <emma:interpretation id="interp60" emma:lang="en-US" emma:confidence="1">
                  <emma:literal>iff</emma:literal>
                </emma:interpretation>
                <emma:interpretation id="interp61" emma:lang="en-US" emma:confidence="0">
                  <emma:literal>'off</emma:literal>
                </emma:interpretation>
                <emma:interpretation id="interp62" emma:lang="en-US" emma:confidence="0">
                  <emma:literal>'iff</emma:literal>
                </emma:interpretation>
                <emma:interpretation id="interp63" emma:lang="en-US" emma:confidence="0">
                  <emma:literal>"iff</emma:literal>
                </emma:interpretation>
                <emma:interpretation id="interp64" emma:lang="en-US" emma:confidence="0">
                  <emma:literal>'ff</emma:literal>
                </emma:interpretation>
              </emma:one-of>
            </emma:emma>
          </inkml:annotationXML>
          <inkml:trace contextRef="#ctx0" brushRef="#br0" timeOffset="44914.8356">15951 7108 136,'0'0'111,"0"0"5,-18 23-2,16 0-60,-12-2-12,16 12-9,-4 3-16,6 6-14,8 0-22,-3-15-28,12 1-69,0-17-3,-1-17 2,1-11-4</inkml:trace>
          <inkml:trace contextRef="#ctx0" brushRef="#br0" timeOffset="45071.0898">16071 6681 188,'-20'-11'102,"20"11"-10,-21 18-30,21-18-115,-2 35-33,-1-15-12,10 15-6</inkml:trace>
          <inkml:trace contextRef="#ctx0" brushRef="#br0" timeOffset="45993.0101">16443 7376 69,'0'0'99,"0"0"7,0 0-4,46 21-38,-11-14-28,6-19-7,10 1-15,7-17-10,4-7-2,8-15-8,-4-15-5,4-7-7,-10-6-5,2 2-7,-13-7 1,-1 13 2,-13 1 5,-5 16 10,-12 9 13,-9 14 14,-9 30 13,0 0 11,0 0 6,-23 28 1,16 25-1,-16 2-5,14 26-5,-7 7-8,14 25-7,-1 9-6,12 14-4,5 3-4,7 6-2,7-6-5,0-14 0,2-19-4,-5-30 1,0-25-6,-25-51-4,28-5-3,-30-46-3,-1-13 0,-17-22-2,-1-1 2,-16-15 1,0 10 8,-9 4 7,0 14 9,4 19 8,-2 4 4,14 16 4,3 10 2,27 25 3,0 0-4,0 0-2,41 7-4,5 7-7,7-5-1,10 5-7,4 6-9,-10-15-30,15 2-91,-17-7-2,-6 0-2,-15-7-3</inkml:trace>
          <inkml:trace contextRef="#ctx0" brushRef="#br0" timeOffset="45430.4816">16646 7168 17,'16'-78'60,"12"11"1,-19-12-18,5 5-29,-7 3 3,-7 11 5,-2 11 3,-10 8 10,1 20 4,-12 7 6,23 14 5,-44 44-7,23 18-3,-9 8-6,11 27-3,-1 11-9,13 19-4,2 2-7,10 3-6,6-5-4,8-7-8,6-7-7,-2-23-10,7-7-12,-14-34-13,8-12-32,-24-37-33,0 0 2,6-51 2</inkml:trace>
        </inkml:traceGroup>
        <inkml:traceGroup>
          <inkml:annotationXML>
            <emma:emma xmlns:emma="http://www.w3.org/2003/04/emma" version="1.0">
              <emma:interpretation id="{EE8A67AF-A0EB-4499-8283-1BF14AF28143}" emma:medium="tactile" emma:mode="ink">
                <msink:context xmlns:msink="http://schemas.microsoft.com/ink/2010/main" type="inkWord" rotatedBoundingBox="23900,7122 27058,7074 27083,8765 23926,8813"/>
              </emma:interpretation>
              <emma:one-of disjunction-type="recognition" id="oneOf13">
                <emma:interpretation id="interp65" emma:lang="en-US" emma:confidence="0">
                  <emma:literal>yet</emma:literal>
                </emma:interpretation>
                <emma:interpretation id="interp66" emma:lang="en-US" emma:confidence="0">
                  <emma:literal>Yet</emma:literal>
                </emma:interpretation>
                <emma:interpretation id="interp67" emma:lang="en-US" emma:confidence="0">
                  <emma:literal>YIM</emma:literal>
                </emma:interpretation>
                <emma:interpretation id="interp68" emma:lang="en-US" emma:confidence="0">
                  <emma:literal>YET</emma:literal>
                </emma:interpretation>
                <emma:interpretation id="interp69" emma:lang="en-US" emma:confidence="0">
                  <emma:literal>.y=Th</emma:literal>
                </emma:interpretation>
              </emma:one-of>
            </emma:emma>
          </inkml:annotationXML>
          <inkml:trace contextRef="#ctx0" brushRef="#br0" timeOffset="46993.0596">19116 6700 191,'0'0'115,"0"0"0,-27 25-8,13 10-68,14 18-8,-2 2-16,8 7-5,8-6-8,9-5-4,12-14-6,2-17-4,11-10-2,-1-22-1,1-4-1,-9-16 1,-2-3 3,-9-7 1,-5 3 5,-11 2 2,-10 5 7,-2 4 3,-7 7 4,7 21 2,-12-20 2,12 20 3,0 0 1,-13 32 0,20-7-3,11 17-2,12 4-4,9 14-2,12 9 0,9 12-3,9 9-1,3 0-2,-5 10 0,-7-1-1,-9 0 2,-12-4-1,-18-3-2,-14-13 3,-17-13-1,-15-10 1,-12-17-1,-11-18 0,-10-19-2,-7-20 0,1-17 0,1-18-2,10-9 2,9-8-3,17-3 0,8-4-8,24 13-11,4-8-24,28 17-49,4 2-26,8 6 1,4 4-3</inkml:trace>
          <inkml:trace contextRef="#ctx0" brushRef="#br0" timeOffset="47342.7611">20310 6919 225,'0'0'126,"23"18"-2,-23-18-2,37 0-88,-2 3-11,-1-6-18,8-1-17,4 11-28,-11-14-53,8 9-30,-6-2-4,-2 2 2</inkml:trace>
          <inkml:trace contextRef="#ctx0" brushRef="#br0" timeOffset="47605.6527">20421 7219 184,'0'0'120,"0"0"7,0 0-5,51 16-76,-24-27-13,15 8-12,-3-4-12,5 1-12,4 3-21,-15-8-38,1 6-62,-4 3-4,-4-3 2,-26 5-5</inkml:trace>
          <inkml:trace contextRef="#ctx0" brushRef="#br0" timeOffset="49426.7145">21238 6642 123,'9'-23'109,"3"-9"2,11-3-1,9 5-70,0-12-3,15 8-10,-8-3-7,7 11-6,-4 6-3,-1 13-3,-6 7 0,2 11 1,-10 8-1,3 8 1,-2 3-1,9 3 1,2-8-2,5-2 0,7-9-4,4-12-1,5-6-5,-4-12-11,2 2-31,-22-12-80,-1-1-3,-12-6 0,-11 3-3</inkml:trace>
          <inkml:trace contextRef="#ctx0" brushRef="#br0" timeOffset="48848.561">21670 6540 93,'0'0'112,"0"0"5,0 0 2,0 0-61,-5 51-8,-9-12-11,12 24-11,-10 4-10,3 11-5,-2 3-11,-1-5-5,7-4-15,-4-19-13,14-9-22,-5-44-52,0 0-16,0 0-2,21-51 4</inkml:trace>
          <inkml:trace contextRef="#ctx0" brushRef="#br0" timeOffset="49082.9426">21806 6473 116,'0'0'116,"14"26"4,-12-1-1,10 14-66,-12 3-12,13 23-9,-6-1-15,5 12-6,-3 3-11,0-3-9,5 0-12,-9-18-14,13-3-31,-15-22-54,-3-33 1,0 0-2,0 0 5</inkml:trace>
          <inkml:trace contextRef="#ctx1" brushRef="#br0" timeOffset="17799.9345">19368 7952,'0'0,"0"0,0 0</inkml:trace>
        </inkml:traceGroup>
        <inkml:traceGroup>
          <inkml:annotationXML>
            <emma:emma xmlns:emma="http://www.w3.org/2003/04/emma" version="1.0">
              <emma:interpretation id="{B988A55F-9E10-41B2-B36D-5278E8DD5780}" emma:medium="tactile" emma:mode="ink">
                <msink:context xmlns:msink="http://schemas.microsoft.com/ink/2010/main" type="inkWord" rotatedBoundingBox="31282,9596 31296,9595 31297,9610 31282,9611"/>
              </emma:interpretation>
              <emma:one-of disjunction-type="recognition" id="oneOf14">
                <emma:interpretation id="interp70" emma:lang="en-US" emma:confidence="0">
                  <emma:literal>.</emma:literal>
                </emma:interpretation>
                <emma:interpretation id="interp71" emma:lang="en-US" emma:confidence="0">
                  <emma:literal>v</emma:literal>
                </emma:interpretation>
                <emma:interpretation id="interp72" emma:lang="en-US" emma:confidence="0">
                  <emma:literal>}</emma:literal>
                </emma:interpretation>
                <emma:interpretation id="interp73" emma:lang="en-US" emma:confidence="0">
                  <emma:literal>w</emma:literal>
                </emma:interpretation>
                <emma:interpretation id="interp74" emma:lang="en-US" emma:confidence="0">
                  <emma:literal>3</emma:literal>
                </emma:interpretation>
              </emma:one-of>
            </emma:emma>
          </inkml:annotationXML>
          <inkml:trace contextRef="#ctx1" brushRef="#br0" timeOffset="25144.8486">26447 8867,'0'0</inkml:trace>
        </inkml:traceGroup>
      </inkml:traceGroup>
    </inkml:traceGroup>
  </inkml:traceGroup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8:34.754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F6E42449-BB72-445E-88E5-249422B5C7A4}" emma:medium="tactile" emma:mode="ink">
          <msink:context xmlns:msink="http://schemas.microsoft.com/ink/2010/main" type="inkDrawing" rotatedBoundingBox="7404,1806 9144,2108 9033,2750 7293,2448" hotPoints="7414,2422 0,0 9693,2319" semanticType="enclosure" shapeName="RightTriangle"/>
        </emma:interpretation>
      </emma:emma>
    </inkml:annotationXML>
    <inkml:trace contextRef="#ctx0" brushRef="#br0">2460 1720 97,'25'0'97,"-8"-23"1,6-12-4,4-6-72,6-19-6,1-5-13,1-6-7,-7-1-6,-5 5-4,-12 5-1,-4 11-1,-14 12 1,-7 13 7,-9 15 7,-4 8 6,-1 15 8,-4 6 3,11 8 3,2 2 1,15 4 0,11-2-5,14 0-3,13-7-5,17-5-2,14-6-6,6-10-3,5-2-7,0-11-3,1-3-1,-13-7 0,-6 5 0,-19 0 1,-13 2 5,-26 14 8,0 0 10,0 0 5,-40 25 5,8 10 2,-12 0 3,7 20 2,-2-2-3,18 14-2,7-5-5,24 3-3,10-12-4,22-7 1,18-16-6,14-14-1,9-20-4,2-22-2,5-11-1,-6-13-2,-4-10 1,-15-3 0,-14 3 4,-17 5 1,-15 9 6,-12 11 5,-16 12 2,9 23 2,-37-5 2,37 5-2,-37 47-2,32-8-2,7 7-4,19 9-1,9-4-4,16 0-1,14-7-8,7-16-9,12-3-25,-12-30-83,9-15-2,-11-22-1,-5-9-1</inkml:trace>
  </inkml:traceGroup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8:39.507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5BC56481-22BD-47FA-A504-4CC87EC5BCCF}" emma:medium="tactile" emma:mode="ink">
          <msink:context xmlns:msink="http://schemas.microsoft.com/ink/2010/main" type="inkDrawing" rotatedBoundingBox="16326,1695 17735,1176 18040,2003 16631,2522" hotPoints="17562,1484 17009,2076 16199,2082 16752,1491" semanticType="enclosure" shapeName="Ellipse"/>
        </emma:interpretation>
      </emma:emma>
    </inkml:annotationXML>
    <inkml:trace contextRef="#ctx0" brushRef="#br0">12057 882 60,'-16'-25'91,"16"25"10,-35-30-2,7 23-32,-11-5-27,2 24-3,-14 2-2,7 22-7,-11 6 1,9 20-8,0 3-1,16 11-7,9 0 0,21 1-6,16-17-4,21-7-2,23-16-10,9-21-13,24-2-32,-8-31-66,12-8-2,-2-19-1,-5 0-3</inkml:trace>
    <inkml:trace contextRef="#ctx0" brushRef="#br0" timeOffset="459.8581">12350 723 278,'0'0'125,"44"-16"2,-7 2-9,18 11-97,8-1-15,6-3-15,12 11-28,-8-10-51,6 10-32,-10-2-5,3 10 2</inkml:trace>
    <inkml:trace contextRef="#ctx0" brushRef="#br0" timeOffset="243.9565">12606 737 196,'0'0'115,"0"0"-3,-9 48 2,4-4-79,10 21-13,0 11-12,2 7-15,4 12-17,-2-12-31,7 2-59,3-20-6,-1-15 0,-1-20 0</inkml:trace>
  </inkml:traceGroup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48.41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250FA5E-35E6-45B6-83F4-6D6CDC5EB036}" emma:medium="tactile" emma:mode="ink">
          <msink:context xmlns:msink="http://schemas.microsoft.com/ink/2010/main" type="inkDrawing" rotatedBoundingBox="14471,3188 28428,3262 28427,3459 14469,3385" semanticType="underline" shapeName="Other">
            <msink:sourceLink direction="with" ref="{34D8C96C-3C23-472D-9FFD-9F0A27B6E841}"/>
          </msink:context>
        </emma:interpretation>
      </emma:emma>
    </inkml:annotationXML>
    <inkml:trace contextRef="#ctx0" brushRef="#br0">0 127 1,'0'0'50,"28"7"30,-28-7 2,0 0-42,37-16 0,-37 16-6,37-4-4,-37 4-2,39-5-4,-18 0-2,6 5-2,1-2-3,9 2-2,-7 0-3,14 0 0,-5-2 0,14 2 0,-4-3-2,4 6 0,-2-6 0,6 6-1,-1-6-1,1 6 0,3-6-2,1 3-2,-1-4 1,2 4-3,2-5 2,1 1 0,0-3 0,-1 2-1,6 0 1,-1-2 1,-2 1 1,2-1-1,0 0 0,3 2-1,-3-2 1,5 3-1,-9-1 0,4 3 0,0-1-1,0 3 0,3-2-1,-3 2 0,3 0 0,-1-2-1,1 2 0,-3-3-1,5 1 1,-5 0-1,1-1 1,-3 3 0,-3-2 0,1 4 0,0-2-1,4 3 1,-5-1 0,6 0-1,4-2 0,-1 3 0,6-3 0,-1 2 0,3 0 0,2 1 0,5-3 1,0 2-1,0 0 1,2 3 0,0-3 0,0 5-2,0-2 2,0-1-1,0 1 0,-3 0 0,3 1 0,0-3 0,1 1 0,-4-1 0,-1 1 0,4 1 1,-3-3-1,-3 1 0,-1-1 0,2 0 1,5 0 0,2-4-1,3 0 1,0-3-1,2 3 0,4-3 0,3 3 1,0-3-1,2 3 0,0 2 1,-2 2-1,0 1 0,-2-1 0,2 3 0,-5-3 0,3 0 0,-1 1-1,-2-1 1,3-2 0,0 0 0,1 2-1,1 0 1,2 1 0,-2-1 0,0 0 0,-2 1 0,2-1 0,-5-2 0,-2 2 0,0 1 0,0-1 0,-2 3 0,1 1-1,4 1 1,-1 3-2,5-3 2,0-1-1,4 1 1,3-2-1,0 0 1,2-3-1,0-2 1,5 0 0,0 0-1,4-2 1,5 2-1,2-3 0,7 3 0,5-2 0,0 0 0,5 2 0,-1-3 0,-2 3 1,0 0 0,3 0 0,-3-2 0,-2 0 0,6-3 0,-4 1 0,1-3 0,-1-3-1,-5 3 0,-2 1 0,-2-1 1,-7 0 0,-4 0 0,-1 4 0,-2 3-1,-4 0-1,-3 0-1,-9 3-3,-10-6-3,-8 3-4,-17-4-7,-5 4-15,-27-16-23,0 9-63,-37 7 1,33-33-2,-33 13 3</inkml:trace>
  </inkml:traceGroup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8:33.328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18:47.742"/>
    </inkml:context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25DC8C1-8A73-4E42-8F9B-184379D707DF}" emma:medium="tactile" emma:mode="ink">
          <msink:context xmlns:msink="http://schemas.microsoft.com/ink/2010/main" type="writingRegion" rotatedBoundingBox="4473,725 34204,837 34144,16835 4413,16722"/>
        </emma:interpretation>
      </emma:emma>
    </inkml:annotationXML>
    <inkml:traceGroup>
      <inkml:annotationXML>
        <emma:emma xmlns:emma="http://www.w3.org/2003/04/emma" version="1.0">
          <emma:interpretation id="{0E682C8D-1D82-46E6-8E65-BC3D38F70C4C}" emma:medium="tactile" emma:mode="ink">
            <msink:context xmlns:msink="http://schemas.microsoft.com/ink/2010/main" type="paragraph" rotatedBoundingBox="4836,726 20972,787 20964,2792 4828,2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B212BA8-1A76-44AC-B138-3194BDCB724A}" emma:medium="tactile" emma:mode="ink">
              <msink:context xmlns:msink="http://schemas.microsoft.com/ink/2010/main" type="line" rotatedBoundingBox="4836,726 20972,787 20964,2792 4828,2731"/>
            </emma:interpretation>
          </emma:emma>
        </inkml:annotationXML>
        <inkml:traceGroup>
          <inkml:annotationXML>
            <emma:emma xmlns:emma="http://www.w3.org/2003/04/emma" version="1.0">
              <emma:interpretation id="{4BE2303D-7449-40AF-AF3D-252EC9955E49}" emma:medium="tactile" emma:mode="ink">
                <msink:context xmlns:msink="http://schemas.microsoft.com/ink/2010/main" type="inkWord" rotatedBoundingBox="4836,726 6987,734 6980,2739 4828,2731"/>
              </emma:interpretation>
              <emma:one-of disjunction-type="recognition" id="oneOf0">
                <emma:interpretation id="interp0" emma:lang="en-US" emma:confidence="0">
                  <emma:literal>she</emma:literal>
                </emma:interpretation>
                <emma:interpretation id="interp1" emma:lang="en-US" emma:confidence="0">
                  <emma:literal>pe</emma:literal>
                </emma:interpretation>
                <emma:interpretation id="interp2" emma:lang="en-US" emma:confidence="0">
                  <emma:literal>Pe</emma:literal>
                </emma:interpretation>
                <emma:interpretation id="interp3" emma:lang="en-US" emma:confidence="0">
                  <emma:literal>ole</emma:literal>
                </emma:interpretation>
                <emma:interpretation id="interp4" emma:lang="en-US" emma:confidence="0">
                  <emma:literal>Pie</emma:literal>
                </emma:interpretation>
              </emma:one-of>
            </emma:emma>
          </inkml:annotationXML>
          <inkml:trace contextRef="#ctx0" brushRef="#br0">-1332-9142 185,'2'-69'100,"12"-5"1,9-7-35,17 3-50,8-5 4,19 9-7,7 2-2,11 17-2,10 13 0,14 21-2,1 19 0,10 21 1,-7 15-1,3 22 2,-15 11 0,-8 18 2,-26 5-1,-19 9 1,-25 3-4,-20-1 0,-29-6 0,-13-7-6,-19-14-4,-11-14-9,-5-9-8,-14-26-20,8-4-28,-6-19-47,12-2-5,5-12 3,11 1-2</inkml:trace>
          <inkml:trace contextRef="#ctx0" brushRef="#br0" timeOffset="-379.4963">-990-9400 105,'2'-21'98,"-2"21"1,2-28 1,-2 28-61,0 0-1,14 39-9,12 19-8,-1 28-2,14 31-7,3 31-6,6 27-14,15 29-18,-6-8-22,10 2-60,-9-18-4,-7-30-3,-10-39 3</inkml:trace>
          <inkml:trace contextRef="#ctx0" brushRef="#br0" timeOffset="525.0301">256-8050 175,'12'30'115,"6"0"2,6-16-4,10-2-82,1-26-8,13-9-10,-2-24-6,1-17-4,3-15-3,-8-6-5,-5-7 2,-14 4-5,-11 12 2,-15 9-3,-11 18 1,-16 19 2,-16 21 5,-7 21 5,-14 15 2,5 24 5,-5 7-1,11 16 4,13 9-3,17 9 0,24-4-6,27-5-3,26-9-16,16-28-34,30-5-71,16-29-4,9-21-3,3-21-3</inkml:trace>
        </inkml:traceGroup>
        <inkml:traceGroup>
          <inkml:annotationXML>
            <emma:emma xmlns:emma="http://www.w3.org/2003/04/emma" version="1.0">
              <emma:interpretation id="{FC85E1E0-0622-4406-BCF2-CC4AEE722A26}" emma:medium="tactile" emma:mode="ink">
                <msink:context xmlns:msink="http://schemas.microsoft.com/ink/2010/main" type="inkWord" rotatedBoundingBox="8793,1380 12380,1393 12375,2614 8789,2600"/>
              </emma:interpretation>
              <emma:one-of disjunction-type="recognition" id="oneOf1">
                <emma:interpretation id="interp5" emma:lang="en-US" emma:confidence="0">
                  <emma:literal>adie</emma:literal>
                </emma:interpretation>
                <emma:interpretation id="interp6" emma:lang="en-US" emma:confidence="0">
                  <emma:literal>Jodie</emma:literal>
                </emma:interpretation>
                <emma:interpretation id="interp7" emma:lang="en-US" emma:confidence="0">
                  <emma:literal>iodine</emma:literal>
                </emma:interpretation>
                <emma:interpretation id="interp8" emma:lang="en-US" emma:confidence="0">
                  <emma:literal>iodize</emma:literal>
                </emma:interpretation>
                <emma:interpretation id="interp9" emma:lang="en-US" emma:confidence="0">
                  <emma:literal>adia</emma:literal>
                </emma:interpretation>
              </emma:one-of>
            </emma:emma>
          </inkml:annotationXML>
          <inkml:trace contextRef="#ctx0" brushRef="#br0" timeOffset="1572.2858">2720-8916 188,'-37'-13'116,"2"6"-4,14 7-9,21 0-94,0 0-106,5 25-7,18-13-9,12 4-4</inkml:trace>
          <inkml:trace contextRef="#ctx0" brushRef="#br0" timeOffset="2244.2878">3410-8205 105,'35'-6'102,"-3"-6"2,-4-6-1,-8-10-69,8 2-8,-14-15-6,0 2-9,-14-10-3,-5 8-2,-13-1-2,-10 10-1,-9 2 2,-11 16 0,-12 7 3,-3 16 3,-4 5 2,3 16 2,-1 7 0,10 14-1,4 4-1,23 10 0,10 2-5,22-3-2,17-6-3,16-9-1,21-10 0,16-18-1,6-19-2,3-14 0,5-20-1,-9-7-3,-8-10 0,-13-8-2,-19-1 0,-20 0-1,-15 3 1,-18 4 0,-13 12 3,-17 4 2,-16 10 4,-2 13 2,-8 10 3,6 16 0,4 6 1,11 15 2,10 2-1,20 7-2,26 2-2,21-2 0,18-2-8,21-17-13,25 7-51,1-29-58,20-6-2,-5-15-2,-1-10-3</inkml:trace>
          <inkml:trace contextRef="#ctx0" brushRef="#br0" timeOffset="2995.8826">4423-9135 114,'0'51'105,"3"16"1,1 16-1,3 23-63,0-2-14,12 11-7,6-1-11,7-8-7,3-14-4,0-20-1,-1-19-2,-4-23 0,-4-21-1,-26-9-1,23-39-3,-35 2-3,-6-2-1,-15-8 1,-6 6 0,-12 2 3,-4 9 5,-5 11 6,-5 8 8,8 20 8,-1 0 4,12 23 1,2 3 0,18 18 1,10 3-6,23 4-4,12-7-4,20-7-4,14-7-4,19-18-2,11-14-5,7-23-2,2-19-1,-2-14-1,0-11 1,-14-9 0,-6 2 2,-22 0 3,-11 7 7,-14 16 4,-16 10 3,-7 34 2,-9-26 2,9 26 0,-23 30 0,16 5-1,4 2-4,17 11-2,7 6-3,14 1-1,13 3-6,10-10-4,11 1-18,-4-33-38,9 0-64,-10-32-1,-4-14-2,-13-30 0</inkml:trace>
          <inkml:trace contextRef="#ctx0" brushRef="#br0" timeOffset="3152.2453">5284-8904 245,'-30'5'125,"0"-5"-8,30 0-3,-13 20-121,13-20-96,37 23-13,-7-11-9,9 4 0</inkml:trace>
          <inkml:trace contextRef="#ctx0" brushRef="#br0" timeOffset="3606.1224">5949-8364 124,'28'-9'107,"-3"-10"-2,-6-6 1,4 0-72,-14-17-7,0 5-10,-9-4-4,-4 6-1,-15 3 0,-6 13 1,-17 5 1,-4 14 1,-14 7 0,-2 16 0,-7 10-1,4 15 0,-2 5-2,16 14 1,12 7-5,18 5 1,21-1-5,23-2 1,19-6-4,25-15-3,16-4-10,7-31-28,18-1-89,-4-21-5,3-10-1,-13-13-5</inkml:trace>
        </inkml:traceGroup>
        <inkml:traceGroup>
          <inkml:annotationXML>
            <emma:emma xmlns:emma="http://www.w3.org/2003/04/emma" version="1.0">
              <emma:interpretation id="{51E5BFE5-2E76-4F0C-BAE8-77215E7C0EB6}" emma:medium="tactile" emma:mode="ink">
                <msink:context xmlns:msink="http://schemas.microsoft.com/ink/2010/main" type="inkWord" rotatedBoundingBox="13671,1004 16418,1015 16413,2320 13666,2309"/>
              </emma:interpretation>
              <emma:one-of disjunction-type="recognition" id="oneOf2">
                <emma:interpretation id="interp10" emma:lang="en-US" emma:confidence="0">
                  <emma:literal>Fun</emma:literal>
                </emma:interpretation>
                <emma:interpretation id="interp11" emma:lang="en-US" emma:confidence="0">
                  <emma:literal>Fum</emma:literal>
                </emma:interpretation>
                <emma:interpretation id="interp12" emma:lang="en-US" emma:confidence="0">
                  <emma:literal>FUM</emma:literal>
                </emma:interpretation>
                <emma:interpretation id="interp13" emma:lang="en-US" emma:confidence="0">
                  <emma:literal>Fume</emma:literal>
                </emma:interpretation>
                <emma:interpretation id="interp14" emma:lang="en-US" emma:confidence="0">
                  <emma:literal>Furs</emma:literal>
                </emma:interpretation>
              </emma:one-of>
            </emma:emma>
          </inkml:annotationXML>
          <inkml:trace contextRef="#ctx0" brushRef="#br0" timeOffset="4331.4969">7838-9442 104,'0'-35'100,"0"35"3,0 0 3,0 0-56,-14 60-8,0-2-8,12 35-9,-7 17-7,4 22-7,0 6-7,5 3-16,10 2-19,-8-25-36,14-9-46,-4-26-4,1-28-2,-3-29 1</inkml:trace>
          <inkml:trace contextRef="#ctx0" brushRef="#br0" timeOffset="4586.7267">7505-9389 147,'7'-25'114,"-7"25"0,37-42-2,-4 28-61,6-4-21,23 9-5,10-1-15,13 1-10,12 16-20,-2-7-29,11 14-61,-7 0-4,-7 7-1,-15-1-3</inkml:trace>
          <inkml:trace contextRef="#ctx0" brushRef="#br0" timeOffset="4806.0042">7817-8694 218,'0'0'117,"44"0"0,2-2-6,7-10-90,16 8-18,19 6-44,-2-11-70,1 4-5,-4-4-2,-4 4-3</inkml:trace>
          <inkml:trace contextRef="#ctx0" brushRef="#br0" timeOffset="5147.4717">8754-8860 201,'3'55'118,"8"12"-1,5-2-2,14 9-79,0-12-8,14-7-17,5-18-5,8-16-3,1-16-2,-3-17 1,-4-15-1,-9-13-3,-8-6-3,-15-14-4,-3 5-19,-25-12-19,4 11-69,-18-1-1,-2 6-3,-10-2 3</inkml:trace>
          <inkml:trace contextRef="#ctx0" brushRef="#br0" timeOffset="5858.9782">9387-8322 89,'4'-37'95,"8"-7"-1,0-9-2,4-10-55,4 3-15,-1 0-3,2 10-3,-3 3-2,3 15 4,-21 32-1,28-16 1,-28 16-1,20 53-4,-15-7 1,4 17-7,1-6 1,1 8-6,3-7 1,4-10-1,3-16-2,5-11 1,8-25-2,1-19 2,2-17-1,0-13 0,0-9 0,-3-5 3,-1 2-6,-6 8 4,-8 17-1,-8 20 1,-11 20 1,0 0 2,12 34 1,-12 12-2,-2 10 6,6 6-4,3-7-5,7-4-13,18 5-33,1-24-69,13-7-4,2-20-1,10-12-3</inkml:trace>
        </inkml:traceGroup>
        <inkml:traceGroup>
          <inkml:annotationXML>
            <emma:emma xmlns:emma="http://www.w3.org/2003/04/emma" version="1.0">
              <emma:interpretation id="{966D77D6-38D7-41E1-950C-206E4D9430F0}" emma:medium="tactile" emma:mode="ink">
                <msink:context xmlns:msink="http://schemas.microsoft.com/ink/2010/main" type="inkWord" rotatedBoundingBox="18060,1386 20970,1397 20965,2530 18056,2519"/>
              </emma:interpretation>
              <emma:one-of disjunction-type="recognition" id="oneOf3">
                <emma:interpretation id="interp15" emma:lang="en-US" emma:confidence="1">
                  <emma:literal>ions</emma:literal>
                </emma:interpretation>
                <emma:interpretation id="interp16" emma:lang="en-US" emma:confidence="0">
                  <emma:literal>ious</emma:literal>
                </emma:interpretation>
                <emma:interpretation id="interp17" emma:lang="en-US" emma:confidence="0">
                  <emma:literal>icons</emma:literal>
                </emma:interpretation>
                <emma:interpretation id="interp18" emma:lang="en-US" emma:confidence="0">
                  <emma:literal>cans</emma:literal>
                </emma:interpretation>
                <emma:interpretation id="interp19" emma:lang="en-US" emma:confidence="0">
                  <emma:literal>isms</emma:literal>
                </emma:interpretation>
              </emma:one-of>
            </emma:emma>
          </inkml:annotationXML>
          <inkml:trace contextRef="#ctx0" brushRef="#br0" timeOffset="6748.7669">11894-8874 162,'9'60'111,"3"12"0,4 11-7,5 2-73,4 7-66,3-4-67,9-5-5,-3-18-8,1-21 0</inkml:trace>
          <inkml:trace contextRef="#ctx0" brushRef="#br0" timeOffset="6905.024">12026-9121 221,'0'0'109,"0"0"-24,-24-14-50,24 14-132,17 23-7,-17-23-4</inkml:trace>
          <inkml:trace contextRef="#ctx0" brushRef="#br0" timeOffset="8248.7693">12681-8615 77,'0'0'87,"35"-37"0,-24 11-1,5-4-59,-6 0-11,-6 2-8,-4 1-4,-7 4-3,-4 2 3,-10 9 1,-7 5 7,-9 12 7,1 20 1,-18 1 7,8 25-2,-11-3 6,10 21-2,1-6-2,16 11-10,5-10-5,20-4-1,14-14-5,21-16-1,14-16-5,9-18-1,7-15-1,3-18-2,1-11-7,-6-12-6,-5 0-7,-18-14-1,-1 9-7,-22-4 8,-3 11-6,-20 1 10,-3 15 6,-14 7 17,-9 15 7,0 17 9,-11 12 11,9 22-6,-8 8 7,17 21-4,-2 2-1,16 10-8,7-8-2,18-1-7,7-19-3,19-14 0,6-17-3,15-17-1,1-19-1,8-14-3,2-9 0,-2-8 2,-3-3-7,-7 1 5,-4 10-5,-12 12 6,-6 15 0,-8 19 2,-25 0 1,30 42-3,-21 1 6,-2 11-5,2 3 3,3 1-6,4-10-2,3-11-1,8-11-3,-1-17 0,4-14 0,-3-15-1,3-13 1,-4-15-1,-1-1 3,-6-8 3,-3 10 0,-5 4 3,1 15 2,-12 28 1,0 0 2,0 0 2,25 28 1,-13 13-4,6 3 3,10 7-5,7-10 0,9-4-2,9-9-3,4-19-2,10-9-1,-2-18-3,2-15 0,-9-15 0,2-3-1,-14-13 3,-7-1 0,-11 5 11,-14 2 3,-5 17 10,-18 1-1,9 40 8,-30-23 0,30 23 3,-37 37 2,27 2-10,1 8 1,18 13-10,12 9 2,23 9-8,14 6 1,11 6-6,12-5-4,2 0 1,5-4-2,-10-9 3,-16-10 1,-18-16 5,-21-11-1,-23-12 4,-25-11 0,-21-10 3,-26-9-5,-13-7-7,-3 5-27,-18-7-99,23 2-3,2-7-4,21 5-2</inkml:trace>
        </inkml:traceGroup>
      </inkml:traceGroup>
    </inkml:traceGroup>
    <inkml:traceGroup>
      <inkml:annotationXML>
        <emma:emma xmlns:emma="http://www.w3.org/2003/04/emma" version="1.0">
          <emma:interpretation id="{FAD139F1-2471-41E0-A4B5-D9249DEE8353}" emma:medium="tactile" emma:mode="ink">
            <msink:context xmlns:msink="http://schemas.microsoft.com/ink/2010/main" type="paragraph" rotatedBoundingBox="4456,4987 24139,4994 24138,6607 4455,66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890A2EB-FA26-4BA8-B796-090D238160E2}" emma:medium="tactile" emma:mode="ink">
              <msink:context xmlns:msink="http://schemas.microsoft.com/ink/2010/main" type="line" rotatedBoundingBox="4456,4987 24139,4994 24138,6607 4455,6600"/>
            </emma:interpretation>
          </emma:emma>
        </inkml:annotationXML>
        <inkml:traceGroup>
          <inkml:annotationXML>
            <emma:emma xmlns:emma="http://www.w3.org/2003/04/emma" version="1.0">
              <emma:interpretation id="{C95AB94D-27A4-4172-B2ED-A40F5A9770A2}" emma:medium="tactile" emma:mode="ink">
                <msink:context xmlns:msink="http://schemas.microsoft.com/ink/2010/main" type="inkWord" rotatedBoundingBox="4456,5138 10973,5141 10972,6148 4455,6146"/>
              </emma:interpretation>
              <emma:one-of disjunction-type="recognition" id="oneOf4">
                <emma:interpretation id="interp20" emma:lang="en-US" emma:confidence="0">
                  <emma:literal>since</emma:literal>
                </emma:interpretation>
                <emma:interpretation id="interp21" emma:lang="en-US" emma:confidence="0">
                  <emma:literal>Simoc=c</emma:literal>
                </emma:interpretation>
                <emma:interpretation id="interp22" emma:lang="en-US" emma:confidence="0">
                  <emma:literal>Simoc=e</emma:literal>
                </emma:interpretation>
                <emma:interpretation id="interp23" emma:lang="en-US" emma:confidence="0">
                  <emma:literal>simoc=e</emma:literal>
                </emma:interpretation>
                <emma:interpretation id="interp24" emma:lang="en-US" emma:confidence="0">
                  <emma:literal>Since</emma:literal>
                </emma:interpretation>
              </emma:one-of>
            </emma:emma>
          </inkml:annotationXML>
          <inkml:trace contextRef="#ctx0" brushRef="#br0" timeOffset="18320.5514">4756-4735 64,'9'-27'100,"5"1"4,-12-8 3,-4-8-64,2 5-8,-16-5-3,2 8-1,-23-3-2,-2 16 1,-21 0-3,0 24-3,-17 4-4,6 23-6,-5 4-2,6 24-3,17 4-1,16 17-2,21-8 0,23 5-1,21-11-3,20-9 0,22-15-2,8-18-5,10-14-9,-7-27-22,9-1-68,-21-22-30,-11-10-3,-21-7 1</inkml:trace>
          <inkml:trace contextRef="#ctx0" brushRef="#br0" timeOffset="16835.1338">1376-4940 101,'-25'0'115,"25"0"6,0 0-3,-7-30-59,28 21-15,-5-12-13,18 7-11,1-7-4,13 5-7,3 0-2,5 7-5,1 13 0,3 10-3,-4 11 1,-3 10-1,-5 9 0,-8 9 1,-8 2-1,-11 8 2,-14-3-1,-10-5 2,-13 1-1,-7-13 1,-21-10 0,0-10-1,-9-12 0,-7-11-1,-2-11-2,2-8-5,9-6-15,-2-12-24,28 0-81,2 5 1,18-5-3,12 2 1</inkml:trace>
          <inkml:trace contextRef="#ctx0" brushRef="#br0" timeOffset="17189.5491">2373-5136 83,'17'-24'104,"-8"-6"4,-7 3-1,-2 27-65,-11-37-5,11 37-6,-40-12-4,17 26-1,-16 2-2,0 26 0,-12 4-4,2 19-2,-1 2-3,10 13 0,6 1-5,20 5-2,9-8-1,21-4-3,24-14-6,15-14-5,21-9-20,-2-32-50,21-3-59,-5-16-1,5-14-3,-10-6 0</inkml:trace>
          <inkml:trace contextRef="#ctx0" brushRef="#br0" timeOffset="17704.9905">3105-4947 132,'0'0'121,"-27"2"7,27-2-2,0 0-68,0 0-11,0 0-16,30 14-11,-3-14-6,17 5-8,7-1-10,4-4-21,17 12-47,-10-15-57,3 6-5,-7-6 1,-8 6-3</inkml:trace>
          <inkml:trace contextRef="#ctx0" brushRef="#br0" timeOffset="17961.1518">3234-4622 200,'0'0'129,"0"0"0,0 0-7,40 5-89,-1-3-9,5-2-16,11-2-12,12 7-26,-7-12-66,12 2-33,-1 0-1,3-4-3</inkml:trace>
          <inkml:trace contextRef="#ctx0" brushRef="#br0" timeOffset="15181.0482">-1240-5155 56,'0'0'105,"28"12"1,-28-12 3,16-28-51,-16 28-20,19-39-5,-3 18-10,-14-9-6,5 7-4,-11-5-4,-8 3-3,-11 4-2,-5 5-3,-16 7 1,-6 11 1,-10 12 1,-3 9 0,-1 9-1,6 7 2,5 5-1,9 2 1,12-6-2,13-6-1,15-11-3,4-23 2,20 19-2,10-22 1,14-3 0,9-1-2,19 2-1,9 7-4,11 17 2,3 8-1,-1 15-1,-6 9 2,-7 13-1,-17 6 3,-20 6 1,-18 0 5,-22-11-1,-18-8 1,-13-10-2,-12-13 2,-15-15-1,-8-19-2,-7-19-5,-10-18-5,3-2-7,-2-14-15,15 9-35,8-4-46,11 4-4,19 11 2,13 8 12</inkml:trace>
          <inkml:trace contextRef="#ctx0" brushRef="#br0" timeOffset="15680.7065">-397-5243 192,'0'0'126,"-23"14"-3,23-14-1,-12 35-106,12-35-35,10 39-72,-1-18-30,-9-21-1,28 32-3</inkml:trace>
          <inkml:trace contextRef="#ctx0" brushRef="#br0" timeOffset="15524.4434">-418-4919 180,'10'23'120,"-10"-23"6,2 53-32,-9-23-51,14 21-10,-5 4-15,7 5-12,3 0-23,-3-16-36,12-7-73,-21-37 0,39 9-2,-25-41 1</inkml:trace>
          <inkml:trace contextRef="#ctx0" brushRef="#br0" timeOffset="16171.7509">-134-4495 117,'0'0'124,"0"0"1,0 0 1,10-20-65,3-4-26,-3-15-9,6-5-11,-2-9-2,4 0-7,1-2-1,1 6-2,3 10-1,1 16-2,-4 11 0,1 19 0,2 19-1,-2 13 1,-3 19-2,-1 6 1,-1 1 0,0-5 2,2-9-2,-2-12 2,-16-39-1,40 12 1,-19-40-1,2-16 1,0-9 1,2-9-2,0-1 2,1 1-1,2 11 0,-1 16 1,-4 19 2,0 21 0,-4 16-1,2 18 1,-7 16-2,2 15-7,-2 10-18,-8-15-56,18 4-54,-4-13 0,8-15-3,-3-18-1</inkml:trace>
        </inkml:traceGroup>
        <inkml:traceGroup>
          <inkml:annotationXML>
            <emma:emma xmlns:emma="http://www.w3.org/2003/04/emma" version="1.0">
              <emma:interpretation id="{3AE0F5AD-BC16-4555-A2CE-2E6BD8B3934C}" emma:medium="tactile" emma:mode="ink">
                <msink:context xmlns:msink="http://schemas.microsoft.com/ink/2010/main" type="inkWord" rotatedBoundingBox="13018,4990 14814,4991 14813,6604 13017,6603"/>
              </emma:interpretation>
              <emma:one-of disjunction-type="recognition" id="oneOf5">
                <emma:interpretation id="interp25" emma:lang="en-US" emma:confidence="1">
                  <emma:literal>iff</emma:literal>
                </emma:interpretation>
                <emma:interpretation id="interp26" emma:lang="en-US" emma:confidence="0">
                  <emma:literal>irk</emma:literal>
                </emma:interpretation>
                <emma:interpretation id="interp27" emma:lang="en-US" emma:confidence="0">
                  <emma:literal>ink</emma:literal>
                </emma:interpretation>
                <emma:interpretation id="interp28" emma:lang="en-US" emma:confidence="0">
                  <emma:literal>'ed</emma:literal>
                </emma:interpretation>
                <emma:interpretation id="interp29" emma:lang="en-US" emma:confidence="0">
                  <emma:literal>'reft</emma:literal>
                </emma:interpretation>
              </emma:one-of>
            </emma:emma>
          </inkml:annotationXML>
          <inkml:trace contextRef="#ctx0" brushRef="#br0" timeOffset="19438.79">7549-4707 72,'33'-58'88,"6"-4"-5,-14-21-10,1 0-73,-6-5-8,-4 3-3,-9 1-3,-2 15 5,-7 9 5,-8 12 10,-3 13 8,-10 10 8,23 25 7,-44 2 3,28 30 4,-10 12-2,17 35-5,-3 13-1,17 33-3,2 13-9,14 17-6,2 6-14,7-4-8,9-2-16,-9-26-10,12-9-23,-19-30-40,-7-34-12,-7-22 1,-9-34 31</inkml:trace>
          <inkml:trace contextRef="#ctx0" brushRef="#br0" timeOffset="19995.364">8203-5531 60,'0'0'114,"-30"4"4,11 26 3,1 10-42,8 40-25,-8 6-10,18 34-13,0 11-12,14 22-3,4 11-11,10 2 0,9-4-8,0-17 4,4-18-10,-6-30 1,0-28-7,-17-36-7,-18-33-8,14-26-7,-16-20 0,-21-30 2,-3-5 8,-15-11 9,-1-1 15,-2 13 12,-7 1 17,10 24 9,-12 4 9,20 30-1,-1 3-3,34 18-8,0 0-8,-3 37-6,29-17-6,18 6-2,9-8-5,11-6-2,10-5-2,0-12-6,2-2-7,-13-16-30,4 5-92,-19-8 0,-6-2-4,-17 1 1</inkml:trace>
          <inkml:trace contextRef="#ctx0" brushRef="#br0" timeOffset="18961.2744">6870-4977 229,'0'0'126,"-16"41"0,14-1-3,7 20-104,6 0-17,8-5-28,15 5-57,1-23-39,4-16-3,5-21 1</inkml:trace>
          <inkml:trace contextRef="#ctx0" brushRef="#br0" timeOffset="19096.4478">7025-5437 128,'-32'-16'100,"11"25"-15,-2-2-22,11 14-145,12 18-7,3 1-9,8 13-4</inkml:trace>
          <inkml:trace contextRef="#ctx0" brushRef="#br0" timeOffset="19606.6048">7491-4573 69,'33'-46'91,"1"32"2,10-2-43,9-7-17,7-3-21,7-13-23,0-12-28,3-18-46,-1 0-6,-14-17-1,1 1 63</inkml:trace>
        </inkml:traceGroup>
        <inkml:traceGroup>
          <inkml:annotationXML>
            <emma:emma xmlns:emma="http://www.w3.org/2003/04/emma" version="1.0">
              <emma:interpretation id="{45FBF155-D1CC-4B35-95E3-09E60D356E6A}" emma:medium="tactile" emma:mode="ink">
                <msink:context xmlns:msink="http://schemas.microsoft.com/ink/2010/main" type="inkWord" rotatedBoundingBox="16742,5061 20886,5062 20886,6210 16741,6208"/>
              </emma:interpretation>
              <emma:one-of disjunction-type="recognition" id="oneOf6">
                <emma:interpretation id="interp30" emma:lang="en-US" emma:confidence="0">
                  <emma:literal>sc=Tlm</emma:literal>
                </emma:interpretation>
                <emma:interpretation id="interp31" emma:lang="en-US" emma:confidence="0">
                  <emma:literal>scrim</emma:literal>
                </emma:interpretation>
                <emma:interpretation id="interp32" emma:lang="en-US" emma:confidence="0">
                  <emma:literal>serum</emma:literal>
                </emma:interpretation>
                <emma:interpretation id="interp33" emma:lang="en-US" emma:confidence="0">
                  <emma:literal>serin</emma:literal>
                </emma:interpretation>
                <emma:interpretation id="interp34" emma:lang="en-US" emma:confidence="0">
                  <emma:literal>scenting</emma:literal>
                </emma:interpretation>
              </emma:one-of>
            </emma:emma>
          </inkml:annotationXML>
          <inkml:trace contextRef="#ctx0" brushRef="#br0" timeOffset="21457.9756">10592-4959 145,'0'0'108,"0"0"4,-16-25-15,16 25-55,11-28-10,-11 28-10,30-39-8,-4 20-3,-1 1-4,12 9-3,5 0-1,4 9-2,9 13 1,5 8-2,0 9 2,-2 7-1,-7 7 0,-10 4 0,-8 6 1,-13 1 0,-15-4-1,-17-5 2,-11-5-3,-9-4 2,-7-9-3,-10-12-3,-4-4-6,-9-14-5,2-3-16,-5-16-22,14 5-62,5-3-1,9 1 0,14 2 2</inkml:trace>
          <inkml:trace contextRef="#ctx0" brushRef="#br0" timeOffset="21841.8985">11598-4961 100,'-25'-25'107,"25"25"5,-44-5 4,16 0-51,3 24-21,-14-10-7,9 23-10,-7-6-3,9 15-4,-4-1-4,13 8-2,3 1-3,12 4-3,11-5-3,13-4-2,15-5-6,9-11-8,20-5-23,-6-25-39,18-3-55,-2-11-1,2-7-2,-6-7-1</inkml:trace>
          <inkml:trace contextRef="#ctx0" brushRef="#br0" timeOffset="22178.1931">12224-4894 244,'0'0'131,"0"0"-3,0 0 1,0 0-90,25-16-13,8 7-14,1 2-11,3-3-16,12 13-31,-15-6-78,8 6-6,-7-1 1,-10 5-3</inkml:trace>
          <inkml:trace contextRef="#ctx0" brushRef="#br0" timeOffset="22420.2534">12286-4691 230,'0'0'123,"30"-9"0,-4 7-3,-3-8-87,16 13-10,-2-6-18,2-4-23,10 10-100,-10-3-3,-4-3-6,-8-1 0</inkml:trace>
          <inkml:trace contextRef="#ctx0" brushRef="#br0" timeOffset="23521.9512">13083-5150 185,'-14'-35'121,"9"0"0,17 1 1,9-10-78,16 14-12,-3-9-9,15 6-12,-5 6-4,4 6-2,-4 9-2,-5 12 1,-2 12 0,-5 11 1,-4 9-1,2 8 1,-2 3-1,4-1 1,3-3-2,6-6-1,3-8-3,2-9-8,10-2-18,-12-21-42,6 2-57,-10-6-3,1-8 1,-8-4-4</inkml:trace>
          <inkml:trace contextRef="#ctx0" brushRef="#br0" timeOffset="22998.318">13397-5287 229,'11'49'122,"-18"-1"-3,0 17-1,-11 9-86,11 18-12,-2 3-16,0 0-13,9-3-14,-7-20-19,18-12-44,-4-26-32,-7-34-3,23-4 3</inkml:trace>
          <inkml:trace contextRef="#ctx0" brushRef="#br0" timeOffset="23227.6028">13605-5427 193,'0'0'120,"0"0"2,9 48-2,-5 3-75,-8 11-10,6 19-12,-7 7-10,5 9-8,-2 2-8,-5-11-12,10 4-21,-15-30-42,10-15-46,-3-20 1,5-27-3,0 0 4</inkml:trace>
          <inkml:trace contextRef="#ctx0" brushRef="#br0" timeOffset="24848.5031">14087-4543 114,'0'0'106,"0"0"0,0 0 4,-5-21-54,5 0-19,0 21-8,19-44-9,-5 21-7,-5-7-3,5 3-3,0-1-1,2 3-1,-5 1 0,-11 24 0,30-32 1,-30 32 0,28-11 1,-28 11 0,26 13 0,-13 8 0,-1 5-1,-1 8-1,-1 8-1,-1 6 0,-2-2-2,0 1-1,-3-1 0,1-12-1,0-8 0,-5-26 0,0 0 0,27-3-1,-13-24 2,5-10-1,1-9 1,8-5-1,0-5 1,6 1-1,-1 7 1,-1 8-2,0 13 1,-2 10 1,-4 20 1,-5 15 0,-8 17 0,-3 13 0,-6 15 0,-1 8-1,-3 8-7,-5-8-20,10-4-99,-8-14-2,6-20-3,-3-33-2</inkml:trace>
        </inkml:traceGroup>
        <inkml:traceGroup>
          <inkml:annotationXML>
            <emma:emma xmlns:emma="http://www.w3.org/2003/04/emma" version="1.0">
              <emma:interpretation id="{AF4A7B82-8EDA-4AEA-ABED-CDF72213AB5F}" emma:medium="tactile" emma:mode="ink">
                <msink:context xmlns:msink="http://schemas.microsoft.com/ink/2010/main" type="inkWord" rotatedBoundingBox="24124,5784 24139,5785 24138,5800 24123,5799"/>
              </emma:interpretation>
              <emma:one-of disjunction-type="recognition" id="oneOf7">
                <emma:interpretation id="interp35" emma:lang="en-US" emma:confidence="0">
                  <emma:literal>.</emma:literal>
                </emma:interpretation>
                <emma:interpretation id="interp36" emma:lang="en-US" emma:confidence="0">
                  <emma:literal>v</emma:literal>
                </emma:interpretation>
                <emma:interpretation id="interp37" emma:lang="en-US" emma:confidence="0">
                  <emma:literal>}</emma:literal>
                </emma:interpretation>
                <emma:interpretation id="interp38" emma:lang="en-US" emma:confidence="0">
                  <emma:literal>w</emma:literal>
                </emma:interpretation>
                <emma:interpretation id="interp39" emma:lang="en-US" emma:confidence="0">
                  <emma:literal>3</emma:literal>
                </emma:interpretation>
              </emma:one-of>
            </emma:emma>
          </inkml:annotationXML>
          <inkml:trace contextRef="#ctx1" brushRef="#br0">17958-4737,'0'0,"0"0,0 0,0 0</inkml:trace>
        </inkml:traceGroup>
      </inkml:traceGroup>
    </inkml:traceGroup>
    <inkml:traceGroup>
      <inkml:annotationXML>
        <emma:emma xmlns:emma="http://www.w3.org/2003/04/emma" version="1.0">
          <emma:interpretation id="{63A16F4D-CB68-44EC-8BA5-0B5563730A53}" emma:medium="tactile" emma:mode="ink">
            <msink:context xmlns:msink="http://schemas.microsoft.com/ink/2010/main" type="paragraph" rotatedBoundingBox="4633,7414 31257,7011 31297,9610 4672,100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2C6129E-A223-4C10-9209-668C6B768CEA}" emma:medium="tactile" emma:mode="ink">
              <msink:context xmlns:msink="http://schemas.microsoft.com/ink/2010/main" type="line" rotatedBoundingBox="4633,7414 31257,7011 31297,9610 4672,10013"/>
            </emma:interpretation>
          </emma:emma>
        </inkml:annotationXML>
        <inkml:traceGroup>
          <inkml:annotationXML>
            <emma:emma xmlns:emma="http://www.w3.org/2003/04/emma" version="1.0">
              <emma:interpretation id="{D334E9DB-BFFE-46DE-AB0E-ADC18A0DCF33}" emma:medium="tactile" emma:mode="ink">
                <msink:context xmlns:msink="http://schemas.microsoft.com/ink/2010/main" type="inkWord" rotatedBoundingBox="4635,7541 10896,7446 10924,9288 4663,9383"/>
              </emma:interpretation>
              <emma:one-of disjunction-type="recognition" id="oneOf8">
                <emma:interpretation id="interp40" emma:lang="en-US" emma:confidence="0">
                  <emma:literal>Simy=o</emma:literal>
                </emma:interpretation>
                <emma:interpretation id="interp41" emma:lang="en-US" emma:confidence="0">
                  <emma:literal>Simy=e</emma:literal>
                </emma:interpretation>
                <emma:interpretation id="interp42" emma:lang="en-US" emma:confidence="0">
                  <emma:literal>simy=e</emma:literal>
                </emma:interpretation>
                <emma:interpretation id="interp43" emma:lang="en-US" emma:confidence="0">
                  <emma:literal>Singe</emma:literal>
                </emma:interpretation>
                <emma:interpretation id="interp44" emma:lang="en-US" emma:confidence="0">
                  <emma:literal>singed</emma:literal>
                </emma:interpretation>
              </emma:one-of>
            </emma:emma>
          </inkml:annotationXML>
          <inkml:trace contextRef="#ctx0" brushRef="#br0" timeOffset="33171.6772">-992-2858 1,'0'0'56,"-3"-46"25,3 46 2,-14-39-42,-9 18-4,-2 9-4,-12 1-5,-2 13 0,-12-2-1,2 14 1,-6 0-2,7 16-3,-6-5-4,15 12-3,0-5-4,14 8-4,4-3-3,9 0-4,12-3-2,7-6-3,14-5 1,7-7-2,13-2 0,10-7 1,11-2 0,8-1 1,3 3 3,6 2-1,-1 14 2,-4 3 2,-9 8 3,-10 13 1,-13 1 3,-12 8 0,-19-3 0,-8 2 2,-19-13-3,-5 1 1,-14-15-4,-4-9-1,-7-15-3,-3-13-5,-1-9-10,-6-15-17,19 3-27,-4-4-59,13-8-2,7 0 0,12-1-3</inkml:trace>
          <inkml:trace contextRef="#ctx0" brushRef="#br0" timeOffset="33390.4315">-482-2595 43,'20'33'108,"1"10"1,-5 1 5,3 0-58,2 14-9,-10-12-12,10 5-8,-7-12-19,2-7-14,-16-32-31,18 21-64,-18-21-15,7-51-4,-11-2 4</inkml:trace>
          <inkml:trace contextRef="#ctx0" brushRef="#br0" timeOffset="33515.4383">-399-2800 49,'-12'-39'103,"8"18"-3,4 21 2,-7-28-66,7 28-40,0 0-79,16 35-12,-16-35-5,25 53-6</inkml:trace>
          <inkml:trace contextRef="#ctx0" brushRef="#br0" timeOffset="33984.2109">-9-2170 135,'-23'-16'117,"21"-7"2,-1-12-3,8-13-72,6 6-24,3-11-6,12 5-9,-1-3-1,7 9-3,1 5 1,4 14 1,-3 12 3,1 13 0,-5 12 3,-2 14 1,-5 13-2,0 10 1,-5 4-2,1 8-1,-5-10-3,-3-5-1,1-13-2,-12-35-1,23 11 1,-12-38-1,5-17-2,3-9 0,4-10 0,5 1 0,2 4 1,0 10 0,7 9 0,0 18 1,0 16 4,-5 17 0,-2 11 2,-5 21 1,-2 9-5,-2 9-8,0 19-37,-3-7-77,1-5-5,-1-7-2,3-13-5</inkml:trace>
          <inkml:trace contextRef="#ctx0" brushRef="#br0" timeOffset="34822.1416">1819-2883 70,'7'-33'111,"0"10"2,-7 23 3,-7-34-63,7 34-6,0 0-11,-7 50-8,0-13-6,7 16-5,3 5-7,6 7-1,5-1 0,11-3-5,10-13-2,6-13-3,8-15-3,2-15-1,2-19-1,-5-9-2,-2-12-2,-11-8-1,-7-4 2,-12 4 2,-5 3 2,-11 6 1,-2 8 5,2 26 1,-18-27 4,18 27 0,0 0 2,-21 32 0,21-4 0,11 11 0,10 9 0,14 17-1,9 9-2,11 9 1,12 9-3,7 10 2,0 6-3,-5 10 1,-4 4-4,-15-1 3,-10-4-3,-17-4 3,-19-2 0,-13-16-4,-19-21 2,-6-26-1,-15-32 2,1-25-1,-5-35 2,7-25-3,-1-23 2,11-15 0,10-8-4,5 4-4,19 10-12,0 1-17,18 26-26,-5 8-63,15 8-5,4 7 3,2 5-1</inkml:trace>
          <inkml:trace contextRef="#ctx0" brushRef="#br0" timeOffset="35104.671">3214-2597 143,'0'0'114,"23"-9"1,4 6-5,13 8-88,4-5-22,4-2-33,12-1-75,2 6-7,-11-8 2,5 7-4</inkml:trace>
          <inkml:trace contextRef="#ctx0" brushRef="#br0" timeOffset="35319.2106">3389-2313 188,'-30'32'131,"30"-32"2,0 0-2,0 0-78,53-7-25,-20 5-11,15 4-12,5 3-12,-2-7-26,14 13-56,-10-11-42,0 2-3,-8-6 1</inkml:trace>
          <inkml:trace contextRef="#ctx0" brushRef="#br0" timeOffset="35776.207">4615-2274 88,'25'-25'108,"-8"-14"-4,-4 2 2,4-3-66,-17-10-13,4 10-4,-11-6-2,0 16 0,-16 0-1,0 14 1,-14 0 0,-2 16 0,-14 4-4,0 15-2,-7 6 1,2 10-4,7 11 0,12 5-2,11 2-2,17 0-3,18-4 0,18-10-2,19-9-6,16-12-1,12-13-6,-1-19-11,5 2-26,-18-20-92,-3-9 5,-13-10-5,-14-7 3</inkml:trace>
        </inkml:traceGroup>
        <inkml:traceGroup>
          <inkml:annotationXML>
            <emma:emma xmlns:emma="http://www.w3.org/2003/04/emma" version="1.0">
              <emma:interpretation id="{201C205C-62C9-4BC5-AF2B-1C7823B2C9AA}" emma:medium="tactile" emma:mode="ink">
                <msink:context xmlns:msink="http://schemas.microsoft.com/ink/2010/main" type="inkWord" rotatedBoundingBox="11998,7810 12467,7803 12473,8201 12005,8209"/>
              </emma:interpretation>
              <emma:one-of disjunction-type="recognition" id="oneOf9">
                <emma:interpretation id="interp45" emma:lang="en-US" emma:confidence="1">
                  <emma:literal>^</emma:literal>
                </emma:interpretation>
                <emma:interpretation id="interp46" emma:lang="en-US" emma:confidence="0">
                  <emma:literal>n</emma:literal>
                </emma:interpretation>
                <emma:interpretation id="interp47" emma:lang="en-US" emma:confidence="0">
                  <emma:literal>r</emma:literal>
                </emma:interpretation>
                <emma:interpretation id="interp48" emma:lang="en-US" emma:confidence="0">
                  <emma:literal>M</emma:literal>
                </emma:interpretation>
                <emma:interpretation id="interp49" emma:lang="en-US" emma:confidence="0">
                  <emma:literal>a</emma:literal>
                </emma:interpretation>
              </emma:one-of>
            </emma:emma>
          </inkml:annotationXML>
          <inkml:trace contextRef="#ctx0" brushRef="#br0" timeOffset="40485.7063">5859-2329 38,'0'0'89,"0"0"5,0 0 1,-20 16-51,20-16-2,0 0-6,0 0-4,0 0-4,0 0-8,9-32-2,0 4-8,5-4-5,4-8-4,3 1-3,2 2-2,0-4-1,0 6 4,0 5-5,-2 2 4,-21 28 2,28-34 1,-28 34 2,0 0 1,23-26 3,-23 26-1,0 0 2,0 0 0,23 0 1,-23 0-1,16 26-1,-4-6 0,-1 8-3,3 7 1,2 4 2,3 3-4,-1 4-4,1-2-12,6-3-25,-11-6-76,7-17-4,-21-18-1,25-2-7</inkml:trace>
        </inkml:traceGroup>
        <inkml:traceGroup>
          <inkml:annotationXML>
            <emma:emma xmlns:emma="http://www.w3.org/2003/04/emma" version="1.0">
              <emma:interpretation id="{2ED6ECFC-40A8-4DBC-9AFD-1BFCA5DC0704}" emma:medium="tactile" emma:mode="ink">
                <msink:context xmlns:msink="http://schemas.microsoft.com/ink/2010/main" type="inkWord" rotatedBoundingBox="13771,7519 18642,7446 18663,8849 13792,8923"/>
              </emma:interpretation>
              <emma:one-of disjunction-type="recognition" id="oneOf10">
                <emma:interpretation id="interp50" emma:lang="en-US" emma:confidence="0">
                  <emma:literal>ag.4</emma:literal>
                </emma:interpretation>
                <emma:interpretation id="interp51" emma:lang="en-US" emma:confidence="0">
                  <emma:literal>oxy 4</emma:literal>
                </emma:interpretation>
                <emma:interpretation id="interp52" emma:lang="en-US" emma:confidence="0">
                  <emma:literal>aye 4</emma:literal>
                </emma:interpretation>
                <emma:interpretation id="interp53" emma:lang="en-US" emma:confidence="0">
                  <emma:literal>age,</emma:literal>
                </emma:interpretation>
                <emma:interpretation id="interp54" emma:lang="en-US" emma:confidence="0">
                  <emma:literal>onyx 4</emma:literal>
                </emma:interpretation>
              </emma:one-of>
            </emma:emma>
          </inkml:annotationXML>
          <inkml:trace contextRef="#ctx0" brushRef="#br0" timeOffset="41555.1496">8147-2493 105,'0'0'112,"23"-5"-1,-23 5 3,7-21-68,-7 21-8,16-32-11,-6 11-9,-10-6-5,2 1-6,-7-4-3,-4 3-3,-7 1-1,-7 5-1,-7 5 0,-14 7-1,-9 9 2,-7 7 1,-3 9 1,-1 12 0,-1 4 0,7 10 2,10 8 1,13 6-1,17-5 1,18 4-2,16-11 1,19-5-3,20-16-1,12-11-5,14-24-9,0-15-4,6-3-13,-17-19-14,3 5-25,-19-2-47,-18-2-1,-12 6 3,-20 7 24</inkml:trace>
          <inkml:trace contextRef="#ctx0" brushRef="#br0" timeOffset="41916.9553">8653-2574 147,'20'-21'119,"-20"21"-4,35-21 1,-14 1-78,14 1-16,1-6-13,8-5-15,5 2-9,-3-9-16,9 16-19,-18-2-62,3 0-2,-8 12-2,-11-3 4</inkml:trace>
          <inkml:trace contextRef="#ctx0" brushRef="#br0" timeOffset="42323.2211">8708-2565 124,'-25'-7'122,"25"7"-1,0 0 6,0 0-70,0 0-10,0 0-16,14 33-8,-14-33-7,48 30-3,-11-7-2,11 4-5,3 6-1,5-3-8,6 7-4,-7-10-15,10 10-30,-19-14-77,0-4-4,-16-10 1,-2 0-1</inkml:trace>
          <inkml:trace contextRef="#ctx0" brushRef="#br0" timeOffset="43260.7675">9747-2920 129,'0'0'111,"-23"30"-1,9 7 1,-7 0-68,17 20-6,-3-4-14,14 10-5,6-5-4,13-10-6,6-9-5,10-16-6,9-13-5,-3-15-2,7-11-2,-8-10-1,-6-11-4,-11-2 2,-2 0 1,-14 0 5,-7 9 4,-5 2 4,-9 7 6,7 21 4,-18-23 3,18 23 3,-21 5 1,21-5 1,-9 32-2,15-4-1,6 2-3,9 11-3,9 10 0,11 7-4,8 2 1,9 9-2,2 3-1,0 6 0,-5 3 0,-4-3-1,-12-1 0,-9-3 2,-18-5-1,-12-2 1,-17-12-1,-10-9 1,-8-13-2,-9-13 1,-4-17-1,-1-19-1,1-19 0,4-14-1,9-13 1,10-9-2,6-3 0,8-3-5,16 8-8,1 0-14,20 14-23,-3 1-71,9 4 0,-2 8-2,5 3 3</inkml:trace>
          <inkml:trace contextRef="#ctx0" brushRef="#br0" timeOffset="43797.5232">10894-2579 110,'0'0'113,"0"0"-1,0 0 7,0 0-55,35-23-24,-5-4-9,16 1-11,3-8-5,6-1-10,3-2-6,-1-2-11,1 9-8,-12-7-11,3 18-12,-21-11-15,4 12-55,-32 18-2,30-21 3,-30 21 6</inkml:trace>
          <inkml:trace contextRef="#ctx0" brushRef="#br0" timeOffset="44130.1672">10922-2438 188,'0'0'125,"0"0"-1,0 0 3,9 30-77,-9-30-11,44 35-12,-12-10-10,15 8-8,3-6-5,8-1-6,4-1-15,-6-9-33,6 3-77,-13-8-2,-3-6-3,-14-5 0</inkml:trace>
          <inkml:trace contextRef="#ctx0" brushRef="#br0" timeOffset="44627.4766">12092-3070 175,'0'0'120,"0"0"1,21 14-1,-16 16-66,-12-10-23,9 17-6,-11-2-12,4 6-3,-6 1-4,-1 2 0,3-5-2,0-2 1,2-7 0,7 0 0,0-9 0,9 0-1,-9-21 0,32 25-2,-6-20-3,2-3-6,11-2-9,-9-12-17,16 10-31,-11-9-63,-1-3-1,-8 0-1,-1-2 3</inkml:trace>
          <inkml:trace contextRef="#ctx0" brushRef="#br0" timeOffset="44918.8944">12478-2985 141,'-5'37'120,"3"-7"4,0 7 0,4 18-60,-13-4-14,13 25-15,-11 1-9,9 10-11,-5-1-8,3-3-9,4 2-20,-7-22-50,10-6-57,-5-20-1,0-37-4,0 23 3</inkml:trace>
        </inkml:traceGroup>
        <inkml:traceGroup>
          <inkml:annotationXML>
            <emma:emma xmlns:emma="http://www.w3.org/2003/04/emma" version="1.0">
              <emma:interpretation id="{F9B24644-0DDA-4151-8514-D3B2C17DF323}" emma:medium="tactile" emma:mode="ink">
                <msink:context xmlns:msink="http://schemas.microsoft.com/ink/2010/main" type="inkWord" rotatedBoundingBox="20742,7354 22383,7329 22406,8810 20765,8835"/>
              </emma:interpretation>
              <emma:one-of disjunction-type="recognition" id="oneOf11">
                <emma:interpretation id="interp55" emma:lang="en-US" emma:confidence="1">
                  <emma:literal>iff</emma:literal>
                </emma:interpretation>
                <emma:interpretation id="interp56" emma:lang="en-US" emma:confidence="0">
                  <emma:literal>'off</emma:literal>
                </emma:interpretation>
                <emma:interpretation id="interp57" emma:lang="en-US" emma:confidence="0">
                  <emma:literal>'iff</emma:literal>
                </emma:interpretation>
                <emma:interpretation id="interp58" emma:lang="en-US" emma:confidence="0">
                  <emma:literal>if!</emma:literal>
                </emma:interpretation>
                <emma:interpretation id="interp59" emma:lang="en-US" emma:confidence="0">
                  <emma:literal>'ff</emma:literal>
                </emma:interpretation>
              </emma:one-of>
            </emma:emma>
          </inkml:annotationXML>
          <inkml:trace contextRef="#ctx0" brushRef="#br0" timeOffset="46340.6192">14620-2685 136,'0'0'111,"0"0"5,-18 23-2,16 0-60,-12-2-12,16 12-9,-4 3-16,6 6-14,8 0-22,-3-15-28,12 1-69,0-17-3,-1-17 2,1-11-4</inkml:trace>
          <inkml:trace contextRef="#ctx0" brushRef="#br0" timeOffset="46496.8733">14740-3112 188,'-20'-11'102,"20"11"-10,-21 18-30,21-18-115,-2 35-33,-1-15-12,10 15-6</inkml:trace>
          <inkml:trace contextRef="#ctx0" brushRef="#br0" timeOffset="47418.7935">15112-2417 69,'0'0'99,"0"0"7,0 0-4,46 21-38,-11-14-28,6-19-7,10 1-15,7-17-10,4-7-2,8-15-8,-4-15-5,4-7-7,-10-6-5,2 2-7,-13-7 1,-1 13 2,-13 1 5,-5 16 10,-12 9 13,-9 14 14,-9 30 13,0 0 11,0 0 6,-23 28 1,16 25-1,-16 2-5,14 26-5,-7 7-8,14 25-7,-1 9-6,12 14-4,5 3-4,7 6-2,7-6-5,0-14 0,2-19-4,-5-30 1,0-25-6,-25-51-4,28-5-3,-30-46-3,-1-13 0,-17-22-2,-1-1 2,-16-15 1,0 10 8,-9 4 7,0 14 9,4 19 8,-2 4 4,14 16 4,3 10 2,27 25 3,0 0-4,0 0-2,41 7-4,5 7-7,7-5-1,10 5-7,4 6-9,-10-15-30,15 2-91,-17-7-2,-6 0-2,-15-7-3</inkml:trace>
          <inkml:trace contextRef="#ctx0" brushRef="#br0" timeOffset="46856.2651">15315-2625 17,'16'-78'60,"12"11"1,-19-12-18,5 5-29,-7 3 3,-7 11 5,-2 11 3,-10 8 10,1 20 4,-12 7 6,23 14 5,-44 44-7,23 18-3,-9 8-6,11 27-3,-1 11-9,13 19-4,2 2-7,10 3-6,6-5-4,8-7-8,6-7-7,-2-23-10,7-7-12,-14-34-13,8-12-32,-24-37-33,0 0 2,6-51 2</inkml:trace>
        </inkml:traceGroup>
        <inkml:traceGroup>
          <inkml:annotationXML>
            <emma:emma xmlns:emma="http://www.w3.org/2003/04/emma" version="1.0">
              <emma:interpretation id="{E1403230-2B72-4B38-A673-99016AF74ABC}" emma:medium="tactile" emma:mode="ink">
                <msink:context xmlns:msink="http://schemas.microsoft.com/ink/2010/main" type="inkWord" rotatedBoundingBox="23900,7122 27058,7074 27083,8765 23926,8813"/>
              </emma:interpretation>
              <emma:one-of disjunction-type="recognition" id="oneOf12">
                <emma:interpretation id="interp60" emma:lang="en-US" emma:confidence="0">
                  <emma:literal>LET</emma:literal>
                </emma:interpretation>
                <emma:interpretation id="interp61" emma:lang="en-US" emma:confidence="0">
                  <emma:literal>FET</emma:literal>
                </emma:interpretation>
                <emma:interpretation id="interp62" emma:lang="en-US" emma:confidence="0">
                  <emma:literal>LIFT</emma:literal>
                </emma:interpretation>
                <emma:interpretation id="interp63" emma:lang="en-US" emma:confidence="0">
                  <emma:literal>LEFT</emma:literal>
                </emma:interpretation>
                <emma:interpretation id="interp64" emma:lang="en-US" emma:confidence="0">
                  <emma:literal>F.=,</emma:literal>
                </emma:interpretation>
              </emma:one-of>
            </emma:emma>
          </inkml:annotationXML>
          <inkml:trace contextRef="#ctx1" brushRef="#br0" timeOffset="17799.9345">18037-1841,'0'0,"0"0,0 0</inkml:trace>
          <inkml:trace contextRef="#ctx0" brushRef="#br0" timeOffset="48418.8431">17785-3093 191,'0'0'115,"0"0"0,-27 25-8,13 10-68,14 18-8,-2 2-16,8 7-5,8-6-8,9-5-4,12-14-6,2-17-4,11-10-2,-1-22-1,1-4-1,-9-16 1,-2-3 3,-9-7 1,-5 3 5,-11 2 2,-10 5 7,-2 4 3,-7 7 4,7 21 2,-12-20 2,12 20 3,0 0 1,-13 32 0,20-7-3,11 17-2,12 4-4,9 14-2,12 9 0,9 12-3,9 9-1,3 0-2,-5 10 0,-7-1-1,-9 0 2,-12-4-1,-18-3-2,-14-13 3,-17-13-1,-15-10 1,-12-17-1,-11-18 0,-10-19-2,-7-20 0,1-17 0,1-18-2,10-9 2,9-8-3,17-3 0,8-4-8,24 13-11,4-8-24,28 17-49,4 2-26,8 6 1,4 4-3</inkml:trace>
          <inkml:trace contextRef="#ctx0" brushRef="#br0" timeOffset="48768.5447">18979-2874 225,'0'0'126,"23"18"-2,-23-18-2,37 0-88,-2 3-11,-1-6-18,8-1-17,4 11-28,-11-14-53,8 9-30,-6-2-4,-2 2 2</inkml:trace>
          <inkml:trace contextRef="#ctx0" brushRef="#br0" timeOffset="49031.4362">19090-2574 184,'0'0'120,"0"0"7,0 0-5,51 16-76,-24-27-13,15 8-12,-3-4-12,5 1-12,4 3-21,-15-8-38,1 6-62,-4 3-4,-4-3 2,-26 5-5</inkml:trace>
          <inkml:trace contextRef="#ctx0" brushRef="#br0" timeOffset="50852.498">19907-3151 123,'9'-23'109,"3"-9"2,11-3-1,9 5-70,0-12-3,15 8-10,-8-3-7,7 11-6,-4 6-3,-1 13-3,-6 7 0,2 11 1,-10 8-1,3 8 1,-2 3-1,9 3 1,2-8-2,5-2 0,7-9-4,4-12-1,5-6-5,-4-12-11,2 2-31,-22-12-80,-1-1-3,-12-6 0,-11 3-3</inkml:trace>
          <inkml:trace contextRef="#ctx0" brushRef="#br0" timeOffset="50274.3446">20339-3253 93,'0'0'112,"0"0"5,0 0 2,0 0-61,-5 51-8,-9-12-11,12 24-11,-10 4-10,3 11-5,-2 3-11,-1-5-5,7-4-15,-4-19-13,14-9-22,-5-44-52,0 0-16,0 0-2,21-51 4</inkml:trace>
          <inkml:trace contextRef="#ctx0" brushRef="#br0" timeOffset="50508.726">20475-3320 116,'0'0'116,"14"26"4,-12-1-1,10 14-66,-12 3-12,13 23-9,-6-1-15,5 12-6,-3 3-11,0-3-9,5 0-12,-9-18-14,13-3-31,-15-22-54,-3-33 1,0 0-2,0 0 5</inkml:trace>
        </inkml:traceGroup>
        <inkml:traceGroup>
          <inkml:annotationXML>
            <emma:emma xmlns:emma="http://www.w3.org/2003/04/emma" version="1.0">
              <emma:interpretation id="{66102E16-02FD-45AA-BEB1-F01DF39C0E44}" emma:medium="tactile" emma:mode="ink">
                <msink:context xmlns:msink="http://schemas.microsoft.com/ink/2010/main" type="inkWord" rotatedBoundingBox="31282,9596 31296,9595 31297,9610 31282,9611"/>
              </emma:interpretation>
              <emma:one-of disjunction-type="recognition" id="oneOf13">
                <emma:interpretation id="interp65" emma:lang="en-US" emma:confidence="0">
                  <emma:literal>.</emma:literal>
                </emma:interpretation>
                <emma:interpretation id="interp66" emma:lang="en-US" emma:confidence="0">
                  <emma:literal>v</emma:literal>
                </emma:interpretation>
                <emma:interpretation id="interp67" emma:lang="en-US" emma:confidence="0">
                  <emma:literal>}</emma:literal>
                </emma:interpretation>
                <emma:interpretation id="interp68" emma:lang="en-US" emma:confidence="0">
                  <emma:literal>w</emma:literal>
                </emma:interpretation>
                <emma:interpretation id="interp69" emma:lang="en-US" emma:confidence="0">
                  <emma:literal>3</emma:literal>
                </emma:interpretation>
              </emma:one-of>
            </emma:emma>
          </inkml:annotationXML>
          <inkml:trace contextRef="#ctx1" brushRef="#br0" timeOffset="25144.8486">25116-926,'0'0</inkml:trace>
        </inkml:traceGroup>
      </inkml:traceGroup>
    </inkml:traceGroup>
    <inkml:traceGroup>
      <inkml:annotationXML>
        <emma:emma xmlns:emma="http://www.w3.org/2003/04/emma" version="1.0">
          <emma:interpretation id="{9DC7118E-447B-4176-A551-10B2ECB0257C}" emma:medium="tactile" emma:mode="ink">
            <msink:context xmlns:msink="http://schemas.microsoft.com/ink/2010/main" type="paragraph" rotatedBoundingBox="5879,10267 17259,10596 17208,12357 5828,12027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35FE157-B112-47C1-9C92-117CA3B4C5DF}" emma:medium="tactile" emma:mode="ink">
              <msink:context xmlns:msink="http://schemas.microsoft.com/ink/2010/main" type="line" rotatedBoundingBox="5879,10267 17259,10596 17208,12357 5828,12027"/>
            </emma:interpretation>
          </emma:emma>
        </inkml:annotationXML>
        <inkml:traceGroup>
          <inkml:annotationXML>
            <emma:emma xmlns:emma="http://www.w3.org/2003/04/emma" version="1.0">
              <emma:interpretation id="{4B916F56-D647-405E-A508-B22813F3D5C7}" emma:medium="tactile" emma:mode="ink">
                <msink:context xmlns:msink="http://schemas.microsoft.com/ink/2010/main" type="inkWord" rotatedBoundingBox="5879,10267 17259,10596 17208,12357 5828,12027"/>
              </emma:interpretation>
              <emma:one-of disjunction-type="recognition" id="oneOf14">
                <emma:interpretation id="interp70" emma:lang="en-US" emma:confidence="0">
                  <emma:literal>Integoe(Z)iff</emma:literal>
                </emma:interpretation>
                <emma:interpretation id="interp71" emma:lang="en-US" emma:confidence="1">
                  <emma:literal>Integer (Z) iff</emma:literal>
                </emma:interpretation>
                <emma:interpretation id="interp72" emma:lang="en-US" emma:confidence="0">
                  <emma:literal>Integer (Z)iff</emma:literal>
                </emma:interpretation>
                <emma:interpretation id="interp73" emma:lang="en-US" emma:confidence="0">
                  <emma:literal>Integoe(Z) iff</emma:literal>
                </emma:interpretation>
                <emma:interpretation id="interp74" emma:lang="en-US" emma:confidence="0">
                  <emma:literal>Integer (z)iff</emma:literal>
                </emma:interpretation>
              </emma:one-of>
            </emma:emma>
          </inkml:annotationXML>
          <inkml:trace contextRef="#ctx0" brushRef="#br1" timeOffset="75283.9069">16 7 84,'-9'-21'103,"9"21"0,0 0 5,0 0-63,0 0-8,-5 28-6,15 4-7,-8 6-5,7 22-6,1 10-1,1 20-8,5 12-7,-2 9-15,11 15-23,-11-15-54,9-7-19,0-13-2,-2-21-2</inkml:trace>
          <inkml:trace contextRef="#ctx0" brushRef="#br1" timeOffset="75596.1713">-122 974 102,'-30'12'112,"30"-12"2,-26 12 1,26-12-64,0 0-7,0 0-9,0 0-9,21-7-7,12 7-5,10-3-3,13 3-4,11 0-5,9 3-4,7 6-14,-4-11-20,8 16-52,-11-14-36,-6 0-2,-17-5-1</inkml:trace>
          <inkml:trace contextRef="#ctx0" brushRef="#br1" timeOffset="76047.203">-224 62 30,'-21'-11'99,"21"11"3,-20-2 7,20 2-52,0 0-4,-30 0-9,30 0-6,0 0-9,0 0-6,30 11-6,-3-9-5,13-2-6,10 0-7,17 5-16,0-14-33,16 4-66,-2 1-6,0-1 0,-9 5-6</inkml:trace>
          <inkml:trace contextRef="#ctx0" brushRef="#br1" timeOffset="76904.8531">755 907 90,'0'0'107,"0"0"1,-21-18 2,7-3-63,14 21-9,-4-41-9,11 11-11,4-14-4,8 0-6,2-5-1,4 3-5,3 2 0,4 10-3,0 11 2,3 18 1,-7 17-1,-5 18 2,0 16-2,-2 16 3,-5 7-1,-2 5 3,-3-2-4,3-8 1,0-20-2,2-16 1,-16-28-2,37-19-2,-12-17 1,-2-22-2,5-7 1,0-4-1,2 7 0,-2 4-1,-1 14 2,-1 14 1,-6 16 3,-20 14 1,30 19 0,-18 11 1,-7 11 1,1 12 1,-1 10-5,4-1-7,8 7-20,-6-18-28,17-5-63,-1-20-3,6-20-3,-3-22-1</inkml:trace>
          <inkml:trace contextRef="#ctx0" brushRef="#br1" timeOffset="77389.2506">1501 300 164,'0'0'120,"23"-14"-1,7 10-3,2-8-84,21 3-11,5 0-10,9-3-13,9 8-21,-4-13-34,4 13-61,-2 1-1,-7 3-1,-7 5-2</inkml:trace>
          <inkml:trace contextRef="#ctx0" brushRef="#br1" timeOffset="77154.8589">1861 180 79,'0'0'113,"0"0"0,-16 30 4,16-30-62,-10 60-13,4-18-4,6 25-13,-3 0-4,10 13-10,7 1-13,0-9-14,18 6-34,-2-25-69,7-11-4,-7-26-1,2-18-3</inkml:trace>
          <inkml:trace contextRef="#ctx0" brushRef="#br1" timeOffset="77796.5164">2265 845 139,'28'0'108,"2"-12"0,9-11-3,2-4-84,-1-15-11,1-2-9,-4-4-6,-5-1-3,-8 3 1,-11 0-2,-8 7 3,-10 4 3,-6 5 5,-10 12 4,-7 1 5,-4 17 5,-7 0 5,4 19 1,1 2 2,6 18-2,2 7-3,15 14-1,9 5-5,15 4-3,15-2-11,11-9-15,24-1-40,-1-27-65,12-13-5,2-20-3,3-15-1</inkml:trace>
          <inkml:trace contextRef="#ctx0" brushRef="#br1" timeOffset="79008.1447">3361 637 1,'-23'-41'51,"23"41"20,-43-33-3,12 15-43,6 11 6,-12-2 2,5 16 4,-12 0 2,9 18 3,-6-2-4,8 19-6,1-5-7,11 9-5,8-5-6,15 3-3,14-5-3,23-2-2,19 0-2,18 0-2,12 2-1,7 5-1,4 7 0,-5 5 0,-10 4-1,-18 4 0,-22 5-6,-23-2-6,-19-4-7,-25-15-8,-11-4-3,-22-23-5,-1-10-2,-17-29-1,2-12 8,1-21 11,8-2 9,10-7 9,14-5 3,16 1 5,11-1 3,22-2 0,22 5-2,14-5-5,12-2-1,11-3-4,9-2 1,1 5 0,-3 4 1,-4 12 0,-15 7 2,-10 14 8,-15 4 5,-11 16 4,-21 12 5,0 0 2,-28 3 4,7 15 2,-16 1-1,12 18-3,-10 0-3,17 13-2,-1 3-4,19 10-2,7-6-5,19 1-1,13-14-4,16-14-2,12-14-5,9-18 0,3-19-2,-1-13-2,-4-10-3,-11-12-2,-10 1 0,-19-3-1,-11 5 3,-16 2-1,-9 10 5,-12 4 3,-7 9 7,-2 10 2,-4 6 3,1 12 1,3 2 1,23-2 1,-23 30-4,28-7 0,6 3-4,15-1 0,6 1-3,14-6-2,7-1-2,5-10-1,7-4 0,-1-10-2,1-4-2,-10-7 0,-2-3 1,-13 1 0,-13 2 3,-27 16 1,19-23 2,-19 23 4,-39 2 2,2 14 2,-7 0 2,-2 16 2,-3 1-1,8 15 0,4 5-2,11 7-1,19 3-3,14-3-1,23 2-7,16-11-10,26 2-48,6-23-74,17-12 0,0-20-4,9-12-2</inkml:trace>
          <inkml:trace contextRef="#ctx0" brushRef="#br1" timeOffset="79571.9507">5721 62 104,'-30'-23'108,"7"14"1,-3 9 6,-13 5-64,7 18-5,-12 7-11,2 21-10,-8 4-3,6 24-7,0 11-2,14 11-5,16 10 0,23 7-6,19-5-7,23-12-10,25 1-29,5-30-78,29-19-1,6-23-3,2-23-1</inkml:trace>
          <inkml:trace contextRef="#ctx0" brushRef="#br1" timeOffset="80173.6533">6088 337 101,'-2'-32'107,"22"20"0,6-8 2,11-6-59,13 12-18,-1-4-6,9 6-9,-1 3-4,3 4-2,-7 8-1,-4 8-3,-17 3 1,-6 11-2,-17 3 1,-11 14-1,-17 4 0,-9 16-1,-15 1-1,-4 6 0,-3 5-1,1 2 1,5 0-1,14 0 2,7-9 0,16-2 1,14-14-1,19-3 1,11-16-2,11-8-1,12-11-6,5-15-7,6-5-14,-6-23-26,6 2-72,-15-9-5,-8 1 1,-11-4-2</inkml:trace>
          <inkml:trace contextRef="#ctx0" brushRef="#br1" timeOffset="80416.1783">6192 693 193,'0'0'123,"0"0"-1,16 27-2,5-29-83,25 7-11,5-12-12,9-2-10,9-3-17,-4-11-30,15 2-76,-10 3-4,-1-1-1,-7 1-1</inkml:trace>
          <inkml:trace contextRef="#ctx0" brushRef="#br1" timeOffset="80824.9481">6988-44 105,'23'5'108,"-2"2"5,11 11-2,10 10-42,4 7-39,16 18-11,3 7-9,7 16-3,-1 14 2,-2 11 1,-11 15-1,-7 9 2,-14-1 0,-14 3 1,-18-7-6,-17-4-8,-16-10-32,-22-14-85,-8-23-6,-14-22-4,-4-22-4</inkml:trace>
          <inkml:trace contextRef="#ctx0" brushRef="#br1" timeOffset="86436.3733">9137 238 149,'0'0'102,"-23"-2"-7,23 2-15,0 0-112,-2 32-56,16-2-3,0-5-9,2 17 1</inkml:trace>
          <inkml:trace contextRef="#ctx0" brushRef="#br1" timeOffset="93557.0581">9126 1044 146,'0'0'100,"0"0"0,2-42-16,1 0-50,8-1-7,1-10-12,4-1-7,-2-1-1,4 4-5,-6 7 1,-5 12 1,-5 7 2,-2 25 3,0 0 4,-25-3 1,4 22-1,2 18 4,-2 9-2,10 14 0,2 7-5,11 7-1,12-3-5,14-4-1,11-2-8,12-17-12,13-4-29,-4-23-72,10-14 0,-6-16-4,-1-10-1</inkml:trace>
          <inkml:trace contextRef="#ctx0" brushRef="#br1" timeOffset="94949.3606">9675 1064 112,'0'0'94,"49"-14"-3,-15-13-1,8-17-62,4-9-22,0-16-1,3-10-8,-5-9 0,-3-4-1,-6-3 2,-10 8-1,-6 6 2,-10 7 3,-9 14 5,-7 16 6,-11 12 3,18 32 6,-49-9 2,24 39 1,-8 18 1,10 31-3,-2 22-2,13 35-5,3 19-5,14 20-4,6 8-5,10-3-3,11-12-8,5-22-3,10-28-5,-11-47-8,4-29-12,-40-42-14,37-42-3,-42-27 1,-11-10 8,-19-18 4,-9 7 4,-11-2 11,-3 14 22,1 15 22,-1 15 15,9 20 8,5 10 2,21 22 4,3-2 2,24 22-2,-4-24-8,44 34-6,0-25-11,21-2-6,8-20-5,15-11-4,9-17-4,7-12-6,-2-12-5,-8-13-4,-1-3-3,-17-7-2,-12 7 2,-15-2-1,-17 14 7,-16-3 5,-13 10 7,-8 11 7,-11 7 4,-3 14 5,-6 10 0,4 17 1,-6 13-2,8 24-1,-4 22-2,12 29-1,1 28-4,15 28 0,4 18-4,10 12-3,11 2-2,4-2-3,8-12-3,-1-20-2,-1-28 0,-8-33-5,-4-27-4,-28-51-6,23 14-8,-37-56-10,2-9-4,-27-34-4,4 2 4,-25-21 5,7 12 8,-11-3 11,1 14 16,3 14 20,3 10 13,15 27 11,5 4-1,37 26 2,0 0-2,0 0-1,32 12-8,17-5-10,9-10-5,11-6-7,5-9-3,2-10-4,-2-4-3,-5-5-2,-4 0-1,-15 2 0,-3 5 0,-20 12 1,-6 6-1,-21 12 1,0 0-13,0 0-36,7 28-61,-7-28-3,-14 27-2,14-27-4</inkml:trace>
        </inkml:traceGroup>
      </inkml:traceGroup>
    </inkml:traceGroup>
    <inkml:traceGroup>
      <inkml:annotationXML>
        <emma:emma xmlns:emma="http://www.w3.org/2003/04/emma" version="1.0">
          <emma:interpretation id="{658354DF-9216-4879-BCF4-0A354B370749}" emma:medium="tactile" emma:mode="ink">
            <msink:context xmlns:msink="http://schemas.microsoft.com/ink/2010/main" type="paragraph" rotatedBoundingBox="9758,12716 34165,13063 34132,15397 9725,1505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93FD70D-7BAD-4BCB-B4DC-0A74CA77DAD6}" emma:medium="tactile" emma:mode="ink">
              <msink:context xmlns:msink="http://schemas.microsoft.com/ink/2010/main" type="line" rotatedBoundingBox="9758,12716 34165,13063 34132,15397 9725,15050"/>
            </emma:interpretation>
          </emma:emma>
        </inkml:annotationXML>
        <inkml:traceGroup>
          <inkml:annotationXML>
            <emma:emma xmlns:emma="http://www.w3.org/2003/04/emma" version="1.0">
              <emma:interpretation id="{CDC90E11-FBD0-4587-A9FA-FA4BF39C0F31}" emma:medium="tactile" emma:mode="ink">
                <msink:context xmlns:msink="http://schemas.microsoft.com/ink/2010/main" type="inkWord" rotatedBoundingBox="9901,12466 14042,13862 13521,15407 9380,14011"/>
              </emma:interpretation>
              <emma:one-of disjunction-type="recognition" id="oneOf15">
                <emma:interpretation id="interp75" emma:lang="en-US" emma:confidence="1">
                  <emma:literal>Fry.</emma:literal>
                </emma:interpretation>
                <emma:interpretation id="interp76" emma:lang="en-US" emma:confidence="0">
                  <emma:literal>Foxy.</emma:literal>
                </emma:interpretation>
                <emma:interpretation id="interp77" emma:lang="en-US" emma:confidence="0">
                  <emma:literal>Fay.</emma:literal>
                </emma:interpretation>
                <emma:interpretation id="interp78" emma:lang="en-US" emma:confidence="0">
                  <emma:literal>Fey.</emma:literal>
                </emma:interpretation>
                <emma:interpretation id="interp79" emma:lang="en-US" emma:confidence="0">
                  <emma:literal>Fury.</emma:literal>
                </emma:interpretation>
              </emma:one-of>
            </emma:emma>
          </inkml:annotationXML>
          <inkml:trace contextRef="#ctx0" brushRef="#br1" timeOffset="96600.9007">3590 2376 121,'0'0'111,"0"0"0,0 0 1,0 0-76,14-21-6,18 9-5,17 1-11,15-3-6,12-2-5,15 0-6,1-3-3,5 5-1,-5-2-1,-4 5-1,-12-1 1,-11 7 1,-15 3 3,-8 4 5,-10 8 3,-6 6 3,-8 14 3,-6 7 0,4 20 4,-7 13 1,7 17-1,-6 15-1,8 13-5,-4 8 1,11 6-4,-4-2 2,2-5-5,0-8-2,-2-13 1,-5-18-1,-4-14 3,-10-13-2,-7-12 2,-13-17-1,-12-1 2,-12-10 0,-8-2 0,-13-7 1,-6 0-1,-10-5 1,-6-2-1,-3-5 0,3 1-1,6-5-2,8-3-4,13 0-9,5-8-20,28 10-74,2-15-18,23 25-1,-7-51-5</inkml:trace>
          <inkml:trace contextRef="#ctx0" brushRef="#br1" timeOffset="96852.7334">4135 3070 194,'0'0'117,"0"0"1,46-9-3,-18 5-83,22 11-8,4-5-14,8-2-11,14 4-25,-9-10-83,7 6-9,-12-7-2,-2 2-4</inkml:trace>
          <inkml:trace contextRef="#ctx0" brushRef="#br1" timeOffset="103880.0203">5402 3188 103,'0'0'103,"0"0"5,0 0 2,-25-14-63,25 14-7,0 0-4,0 0-9,28 17-5,-3 1-4,3 3-6,9 13-4,6 10-3,8 7-3,5 4-6,-1-1-4,7-1-9,-9-9-7,5 2-16,-19-21-20,1 0-57,-13-11-1,-6 0 3,-21-14 2</inkml:trace>
          <inkml:trace contextRef="#ctx0" brushRef="#br1" timeOffset="103973.7756">5624 3784 118,'0'-23'109,"4"-12"0,8-4 3,0-21-68,11 11-17,-3-15-1,13 6-14,-3-7-6,4 5-9,6 10-17,-13-6-36,10 17-55,-7 0-1,-2 6-3,-5 6-1</inkml:trace>
          <inkml:trace contextRef="#ctx0" brushRef="#br1" timeOffset="104895.7019">6506 3112 149,'0'0'108,"0"0"2,-21 25-3,12 1-75,11 20-3,0 2-12,14 8-4,8-1-6,10-2-1,10-11-5,7-14-2,11-8-5,1-22-2,-1-14-1,-4-14-1,-5-5 0,-14-11-1,-7 5 2,-13-3 1,-8 7 5,-6 7 1,-10 9 4,5 21 2,-23-28 2,23 28 2,-30-2 1,30 2 2,-23 21 1,18 0 0,1-1-1,8 10 0,6 7-2,8 9-1,8 10-2,10 11 0,11 4-4,3 17 2,8 7-4,0 6-1,0 3 1,-5 0-2,-7 0 2,-12-7-2,-13-5 4,-9-13-5,-15-12 4,-13-14 0,-9-19 0,-10-17 0,-11-24 0,-5-19-1,1-20 0,-1-19 0,7-6 0,7-8-2,9-4 0,10 0-4,15 9-8,3 3-14,26 20-46,-3-4-41,9 6-3,3-2 0,0 10-2</inkml:trace>
        </inkml:traceGroup>
        <inkml:traceGroup>
          <inkml:annotationXML>
            <emma:emma xmlns:emma="http://www.w3.org/2003/04/emma" version="1.0">
              <emma:interpretation id="{E87A2CEE-A587-4047-A3E4-4942ADBA061E}" emma:medium="tactile" emma:mode="ink">
                <msink:context xmlns:msink="http://schemas.microsoft.com/ink/2010/main" type="inkWord" rotatedBoundingBox="14305,14238 14339,14238 14337,14320 14304,14320"/>
              </emma:interpretation>
            </emma:emma>
          </inkml:annotationXML>
          <inkml:trace contextRef="#ctx0" brushRef="#br1" timeOffset="114330.8075">8152 3717 66,'21'0'99,"-21"0"0,0 0 2,0 0-46,0 0-24,0 0-5,0 0-7,0 0-7,0 0-4,0 0-1,0 0 0,0 0 0,0 0 0,0 0 0,0 0 0,-17 30-2,17-30 0,-14 30-1,14-30-2,-4 21-2,4-21 1,0 0-1,0 0-1,21-12-1,-21 12-4,0 0-8,4-25-30,-4 25-62,0 0-7,0 0 1,0 0-7</inkml:trace>
        </inkml:traceGroup>
        <inkml:traceGroup>
          <inkml:annotationXML>
            <emma:emma xmlns:emma="http://www.w3.org/2003/04/emma" version="1.0">
              <emma:interpretation id="{06FED78D-BC17-4C84-AA5C-ADC9D286C7BC}" emma:medium="tactile" emma:mode="ink">
                <msink:context xmlns:msink="http://schemas.microsoft.com/ink/2010/main" type="inkWord" rotatedBoundingBox="15844,13353 17626,13731 17445,14584 15663,14207"/>
              </emma:interpretation>
              <emma:one-of disjunction-type="recognition" id="oneOf16">
                <emma:interpretation id="interp80" emma:lang="en-US" emma:confidence="0.5">
                  <emma:literal>Simi</emma:literal>
                </emma:interpretation>
                <emma:interpretation id="interp81" emma:lang="en-US" emma:confidence="0">
                  <emma:literal>Sims</emma:literal>
                </emma:interpretation>
                <emma:interpretation id="interp82" emma:lang="en-US" emma:confidence="0">
                  <emma:literal>Sink</emma:literal>
                </emma:interpretation>
                <emma:interpretation id="interp83" emma:lang="en-US" emma:confidence="0">
                  <emma:literal>Sine</emma:literal>
                </emma:interpretation>
                <emma:interpretation id="interp84" emma:lang="en-US" emma:confidence="0">
                  <emma:literal>sink</emma:literal>
                </emma:interpretation>
              </emma:one-of>
            </emma:emma>
          </inkml:annotationXML>
          <inkml:trace contextRef="#ctx0" brushRef="#br1" timeOffset="116255.7809">10003 3216 75,'0'0'89,"12"-37"-1,-8 16 1,-4 21-56,-2-46-7,2 25-9,-9-4-5,9 25-1,-32-30 1,4 28-1,-11-1 2,2 12 1,-10 3 2,4 13 1,-6-1-2,8 8-2,1-2-5,13 2 0,6-4-4,7 0-1,14-28-2,-2 36-1,2-36 0,30 21-1,2-14 0,5-2 1,11 4-1,6 0 0,1 10 0,3-1 1,-3 10-1,-4 2 2,-14 9 1,-10 3 1,-13 2 1,-11 2 3,-15-5 1,-6 1 0,-12-10-1,-5-6 1,-4-10-3,-5-9-3,-2-12-6,-3-13-11,10 1-16,-5-17-45,14 6-37,2-9-4,15 7 0,6-2-2</inkml:trace>
          <inkml:trace contextRef="#ctx0" brushRef="#br1" timeOffset="116521.4248">10363 3417 209,'-2'32'119,"2"14"-1,-5 0-3,10 12-77,-5-7-12,12 0-17,4-12-22,-16-39-27,37 18-72,-19-43-7,8-17 1,-8-22-4</inkml:trace>
          <inkml:trace contextRef="#ctx0" brushRef="#br1" timeOffset="116677.6777">10412 2987 218,'0'0'111,"-28"10"-1,28-10-12,-9 32-105,9-32-44,11 46-52,3-16-4,7 7-5,0 2 0</inkml:trace>
          <inkml:trace contextRef="#ctx0" brushRef="#br1" timeOffset="117099.5732">10636 3779 113,'0'-39'103,"4"-7"-2,6-7 0,1-3-52,5 8-31,0-8 0,8 13-10,-4 3 0,6 17 1,-6 9 3,4 19 1,-24-5 0,34 51 1,-22-5-2,4 9 0,-7 5-2,5 0-2,-2-2-5,1-9 0,1-15-1,0-13-1,-14-21 0,35-16-1,-19-19 1,2-13-2,5-10 3,5-4-2,0 2 1,0 4-2,-1 12 2,3 17 2,-4 17 2,-1 27 0,-9 20 0,-2 13 0,-2 20-6,-8-1-18,10 14-85,-7-11-15,5-10-3,-3-21-4</inkml:trace>
        </inkml:traceGroup>
        <inkml:traceGroup>
          <inkml:annotationXML>
            <emma:emma xmlns:emma="http://www.w3.org/2003/04/emma" version="1.0">
              <emma:interpretation id="{C6EC6C07-6D0D-4A2F-915B-111678BFFF0A}" emma:medium="tactile" emma:mode="ink">
                <msink:context xmlns:msink="http://schemas.microsoft.com/ink/2010/main" type="inkWord" rotatedBoundingBox="18091,13640 20670,13562 20691,14277 18112,14355"/>
              </emma:interpretation>
              <emma:one-of disjunction-type="recognition" id="oneOf17">
                <emma:interpretation id="interp85" emma:lang="en-US" emma:confidence="0">
                  <emma:literal>=ensiny=on</emma:literal>
                </emma:interpretation>
                <emma:interpretation id="interp86" emma:lang="en-US" emma:confidence="0">
                  <emma:literal>=ensimy=on</emma:literal>
                </emma:interpretation>
                <emma:interpretation id="interp87" emma:lang="en-US" emma:confidence="0">
                  <emma:literal>=e^siny=on</emma:literal>
                </emma:interpretation>
                <emma:interpretation id="interp88" emma:lang="en-US" emma:confidence="0">
                  <emma:literal>=c^simy=on</emma:literal>
                </emma:interpretation>
                <emma:interpretation id="interp89" emma:lang="en-US" emma:confidence="0">
                  <emma:literal>=e^simy=on</emma:literal>
                </emma:interpretation>
              </emma:one-of>
            </emma:emma>
          </inkml:annotationXML>
          <inkml:trace contextRef="#ctx0" brushRef="#br1" timeOffset="118224.6416">12815 3318 222,'0'0'124,"0"0"0,0 0-3,0 0-73,0 0-23,44 4-8,-7-6-14,4-5-16,17 9-25,-9-11-57,8 11-27,-4-4-2,-4 2 1</inkml:trace>
          <inkml:trace contextRef="#ctx0" brushRef="#br1" timeOffset="118490.2667">12995 3652 228,'0'0'120,"14"-25"-1,7 23-1,0-8-86,15 10-6,6-2-13,9 2-13,4 9-20,-6-11-32,4 9-65,-2-7-3,-1 2-1,-6-9-4</inkml:trace>
          <inkml:trace contextRef="#ctx0" brushRef="#br1" timeOffset="118938.7562">14470 3468 153,'14'-26'100,"0"-2"0,-9 1-12,-5-12-57,2 11 1,-14-14-6,1 17-2,-19-7-1,2 8-1,-18 4-1,0 15-1,-17 7 0,1 17-4,-7 11-3,7 16 0,1 12-2,13 9 0,11 4-2,19-1-1,15-10-3,24-7 1,16-16-3,18-14-3,17-16-6,2-19-12,14 3-33,-12-26-80,0 1 0,-16-17-3,-9 5 0</inkml:trace>
          <inkml:trace contextRef="#ctx0" brushRef="#br1" timeOffset="117646.481">11929 3211 201,'0'0'117,"0"0"2,0 0-2,0 0-77,0 26-4,0-26-13,43 48-6,-10-13-5,11 13-5,2 5-7,2 3-7,8 8-14,-15-13-16,15 9-41,-19-18-44,-5-3 2,-16-14-4,-7-1 5</inkml:trace>
          <inkml:trace contextRef="#ctx0" brushRef="#br1" timeOffset="117849.6176">12058 3830 172,'-19'-21'114,"12"-4"6,5-17-5,11-2-55,3-18-30,18 0-8,2-14-10,12 2-12,9 0-9,0 0-23,10 21-36,-10 2-49,-2 19 0,-12 6-1,-2 13-2</inkml:trace>
        </inkml:traceGroup>
        <inkml:traceGroup>
          <inkml:annotationXML>
            <emma:emma xmlns:emma="http://www.w3.org/2003/04/emma" version="1.0">
              <emma:interpretation id="{FBD87C8D-0964-4D10-9DD1-D27CD7231847}" emma:medium="tactile" emma:mode="ink">
                <msink:context xmlns:msink="http://schemas.microsoft.com/ink/2010/main" type="inkWord" rotatedBoundingBox="21536,13771 22199,13780 22191,14280 21529,14270"/>
              </emma:interpretation>
            </emma:emma>
          </inkml:annotationXML>
          <inkml:trace contextRef="#ctx0" brushRef="#br1" timeOffset="119772.9122">15364 3740 150,'0'0'107,"0"0"6,27-9-4,-6 2-65,-7-21-4,16 3-10,-7-17-9,9-2-8,-2-6-4,3-1-7,-1 0-2,0 0-3,1 10 0,-8 6 0,1 5 2,-6 14 2,-20 16 2,33-5 2,-33 5 2,18 42 2,-11-3-1,7 14 2,-3 5-3,6 6-4,3 1-11,1-12-16,11 5-39,-4-21-59,2-12 1,-2-16-5,-3-13 0</inkml:trace>
        </inkml:traceGroup>
        <inkml:traceGroup>
          <inkml:annotationXML>
            <emma:emma xmlns:emma="http://www.w3.org/2003/04/emma" version="1.0">
              <emma:interpretation id="{D817FF87-72D6-457C-BFAE-A11E3008B003}" emma:medium="tactile" emma:mode="ink">
                <msink:context xmlns:msink="http://schemas.microsoft.com/ink/2010/main" type="inkWord" rotatedBoundingBox="22960,13504 24971,13533 24959,14351 22948,14322"/>
              </emma:interpretation>
            </emma:emma>
          </inkml:annotationXML>
          <inkml:trace contextRef="#ctx0" brushRef="#br1" timeOffset="120505.4829">17254 3239 21,'0'0'78,"0"-28"2,0 28 3,-11-25-40,11 25-15,-32-28 5,2 10-5,-3 15 0,-13-1 3,4 13 0,-13 0-1,7 14-3,-5 0-4,11 7-3,5-6-5,16 3-2,7-4-4,19-2-3,16-2-2,16-6-2,14 6-2,11-1-2,7 8-2,5-5-1,2 6 1,-4 6 1,-10-1 0,-11 3 3,-17 1 2,-10-1 2,-15 0 0,-14-1 2,-18-4 0,-5 0 0,-13-9-2,-3-5-1,-9-11-3,-3-10-4,3-6-10,-7-17-25,23 5-74,-6-12-6,13 3 1,4-3-4</inkml:trace>
          <inkml:trace contextRef="#ctx0" brushRef="#br1" timeOffset="120739.8644">17728 3428 259,'11'33'124,"-8"1"2,-6 1-5,8 16-91,-5-5-21,2-7-29,14 5-57,-16-44-46,26 23 0,-26-23-4,32-53 1</inkml:trace>
          <inkml:trace contextRef="#ctx0" brushRef="#br1" timeOffset="120864.8754">17808 3017 249,'0'0'122,"-23"-20"-6,23 20-13,0 0-132,-7 37-75,17-14-9,1 4-8,1 1-3</inkml:trace>
          <inkml:trace contextRef="#ctx0" brushRef="#br1" timeOffset="121521.1525">18104 3650 117,'-12'-35'103,"12"15"2,3-4-2,4-1-57,2-10-21,9 10-2,1-10-10,4 10-6,0 2-3,0 7-1,2 9 1,-1 16 1,-4 12 0,-4 13 1,-4 13-1,-3 8 1,-4 0-3,0 1 3,-3-8-4,5-13 0,-7-35 0,21 16-1,-3-37 1,5-16 0,5-11 1,4-7 0,3-5 0,4 6-2,-2 8 5,0 14-1,-3 9 2,-4 23 0,-4 14 1,-5 20 0,-5 10-1,-5 9-1,-4 10-13,-4-6-22,10 3-87,-6-13-6,7-11-1,-14-36-3</inkml:trace>
        </inkml:traceGroup>
        <inkml:traceGroup>
          <inkml:annotationXML>
            <emma:emma xmlns:emma="http://www.w3.org/2003/04/emma" version="1.0">
              <emma:interpretation id="{53C29742-D19D-42C9-BF31-359BDF79FF9D}" emma:medium="tactile" emma:mode="ink">
                <msink:context xmlns:msink="http://schemas.microsoft.com/ink/2010/main" type="inkWord" rotatedBoundingBox="25598,13632 27775,13663 27756,14989 25579,14958"/>
              </emma:interpretation>
            </emma:emma>
          </inkml:annotationXML>
          <inkml:trace contextRef="#ctx0" brushRef="#br1" timeOffset="122333.6933">19510 3112 136,'0'0'105,"-26"5"1,26-5-18,-25 57-43,4-17-1,19 22-10,-5-4-7,16 11-4,3-9-10,13-5-2,8-15-7,6-17-3,5-16-5,2-24 1,-2-13-2,-5-13-2,-7-8 1,-6-5-1,-8 3 2,-9 5 0,-6 11 2,-8 14 2,5 23 3,-21-14 2,21 14 2,-27 30 1,13-5 1,7 10 1,5 4-2,8 7 0,11 3-2,10 6 0,8 8-3,11 6 1,7 12-1,0 6-2,0 3 2,-4 5-2,-10 2 3,-9-2-1,-14-10 2,-11-11-3,-17-19-1,-8-15 2,-10-22-2,-7-16 1,-7-15-2,-2-15 0,-1-9-2,6-7 1,6-2-2,3-3-4,13 6-5,1-6-10,20 7-11,-4-11-12,23 14-22,-5-9-49,14-1-1,0 1 2,7-1 5</inkml:trace>
          <inkml:trace contextRef="#ctx0" brushRef="#br1" timeOffset="122630.5887">20329 3387 209,'-2'21'119,"2"-21"0,23 11-3,3-2-83,1-9-12,10 5-15,7 0-20,-2-12-25,11 9-68,-12-4-12,1 2 1,-12-3-3</inkml:trace>
          <inkml:trace contextRef="#ctx0" brushRef="#br1" timeOffset="122849.3435">20380 3696 203,'0'0'120,"0"0"1,30 7-5,-2-5-77,4-4-27,5-3-23,14 15-44,-9-10-62,4 4-2,-5-1-3,3 1 1</inkml:trace>
          <inkml:trace contextRef="#ctx0" brushRef="#br1" timeOffset="123255.6142">21495 3601 219,'21'-18'121,"4"0"2,-11-17-26,5 12-61,-15-19-3,3 12-13,-9-7-7,-5 3-4,-7-1-1,-4 7-2,-15 3-3,-4 9 3,-9 11-1,-2 12 1,-8 9-1,3 19 1,3 11-3,6 9 3,11 5-1,15 3-1,13-3-2,14-7 0,17-14-1,9-13-2,15-15 1,8-11-6,2-9-5,-7-19-20,9 10-53,-18-22-48,-2 1 1,-17-7-4,-6 2 0</inkml:trace>
        </inkml:traceGroup>
        <inkml:traceGroup>
          <inkml:annotationXML>
            <emma:emma xmlns:emma="http://www.w3.org/2003/04/emma" version="1.0">
              <emma:interpretation id="{C509359F-4B51-4472-9CDC-B486B704A4DB}" emma:medium="tactile" emma:mode="ink">
                <msink:context xmlns:msink="http://schemas.microsoft.com/ink/2010/main" type="inkWord" rotatedBoundingBox="28573,13708 29276,13718 29268,14347 28564,14336"/>
              </emma:interpretation>
            </emma:emma>
          </inkml:annotationXML>
          <inkml:trace contextRef="#ctx0" brushRef="#br1" timeOffset="128012.2343">22400 3728 109,'0'0'110,"0"0"-2,0 0 5,0 0-52,26 17-23,-26-17-4,0 0-9,25-42-6,-7 19-5,-1-12-3,6-2-5,0-9-1,7 0-3,4-2 3,1-3-3,0 2 1,-1 5-1,-1 5 2,-3 7-2,-5 4 2,-4 10-2,-21 18-1,30-14 0,-30 14 1,21 14 0,-21-14 0,18 34 1,-18-34 0,23 40 1,-9-13-1,4 8 0,1 4-1,2 7 0,0 7-2,-3 3 0,3 6-3,-5-4-1,0-5-4,-4-11-8,4-3-26,-16-39-79,9 34-1,-9-34-4,0 0 0</inkml:trace>
        </inkml:traceGroup>
        <inkml:traceGroup>
          <inkml:annotationXML>
            <emma:emma xmlns:emma="http://www.w3.org/2003/04/emma" version="1.0">
              <emma:interpretation id="{C416298B-F589-4485-AE1C-AC31DC36B179}" emma:medium="tactile" emma:mode="ink">
                <msink:context xmlns:msink="http://schemas.microsoft.com/ink/2010/main" type="inkWord" rotatedBoundingBox="34141,13741 34156,13741 34155,13757 34140,13756"/>
              </emma:interpretation>
              <emma:one-of disjunction-type="recognition" id="oneOf18">
                <emma:interpretation id="interp90" emma:lang="en-US" emma:confidence="0">
                  <emma:literal>.</emma:literal>
                </emma:interpretation>
                <emma:interpretation id="interp91" emma:lang="en-US" emma:confidence="0">
                  <emma:literal>v</emma:literal>
                </emma:interpretation>
                <emma:interpretation id="interp92" emma:lang="en-US" emma:confidence="0">
                  <emma:literal>}</emma:literal>
                </emma:interpretation>
                <emma:interpretation id="interp93" emma:lang="en-US" emma:confidence="0">
                  <emma:literal>w</emma:literal>
                </emma:interpretation>
                <emma:interpretation id="interp94" emma:lang="en-US" emma:confidence="0">
                  <emma:literal>3</emma:literal>
                </emma:interpretation>
              </emma:one-of>
            </emma:emma>
          </inkml:annotationXML>
          <inkml:trace contextRef="#ctx1" brushRef="#br1" timeOffset="71087.6957">27975 3220,'0'0</inkml:trace>
        </inkml:traceGroup>
      </inkml:traceGroup>
    </inkml:traceGroup>
    <inkml:traceGroup>
      <inkml:annotationXML>
        <emma:emma xmlns:emma="http://www.w3.org/2003/04/emma" version="1.0">
          <emma:interpretation id="{1E4D2AF0-090E-4072-82FB-1141539D26BA}" emma:medium="tactile" emma:mode="ink">
            <msink:context xmlns:msink="http://schemas.microsoft.com/ink/2010/main" type="paragraph" rotatedBoundingBox="16137,14972 29199,15266 29163,16866 16101,1657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5971EA1-7DAF-4DBF-8FA2-9924293DF28C}" emma:medium="tactile" emma:mode="ink">
              <msink:context xmlns:msink="http://schemas.microsoft.com/ink/2010/main" type="inkBullet" rotatedBoundingBox="16130,15289 16704,15302 16694,15766 16119,15753"/>
            </emma:interpretation>
            <emma:one-of disjunction-type="recognition" id="oneOf19">
              <emma:interpretation id="interp95" emma:lang="en-US" emma:confidence="0">
                <emma:literal>•</emma:literal>
              </emma:interpretation>
            </emma:one-of>
          </emma:emma>
        </inkml:annotationXML>
        <inkml:trace contextRef="#ctx0" brushRef="#br1" timeOffset="129793.5677">10410 5005 69,'13'-30'86,"-13"30"0,3-28 0,-10 8-52,7 20-4,-16-37-6,6 16-6,-8 0-2,-1 0-5,-8 3 0,-3 4 1,-7-2 0,-2 11 2,-5 3-1,2 9 0,-6 7-3,11 13 2,-3 6-2,15 13-2,4 2-4,14 8 0,10 1-2,8-3 0,17-6-2,7-11 0,15-12-1,6-13 1,6-12-2,3-14 0,-1-9-1,-6-9-4,-5-1-4,-16-11-10,-2 10-13,-24-12-32,-4 16-38,-11 4-3,4 26 1,-30-23-2</inkml:trace>
      </inkml:traceGroup>
      <inkml:traceGroup>
        <inkml:annotationXML>
          <emma:emma xmlns:emma="http://www.w3.org/2003/04/emma" version="1.0">
            <emma:interpretation id="{C9582489-55C6-44E2-B22D-D89D7D71350E}" emma:medium="tactile" emma:mode="ink">
              <msink:context xmlns:msink="http://schemas.microsoft.com/ink/2010/main" type="line" rotatedBoundingBox="17160,14995 29199,15266 29163,16866 17124,16595"/>
            </emma:interpretation>
          </emma:emma>
        </inkml:annotationXML>
        <inkml:traceGroup>
          <inkml:annotationXML>
            <emma:emma xmlns:emma="http://www.w3.org/2003/04/emma" version="1.0">
              <emma:interpretation id="{7C4947A8-3D0D-4814-854A-78386A49FFF4}" emma:medium="tactile" emma:mode="ink">
                <msink:context xmlns:msink="http://schemas.microsoft.com/ink/2010/main" type="inkWord" rotatedBoundingBox="17156,15165 17835,15180 17819,15862 17141,15847"/>
              </emma:interpretation>
              <emma:one-of disjunction-type="recognition" id="oneOf20">
                <emma:interpretation id="interp96" emma:lang="en-US" emma:confidence="1">
                  <emma:literal>=</emma:literal>
                </emma:interpretation>
                <emma:interpretation id="interp97" emma:lang="en-US" emma:confidence="0">
                  <emma:literal>c</emma:literal>
                </emma:interpretation>
                <emma:interpretation id="interp98" emma:lang="en-US" emma:confidence="0">
                  <emma:literal>[</emma:literal>
                </emma:interpretation>
                <emma:interpretation id="interp99" emma:lang="en-US" emma:confidence="0">
                  <emma:literal>C</emma:literal>
                </emma:interpretation>
                <emma:interpretation id="interp100" emma:lang="en-US" emma:confidence="0">
                  <emma:literal>:</emma:literal>
                </emma:interpretation>
              </emma:one-of>
            </emma:emma>
          </inkml:annotationXML>
          <inkml:trace contextRef="#ctx0" brushRef="#br1" timeOffset="130277.9712">10982 5042 196,'0'0'117,"0"0"4,0 0-4,0 0-72,32-30-10,8 7-11,-1-14-11,12-5-6,2-1-7,4-8-8,6 12-9,-8-5-17,8 21-28,-22-3-56,3 12-1,-16 0-1,-3 17 3</inkml:trace>
          <inkml:trace contextRef="#ctx0" brushRef="#br1" timeOffset="130559.2375">11077 5054 138,'0'0'119,"-26"-7"-1,26 7 4,0 0-35,33 16-45,-33-16-6,55 27-12,-16-8-8,12 9-2,4 6-8,5 1-9,5 4-13,-12-16-44,10 10-65,-15-13-4,1-1-2,-17-19-6</inkml:trace>
        </inkml:traceGroup>
        <inkml:traceGroup>
          <inkml:annotationXML>
            <emma:emma xmlns:emma="http://www.w3.org/2003/04/emma" version="1.0">
              <emma:interpretation id="{E8CCAB9E-3891-473E-AB16-007BD6C2BBFE}" emma:medium="tactile" emma:mode="ink">
                <msink:context xmlns:msink="http://schemas.microsoft.com/ink/2010/main" type="inkWord" rotatedBoundingBox="18624,15166 21821,15238 21792,16505 18595,16433"/>
              </emma:interpretation>
              <emma:one-of disjunction-type="recognition" id="oneOf21">
                <emma:interpretation id="interp101" emma:lang="en-US" emma:confidence="0">
                  <emma:literal>4</emma:literal>
                </emma:interpretation>
                <emma:interpretation id="interp102" emma:lang="en-US" emma:confidence="0">
                  <emma:literal>¥</emma:literal>
                </emma:interpretation>
                <emma:interpretation id="interp103" emma:lang="en-US" emma:confidence="0">
                  <emma:literal>y</emma:literal>
                </emma:interpretation>
                <emma:interpretation id="interp104" emma:lang="en-US" emma:confidence="0">
                  <emma:literal>Z</emma:literal>
                </emma:interpretation>
                <emma:interpretation id="interp105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131803.4252">12473 4747 110,'0'0'96,"0"0"5,0 0 1,-13 30-50,8-10-12,12 17-5,-3-4-11,10 10-5,2-6-6,10 3-7,2-10-5,4-10-5,7-8-5,-2-14-4,5-10 0,-10-16-5,3 1 0,-12-10 1,0 4 3,-14-4 2,-2 7 8,-7 7 5,0 23 7,-14-27 4,14 27 4,-25-5 5,25 5 0,-26 12 2,26-12-2,-16 25-2,16-25-4,0 44 0,9-16-5,10 11-1,6 5-4,14 9 0,8 11-1,8 8-5,5 0 2,2 1-3,1 4 3,-6-4-2,-6-1 2,-9-3-2,-17-9 1,-9-4 2,-18-8-1,-12-2 1,-16-6-1,-9-8 0,-10-7 0,1-11-2,-1-14 0,-1-14 0,8-9 0,5-16-2,7-12 2,12-9-2,6-4 0,5-6-6,10 6-5,3-8-16,20 24-42,-8-8-45,12 12-1,-4 5-2,4 11 1</inkml:trace>
          <inkml:trace contextRef="#ctx0" brushRef="#br1" timeOffset="132602.6154">13842 5026 132,'0'0'98,"0"0"5,-4-21 2,4 21-53,0 0-4,23-25-7,-9 4-9,13 5-6,1-7-7,11 4-5,3-6-6,4-1-6,5 1-5,-5 0-7,2 6-5,-11-6-10,7 13-11,-23-13-16,11 20-51,-32 5-12,0 0 2,0 0 3</inkml:trace>
          <inkml:trace contextRef="#ctx0" brushRef="#br1" timeOffset="132946.3811">13868 5109 217,'0'0'115,"0"0"0,0 0 2,0 0-78,48 25-4,-15-11-12,10 19-6,6-1-3,11 9-8,5-1-2,-3 1-11,7 5-9,-16-16-31,7 7-71,-16-18-3,-5-3-4,-16-14 0</inkml:trace>
          <inkml:trace contextRef="#ctx0" brushRef="#br1" timeOffset="133899.5596">15218 4723 127,'0'0'102,"0"0"2,0 0 0,-18 28-48,9 7-20,-8-3-7,4 12-11,-6-3-9,5 6-2,-2-6-4,5-4-1,1-5 0,8-4 0,2-7-1,0-21 2,23 28-1,-2-21 1,7-5-2,2-4-2,6-1-6,1-6-12,7 7-16,-9-10-40,4 5-31,-7-2-5,1 2 4,-8 0-3</inkml:trace>
          <inkml:trace contextRef="#ctx0" brushRef="#br1" timeOffset="134149.5655">15562 4714 184,'0'0'114,"-23"23"3,19-2 1,1 30-59,-4-7-24,12 25-5,-5 5-11,7 14-9,-3 2-9,-1-3-19,18 8-37,-5-17-63,2-8-1,-2-22-3,5-18-6</inkml:trace>
        </inkml:traceGroup>
        <inkml:traceGroup>
          <inkml:annotationXML>
            <emma:emma xmlns:emma="http://www.w3.org/2003/04/emma" version="1.0">
              <emma:interpretation id="{A454F458-27CA-4129-8652-8A782885D96F}" emma:medium="tactile" emma:mode="ink">
                <msink:context xmlns:msink="http://schemas.microsoft.com/ink/2010/main" type="inkWord" rotatedBoundingBox="22917,15427 23594,15442 23580,16079 22902,16063"/>
              </emma:interpretation>
              <emma:one-of disjunction-type="recognition" id="oneOf22">
                <emma:interpretation id="interp106" emma:lang="en-US" emma:confidence="1">
                  <emma:literal>^</emma:literal>
                </emma:interpretation>
                <emma:interpretation id="interp107" emma:lang="en-US" emma:confidence="0">
                  <emma:literal>n</emma:literal>
                </emma:interpretation>
                <emma:interpretation id="interp108" emma:lang="en-US" emma:confidence="0">
                  <emma:literal>r</emma:literal>
                </emma:interpretation>
                <emma:interpretation id="interp109" emma:lang="en-US" emma:confidence="0">
                  <emma:literal>N</emma:literal>
                </emma:interpretation>
                <emma:interpretation id="interp110" emma:lang="en-US" emma:confidence="0">
                  <emma:literal>M</emma:literal>
                </emma:interpretation>
              </emma:one-of>
            </emma:emma>
          </inkml:annotationXML>
          <inkml:trace contextRef="#ctx0" brushRef="#br1" timeOffset="134915.2287">16740 5398 219,'0'0'109,"0"0"4,0 0-5,0 0-73,27-7-7,-13-19-17,7-6-4,4-5-8,1-7 2,1-2-6,1-7 4,2 2-5,-2 3 0,2 6 6,0 5 0,-5 9 1,-2 5 2,-2 12 2,0 13 1,-21-2 3,37 37 1,-21 0-1,7 11 1,-2 15 3,7 8-5,-3 3-3,3-2-12,4 4-16,-11-21-56,9-2-37,-12-18-6,1-14-5,-19-21-2</inkml:trace>
        </inkml:traceGroup>
        <inkml:traceGroup>
          <inkml:annotationXML>
            <emma:emma xmlns:emma="http://www.w3.org/2003/04/emma" version="1.0">
              <emma:interpretation id="{F4BA501F-6455-4C79-B0E8-72957744EEC7}" emma:medium="tactile" emma:mode="ink">
                <msink:context xmlns:msink="http://schemas.microsoft.com/ink/2010/main" type="inkWord" rotatedBoundingBox="24656,15164 29199,15266 29163,16866 24620,16764"/>
              </emma:interpretation>
              <emma:one-of disjunction-type="recognition" id="oneOf23">
                <emma:interpretation id="interp111" emma:lang="en-US" emma:confidence="1">
                  <emma:literal>y:</emma:literal>
                </emma:interpretation>
                <emma:interpretation id="interp112" emma:lang="en-US" emma:confidence="0">
                  <emma:literal>yr:</emma:literal>
                </emma:interpretation>
                <emma:interpretation id="interp113" emma:lang="en-US" emma:confidence="0">
                  <emma:literal>yd:</emma:literal>
                </emma:interpretation>
                <emma:interpretation id="interp114" emma:lang="en-US" emma:confidence="0">
                  <emma:literal>yo:</emma:literal>
                </emma:interpretation>
                <emma:interpretation id="interp115" emma:lang="en-US" emma:confidence="0">
                  <emma:literal>yep</emma:literal>
                </emma:interpretation>
              </emma:one-of>
            </emma:emma>
          </inkml:annotationXML>
          <inkml:trace contextRef="#ctx0" brushRef="#br1" timeOffset="150162.4718">19789 4913 85,'0'0'97,"0"0"6,3-26-1,-3 26-47,0 0-12,-19 33-3,19-33-10,-23 48-5,9-13-6,7 13-5,0 8 0,7 6-10,7-2 3,9-2-8,10-7 3,6-10-9,12-11 3,4-16-9,8-16 0,-5-24 2,4-4-9,-9-14 7,-2 0-5,-14-6 9,-5 4-3,-11 2 9,-11 4-4,-6 13 8,-6 4 4,9 23 1,-30-26 4,30 26 1,-32-7 0,32 7 2,-26 14-1,26-14-1,-7 30 0,14-7 1,3 3-6,8 6 2,5 7 0,7 12-4,7 4 2,2 12-3,1 7-1,-1 9-3,-2 5 3,-5 4-2,-9 1 0,-7-1 2,-11-6-1,-10-6 2,-11-6-1,-5-14 1,-6-11-1,-6-12 1,-1-17-2,-3-15 0,4-19-2,-1-14-1,2-13 1,6-10-2,5-9 2,8-7-4,3 0 2,6-4-7,8 4 1,8 0-4,6 11-5,1-6-12,11 18-21,-12-2-58,12 11-5,-4 3 5,-1 9-2</inkml:trace>
          <inkml:trace contextRef="#ctx0" brushRef="#br1" timeOffset="150553.1224">20745 5037 205,'0'0'118,"0"0"3,0 0-2,0 28-77,0-28-8,39 5-12,-6-3-9,3 3-7,11-1-9,-4-4-15,11 12-25,-20-15-76,10 10-2,-14-11-4,0 6 2</inkml:trace>
          <inkml:trace contextRef="#ctx0" brushRef="#br1" timeOffset="150850.0063">20780 5368 219,'-19'27'121,"19"-27"-1,0 0-2,37 23-86,-16-23-7,18 5-9,0-7-8,5 2-4,5 0-13,-8-10-22,8 13-87,-15-8 0,-1 7-7,-33-2 0</inkml:trace>
          <inkml:trace contextRef="#ctx0" brushRef="#br1" timeOffset="148490.5209">18566 4726 96,'-23'7'96,"23"-7"5,-26 2 4,26-2-53,-23-7-5,23 7-3,0 0-9,-5-23-7,5 23-7,17-28-6,-17 28-4,44-21-6,-14 15-2,6 1-2,6 10-1,6 1-1,3 11-1,0-1-1,-2 9 0,-3 1 1,-7 4-2,-4 2 3,-12 0-2,-9 1 2,-14-1-1,-10 5 2,-8 0 1,-12 2-1,-7 0 0,-2 3 2,-3 4-1,1 2 0,1-1 7,8-4-6,7-1 5,13 0-5,7-8 7,10-1-7,11-13 5,12-4-6,11-4-3,5-7-2,7-1-11,-3-11-11,12 10-24,-16-13-64,5 8-7,-15-9 3,-1 4-3</inkml:trace>
          <inkml:trace contextRef="#ctx0" brushRef="#br1" timeOffset="148849.9134">18720 5208 131,'0'0'110,"0"0"0,-7-21 5,7-2-59,0 23-15,28-25-6,0 16-11,0-3-8,8 10-6,4 2-10,4 0-13,6 14-35,-6-7-69,7 7 0,-12-8-6,1 1-1</inkml:trace>
          <inkml:trace contextRef="#ctx0" brushRef="#br1" timeOffset="153561.3541">19598 5467 39,'0'0'78,"0"0"1,20 2 4,-20-2-42,0 0-5,0 0-5,0 0-2,-2-21-2,2 21-2,0 0-2,-21-16-1,21 16-2,0 0 0,-25 14-4,25-14-4,-21 21-3,21-21-2,-7 25-1,7-25-2,9 21-1,-9-21-2,26 7-1,-26-7 0,34-9 0,-34 9-1,26-19 0,-26 19-1,7-23 2,-7 23-1,-16-21 1,16 21 0,-35-11 2,14 11-1,21 0 1,-37 9 0,37-9-1,-27 23 1,27-23 0,-5 28-1,5-28-1,16 23-1,-16-23 0,30 9 0,-30-9-1,35-11 1,-35 11-1,25-26 2,-25 26-1,7-28 1,-7 28 0,0 0 0,-25-23 0,25 23 1,-28 7-4,28-7-11,-21 14-37,21-14-58,-2 23-1,2-23-7,0 0 0</inkml:trace>
          <inkml:trace contextRef="#ctx0" brushRef="#br1" timeOffset="151962.0814">21908 4947 65,'0'0'86,"0"0"6,0 0 2,0 0-49,-9-20-2,9 20-1,0 0-6,0 0-3,19-26-4,-19 26-5,18-21-6,-18 21-5,42-20-3,-12 13-3,7 4-2,9 6-2,2 6-3,8 5 0,4 7-1,0 6 0,-7 3-1,-5 5 1,-11 4 1,-9 0-1,-14 3 0,-14 4 2,-12-2 1,-13 0-2,-10-3 3,-9-4-3,-6-7 2,-6-4-2,1-10 3,2-14-5,4-4-1,3-14-6,11 4-14,1-15-24,18 6-65,2-9-3,14 30-1,0-42-2</inkml:trace>
          <inkml:trace contextRef="#ctx0" brushRef="#br1" timeOffset="152331.5115">22878 4931 124,'5'-28'95,"-5"28"3,0 0 4,-30-27-65,30 27 1,-46 14-1,20 9-6,-18-7-1,12 19-3,-17-5-4,13 16-4,-11-7-4,13 14-2,4-4-4,11 1-1,12-4 0,12 1-4,16-10 0,11-5 0,17-7 0,6-13-7,12-1-11,-7-18-28,16 5-83,-16-12 0,5 5-5,-19-12-7</inkml:trace>
        </inkml:traceGroup>
      </inkml:traceGroup>
    </inkml:traceGroup>
  </inkml:traceGroup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15.783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3A70E2C-2A26-419E-B681-40A340D23521}" emma:medium="tactile" emma:mode="ink">
          <msink:context xmlns:msink="http://schemas.microsoft.com/ink/2010/main" type="inkDrawing" rotatedBoundingBox="3177,3271 6769,-523 8671,1276 5079,5071" semanticType="verticalRange" shapeName="Other">
            <msink:sourceLink direction="with" ref="{B7B15A89-0C50-49CD-979F-E4AAEA371943}"/>
            <msink:sourceLink direction="with" ref="{069109F3-1A58-486B-BC1D-4D054464A3A2}"/>
          </msink:context>
        </emma:interpretation>
      </emma:emma>
    </inkml:annotationXML>
    <inkml:trace contextRef="#ctx0" brushRef="#br0">-10896 1043 1,'-7'-23'19,"7"23"56,0 0 2,0 0-38,0 0-4,0 0-5,0 0-4,0 0-4,0 0 0,0 0-4,0 0 0,9 23-2,-2-2 0,0 2-3,4 10-2,1 4-1,7 6-1,1 13 4,8 11-6,2 11 2,12 17-4,6 9 2,10 14-2,4 9 0,5 6-2,7 11-5,0 1 4,0 0 2,-3 3 0,-6-5 3,-5-4-1,-5-10 2,-4-7 0,-5-15 1,-4-13-2,-8-15-3,-1-15 1,-8-17 0,1-15-1,-8-11 0,-18-21-1,23 4 2,-23-4-2,9-39 1,-9 9-1,-2-9-1,0-10 0,-5-6 0,2-5-1,-2-12 1,3-6-1,-1-12-3,3-14 7,-1-5-7,1-13 1,0-9-2,-1-10 3,1-12-3,2 1 2,2-3 3,1 5-5,-1-2 3,5 4-1,2 3 0,0 2-1,5 11-1,-2 0-1,-1 5-3,1 3-4,-1 4 5,-1-3 0,1 13-4,-4 8 3,2 10 0,-2 11 3,0 9-2,-2 12 6,2 9-3,-3 12 1,-1 5 3,1 1-1,-1 1 2,1 0-2,1-1 1,2 1-2,0 0 2,0 2 0,2 2 1,2 5-2,1 2 2,-12 21 1,28-32 0,-28 32 2,32-23-2,-11 11 1,2 1-2,2 1 2,1 1 0,6 2-2,5 0 2,4 5-1,3 2 0,5 5 0,4-1 0,5 3-1,4-2 0,7-3-1,0 0-2,10-2 1,6 0 0,3 0 1,4 0-2,1 0 1,1 3-1,-6 1 1,2 1-1,-7-1 1,-4-1-2,-5 1 2,-7 1 0,-3 0 0,-6 4 0,0-2 0,-8 2 0,-3-2 0,-3-2 1,-5-1 0,-5-4-2,-1-2 1,-3-3 1,-3-2-1,-3 3 0,-4 1 1,-20 3-1,35 0 0,-35 0 0,35 5 0,-35-5-1,25 5 1,-25-5 1,25 2-1,-25-2-1,26 0 1,-26 0 0,27-2-1,-27 2 0,28 0 1,-28 0-2,28 0 2,-28 0-1,30-5 0,-30 5 0,32 0 1,-32 0 0,30-2 0,-30 2 0,35 0-1,-35 0 2,34 4-1,-34-4 0,37 3 0,-37-3 0,35 7 0,-35-7 1,32 9-1,-32-9 1,33 2 0,-33-2-1,30 5 1,-30-5 0,30-3 0,-7 1 0,-23 2-1,37 2 0,-17 1-1,1-1 2,0 3-2,0-1 1,0 1 1,-21-5-1,34 5 0,-34-5 1,33 0-2,-33 0 2,30 0-1,-30 0-1,30-3 0,-30 3 0,30 5-2,-30-5-5,25 7-4,-25-7-13,21 2-20,-21-2-67,21 2-1,-21-2-1,0 0 0</inkml:trace>
  </inkml:traceGroup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20.458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A6AF429-93E5-4F11-B367-C5FC6D56D221}" emma:medium="tactile" emma:mode="ink">
          <msink:context xmlns:msink="http://schemas.microsoft.com/ink/2010/main" type="inkDrawing" rotatedBoundingBox="5523,3041 9900,3027 9901,3256 5524,3270" semanticType="underline" shapeName="Other">
            <msink:sourceLink direction="with" ref="{19857CCA-4CFB-4919-B55D-84BF92CD3444}"/>
          </msink:context>
        </emma:interpretation>
      </emma:emma>
    </inkml:annotationXML>
    <inkml:trace contextRef="#ctx0" brushRef="#br0">-9276 1750 59,'7'-32'100,"-7"32"-2,47-37 5,-4 18-63,10-11 2,28 9-10,21-9-3,32 10-7,13-1-4,31 9-4,23 3-1,28 7-5,20 6-4,12 1-2,2 7-2,-2-1-4,2 3 0,-11-7 0,-12-3-3,-28-4 1,-13 0-3,-28-2-3,-14 7-2,-26-8-1,-15 10-4,-26-2-5,-7 13-8,-23-8-16,-5 4-58,-13-1 2,-15-8 3,-4 4 27</inkml:trace>
  </inkml:traceGroup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0:49.480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2933D88-1DF0-4687-9E41-240C6C6215B4}" emma:medium="tactile" emma:mode="ink">
          <msink:context xmlns:msink="http://schemas.microsoft.com/ink/2010/main" type="writingRegion" rotatedBoundingBox="20946,3901 21689,3901 21689,4548 20946,4548"/>
        </emma:interpretation>
      </emma:emma>
    </inkml:annotationXML>
    <inkml:traceGroup>
      <inkml:annotationXML>
        <emma:emma xmlns:emma="http://www.w3.org/2003/04/emma" version="1.0">
          <emma:interpretation id="{C0295E8A-5523-481C-AB10-3B3A5069DF76}" emma:medium="tactile" emma:mode="ink">
            <msink:context xmlns:msink="http://schemas.microsoft.com/ink/2010/main" type="paragraph" rotatedBoundingBox="20946,3901 21689,3901 21689,4548 20946,454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B2D73289-BC44-41D6-9FF6-C5672481340F}" emma:medium="tactile" emma:mode="ink">
              <msink:context xmlns:msink="http://schemas.microsoft.com/ink/2010/main" type="line" rotatedBoundingBox="20946,3901 21689,3901 21689,4548 20946,4548"/>
            </emma:interpretation>
          </emma:emma>
        </inkml:annotationXML>
        <inkml:traceGroup>
          <inkml:annotationXML>
            <emma:emma xmlns:emma="http://www.w3.org/2003/04/emma" version="1.0">
              <emma:interpretation id="{E7C66229-E69E-4D00-9E75-3134E6FB639B}" emma:medium="tactile" emma:mode="ink">
                <msink:context xmlns:msink="http://schemas.microsoft.com/ink/2010/main" type="inkWord" rotatedBoundingBox="20946,3901 21689,3901 21689,4548 20946,4548"/>
              </emma:interpretation>
              <emma:one-of disjunction-type="recognition" id="oneOf0">
                <emma:interpretation id="interp0" emma:lang="en-US" emma:confidence="1">
                  <emma:literal>K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A</emma:literal>
                </emma:interpretation>
                <emma:interpretation id="interp3" emma:lang="en-US" emma:confidence="0">
                  <emma:literal>x</emma:literal>
                </emma:interpretation>
                <emma:interpretation id="interp4" emma:lang="en-US" emma:confidence="0">
                  <emma:literal>a</emma:literal>
                </emma:interpretation>
              </emma:one-of>
            </emma:emma>
          </inkml:annotationXML>
          <inkml:trace contextRef="#ctx0" brushRef="#br0">6293 2403 145,'0'0'115,"0"0"-1,19-23 5,-19 23-77,0 0-4,0 0-4,2 30-12,-11 7-7,-3 25-7,-11 12 2,0 12-4,-7 6-3,2-7-1,5-6 0,7-19 0,12-23 1,4-37 2,25-9-5,12-33 2,9-20-4,12-10 2,6-4-2,3-2-3,0 8-4,-7 10-5,-2 19-8,-21 11-13,0 27-17,-37 3-56,0 0-11,-2 33-2,-21-8 6</inkml:trace>
          <inkml:trace contextRef="#ctx0" brushRef="#br0" timeOffset="218.7621">6376 2689 196,'0'0'122,"0"0"1,0 0 0,33 5-71,-33-5-10,55 44-17,-22-9-9,13 6-7,0 5-8,2-4-16,10 4-41,-7-14-70,2-4-4,-9-12 0,2-13-4</inkml:trace>
        </inkml:traceGroup>
      </inkml:traceGroup>
    </inkml:traceGroup>
  </inkml:traceGroup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1T04:15:17.450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264190C7-C80B-437D-8D0D-E233E503B65F}" emma:medium="tactile" emma:mode="ink">
          <msink:context xmlns:msink="http://schemas.microsoft.com/ink/2010/main" type="writingRegion" rotatedBoundingBox="31693,12968 32023,12968 32023,13161 31693,13161"/>
        </emma:interpretation>
      </emma:emma>
    </inkml:annotationXML>
    <inkml:traceGroup>
      <inkml:annotationXML>
        <emma:emma xmlns:emma="http://www.w3.org/2003/04/emma" version="1.0">
          <emma:interpretation id="{6FF76C36-AF1C-4334-9198-F38C5C412CBB}" emma:medium="tactile" emma:mode="ink">
            <msink:context xmlns:msink="http://schemas.microsoft.com/ink/2010/main" type="paragraph" rotatedBoundingBox="31693,12968 32023,12968 32023,13161 31693,131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5D2B4E-3BC7-403B-A65A-3A9A00945BE9}" emma:medium="tactile" emma:mode="ink">
              <msink:context xmlns:msink="http://schemas.microsoft.com/ink/2010/main" type="line" rotatedBoundingBox="31693,12968 32023,12968 32023,13161 31693,13161"/>
            </emma:interpretation>
          </emma:emma>
        </inkml:annotationXML>
        <inkml:traceGroup>
          <inkml:annotationXML>
            <emma:emma xmlns:emma="http://www.w3.org/2003/04/emma" version="1.0">
              <emma:interpretation id="{E5B0B808-8121-411F-9C21-48B6DCB19420}" emma:medium="tactile" emma:mode="ink">
                <msink:context xmlns:msink="http://schemas.microsoft.com/ink/2010/main" type="inkWord" rotatedBoundingBox="31693,12968 32023,12968 32023,13161 31693,13161"/>
              </emma:interpretation>
              <emma:one-of disjunction-type="recognition" id="oneOf0">
                <emma:interpretation id="interp0" emma:lang="en-US" emma:confidence="0">
                  <emma:literal>v</emma:literal>
                </emma:interpretation>
                <emma:interpretation id="interp1" emma:lang="en-US" emma:confidence="0">
                  <emma:literal>r</emma:literal>
                </emma:interpretation>
                <emma:interpretation id="interp2" emma:lang="en-US" emma:confidence="0">
                  <emma:literal>N</emma:literal>
                </emma:interpretation>
                <emma:interpretation id="interp3" emma:lang="en-US" emma:confidence="0">
                  <emma:literal>/</emma:literal>
                </emma:interpretation>
                <emma:interpretation id="interp4" emma:lang="en-US" emma:confidence="0">
                  <emma:literal>^</emma:literal>
                </emma:interpretation>
              </emma:one-of>
            </emma:emma>
          </inkml:annotationXML>
          <inkml:trace contextRef="#ctx0" brushRef="#br0">0 193,'0'0,"0"0,0 0,0 0,0 0,0 0,0 0,0 0,0 0,0 0,0 0,0 0,0 0,0 0,0 0,0 0,0 0,330-193</inkml:trace>
        </inkml:traceGroup>
      </inkml:traceGroup>
    </inkml:traceGroup>
  </inkml:traceGroup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1:51.93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7C6C4F0-BFC8-4244-9AD9-23F5090745ED}" emma:medium="tactile" emma:mode="ink">
          <msink:context xmlns:msink="http://schemas.microsoft.com/ink/2010/main" type="inkDrawing" rotatedBoundingBox="10516,8707 16936,8931 16918,9438 10499,9215" semanticType="underline" shapeName="Other">
            <msink:sourceLink direction="with" ref="{3131F3E8-CFCA-4096-88F6-99B33F082BCE}"/>
            <msink:sourceLink direction="with" ref="{5E0B7C00-93E2-421F-97D5-65A62AE8E3BC}"/>
          </msink:context>
        </emma:interpretation>
      </emma:emma>
    </inkml:annotationXML>
    <inkml:trace contextRef="#ctx0" brushRef="#br0">-5 0 63,'0'0'48,"-4"20"-7,4-20-1,6 30-9,4-9-3,-10-21-5,25 44-3,-9-19-5,5 1-1,2-1-2,5 5-2,6-7 2,10 7-1,0-7 0,9-2 0,3-7 0,8 0-1,8-7-1,6-5-3,3-2 0,7-5-3,4-1-1,3-6 0,2-2-1,2-4-2,0-3 1,3 0 2,-3 0-2,-2 3 0,-2 2 1,-3 2-1,3 5 1,-3 4-1,3 5 0,-3 0-1,3 2 2,-1 5-2,1 5-3,-3 4 0,3 9-3,-3 5 1,-8 7 0,-6 5 0,-4 4 0,-5-2 1,-6 0 2,-6-3 3,-8-8 3,-10-6-3,-2-6 2,-9-9-2,-5-5 2,-3-7-1,-20 0 1,28-14-1,-28 14 0,26-21 1,-26 21 0,25-19 1,-25 19-2,30-13 2,-30 13-2,32-7-1,-32 7 0,30-5 1,-30 5 0,23-2 1,-23 2 2,26-3 1,-26 3 2,27-2 0,-27 2 1,35-2 0,-35 2 0,44 0-1,-19-5-2,8 3 0,1-5-3,8-2 0,4 0-1,9-5 0,12 0-1,12 0 0,4 0 0,9 3-2,12 1 0,7-4-1,4 1 1,-1-1-2,-4 5 2,-1-1-1,-1 6 1,-1-1 0,-1 3 2,-5 4 0,1 5-2,2-2-2,2 2-4,-2-7-4,2 4-6,-11-8-2,-1 1 1,-13-8-6,2 4-4,-11-12-8,-5 3-17,-5-2-32,-11-19 5,7 7 6</inkml:trace>
  </inkml:traceGroup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3:16.33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33:13.643"/>
    </inkml:context>
  </inkml:definitions>
  <inkml:traceGroup>
    <inkml:annotationXML>
      <emma:emma xmlns:emma="http://www.w3.org/2003/04/emma" version="1.0">
        <emma:interpretation id="{53EF78AA-FF56-4408-A0F0-AD52280D3317}" emma:medium="tactile" emma:mode="ink">
          <msink:context xmlns:msink="http://schemas.microsoft.com/ink/2010/main" type="writingRegion" rotatedBoundingBox="2186,16823 28905,16765 28909,18460 2190,18518"/>
        </emma:interpretation>
      </emma:emma>
    </inkml:annotationXML>
    <inkml:traceGroup>
      <inkml:annotationXML>
        <emma:emma xmlns:emma="http://www.w3.org/2003/04/emma" version="1.0">
          <emma:interpretation id="{89A26AF9-1E23-4F97-9F30-89BAA49B5C35}" emma:medium="tactile" emma:mode="ink">
            <msink:context xmlns:msink="http://schemas.microsoft.com/ink/2010/main" type="paragraph" rotatedBoundingBox="2186,16823 28905,16765 28909,18460 2190,1851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58B38BB-6479-4B7D-A7C5-625C457F9615}" emma:medium="tactile" emma:mode="ink">
              <msink:context xmlns:msink="http://schemas.microsoft.com/ink/2010/main" type="line" rotatedBoundingBox="2186,16823 28905,16765 28909,18460 2190,18518"/>
            </emma:interpretation>
          </emma:emma>
        </inkml:annotationXML>
        <inkml:traceGroup>
          <inkml:annotationXML>
            <emma:emma xmlns:emma="http://www.w3.org/2003/04/emma" version="1.0">
              <emma:interpretation id="{9D9C190E-9839-4982-AE34-2449FC7CE036}" emma:medium="tactile" emma:mode="ink">
                <msink:context xmlns:msink="http://schemas.microsoft.com/ink/2010/main" type="inkWord" rotatedBoundingBox="2186,16823 8879,16808 8883,18289 2190,18303"/>
              </emma:interpretation>
            </emma:emma>
          </inkml:annotationXML>
          <inkml:trace contextRef="#ctx0" brushRef="#br0">-17703-2298 79,'0'0'99,"-23"-2"6,23 2-2,-20-5-55,20 5-2,0 0-8,0 0-10,27 26-5,1-10-7,4 2-5,14 5-2,8 5-5,10 4-3,10 3-5,5 0-5,6 6-16,-7-13-23,3 11-66,-12-9-2,-6 2-2,-19-9-2</inkml:trace>
          <inkml:trace contextRef="#ctx0" brushRef="#br0" timeOffset="-796.9148">-17691-2723 89,'0'0'99,"0"0"6,0 0-4,0 0-58,0 0-7,23-2-6,5-19-11,11 3-6,7-12-5,10-7-3,6-5-3,7-9-5,5 3-6,-2-10-11,1 17-9,-13-10-27,-2 14-50,-14 7-4,-7 5 2,-14 11 0</inkml:trace>
          <inkml:trace contextRef="#ctx0" brushRef="#br1" timeOffset="37273.9252">-23987 865 110,'-27'0'102,"27"0"-1,0 0-36,-16-46-30,29 20 0,4-15-9,10 1-4,3-8-7,10 2-5,-1 0-2,2 9-2,1 9-3,2 12 0,-3 18-3,-4 17 1,-7 18-1,-2 13 2,-7 15-3,-3 4 3,-4-2-3,-5-2 2,1-14-1,-3-12 0,-7-39 0,25 11 0,-11-34 1,2-18 0,7-12 1,5-10-1,2-4 2,4-2-2,3 9 2,0 14-1,2 14 3,-2 22 0,-9 17 1,-3 21 1,-8 16-1,-6 16 1,-6 4-2,-3 6 1,-2-10-4,2-7 0,1-14 0,6-18-1,-9-21 0,28-16 0,-8-17 0,6-15-1,4-5 1,4-9 0,3-1 0,3 5-2,-3 10 2,0 13-1,2 19 0,-5 16 2,-6 19 0,-2 20 1,-8 14-3,-2 12 3,-2 6-5,-2 1-5,-1-3-16,-4-18-21,16-5-74,-23-46-4,39 25 0,-18-43-4</inkml:trace>
          <inkml:trace contextRef="#ctx0" brushRef="#br1" timeOffset="37695.3703">-22163 472 124,'12'28'116,"-8"4"0,-4 10 1,7 23-75,-9-1-14,9 19-3,-9-4-12,4 4-2,-4-9-7,2-12 3,-7-20-4,2-17 0,5-25-1,-14-21 0,5-23 0,2-11-2,0-17 3,5-8-4,2-3 2,7 2-3,4 2 3,5 10-2,10 11 1,6 10-2,7 15 2,8 15-2,8 13 0,3 12 1,2 14-1,0 7 2,-7 11 0,-7 12 2,-14 4 1,-9 10 3,-20-3-1,-15 1 1,-15-8-1,-15-7 0,-11-13-5,-12-21-6,-4-14-17,-14-30-24,16 0-61,-2-21-16,16 3 0,6-5-3</inkml:trace>
          <inkml:trace contextRef="#ctx0" brushRef="#br1" timeOffset="38179.7677">-21382 567 147,'-12'25'113,"-6"8"3,8 24-21,-8-1-55,20 20-4,-2-7-12,19 7-3,4-11-8,18-10-2,8-20-6,11-19 0,9-25-3,0-19 1,-2-18-3,-7-16-3,-7-7-1,-13-8-7,-10 8-3,-17-5-11,1 23-19,-30-9-44,7 19-31,-14 4 0,4 12 1</inkml:trace>
          <inkml:trace contextRef="#ctx0" brushRef="#br1" timeOffset="38570.4124">-20877 410 220,'2'-37'121,"5"-2"1,16 18-44,1-11-42,24 13-9,0-4-15,13 2-14,5 10-18,-8-12-34,11 20-66,-9-3 0,-4 12-6,-15 4 0</inkml:trace>
          <inkml:trace contextRef="#ctx0" brushRef="#br1" timeOffset="38398.5292">-20651 350 112,'23'7'115,"-23"-7"5,40 48-3,-26-11-63,9 28-23,-12 7-14,5 8-16,-2 1-14,-7-12-16,9 5-26,-23-25-61,3-15 0,4-34-2,-35 7 4</inkml:trace>
          <inkml:trace contextRef="#ctx0" brushRef="#br1" timeOffset="38961.0636">-20115 1054 205,'32'-5'121,"10"-6"1,-1-21-17,10 2-81,-5-14-13,10-9-9,-3-3-10,-7-4-8,5 2-6,-17-11-9,3 12 2,-16-8-3,0 16 5,-19-1 4,-6 8 14,-13 10 11,-10 6 13,-3 24 12,-19 4 5,10 28 3,-19 0 1,19 33 0,-12 4-8,21 18-4,3 3-9,17 4-3,13-4-5,20-10-3,16-8-6,16-22-11,26-4-31,-7-26-84,21-11 0,-5-16-5,4-12-1</inkml:trace>
        </inkml:traceGroup>
        <inkml:traceGroup>
          <inkml:annotationXML>
            <emma:emma xmlns:emma="http://www.w3.org/2003/04/emma" version="1.0">
              <emma:interpretation id="{3E2CB367-AD2C-40ED-9196-439A2DA467B5}" emma:medium="tactile" emma:mode="ink">
                <msink:context xmlns:msink="http://schemas.microsoft.com/ink/2010/main" type="inkWord" rotatedBoundingBox="10193,17211 12584,17206 12586,18338 10195,18343"/>
              </emma:interpretation>
              <emma:one-of disjunction-type="recognition" id="oneOf0">
                <emma:interpretation id="interp0" emma:lang="en-US" emma:confidence="1">
                  <emma:literal>2B</emma:literal>
                </emma:interpretation>
                <emma:interpretation id="interp1" emma:lang="en-US" emma:confidence="0">
                  <emma:literal>QB</emma:literal>
                </emma:interpretation>
                <emma:interpretation id="interp2" emma:lang="en-US" emma:confidence="0">
                  <emma:literal>LB</emma:literal>
                </emma:interpretation>
                <emma:interpretation id="interp3" emma:lang="en-US" emma:confidence="0">
                  <emma:literal>TB</emma:literal>
                </emma:interpretation>
                <emma:interpretation id="interp4" emma:lang="en-US" emma:confidence="0">
                  <emma:literal>2+3</emma:literal>
                </emma:interpretation>
              </emma:one-of>
            </emma:emma>
          </inkml:annotationXML>
          <inkml:trace contextRef="#ctx0" brushRef="#br1" timeOffset="40132.9969">-17878 297 92,'0'0'104,"9"-32"5,-9 32-1,16-44-56,7 30-9,-4-12-9,13 10-10,-2-4-7,14 6-4,7 2-4,7 7-2,-1 5-3,6 12-1,-8 7-1,-4 11 0,-12 11-1,-14 14 0,-22 17-7,-29 7-4,-15 13-8,-24-9-4,-6 14-10,-19-23-3,6 4-5,-12-32 3,17-2 4,1-30 8,22-5 8,8-18 9,18-9 11,30 18 9,-30-49 8,39 26 3,0-7 6,23 14 1,-4-5 1,18 21 1,-2-4-4,14 22-2,-3 1-5,15 15-2,-4 1-7,11 6-3,-1-1-4,0-6-4,5-6-9,-5-14-14,9 0-26,-15-24-74,1-3 1,-11-15-5,3-4 1</inkml:trace>
          <inkml:trace contextRef="#ctx0" brushRef="#br1" timeOffset="40883.0341">-16846 225 135,'7'-25'120,"14"9"-3,4-7 3,19 11-55,-5-9-37,23 7-3,-4-4-12,9 2 1,2 7-7,-2 2-2,-4 9-3,-8 10-1,-7 13-3,-13 7-5,-14 12 3,-16 7-4,-17 7 2,-13-1 2,-10 1-1,-4-3 3,-3-11-1,3-7 5,2-11-1,14-3 4,23-23-1,0 0 1,0 0 1,0 0-1,55 9 0,-9-7-3,10-2 0,11 5-1,4 9-1,6 7-1,-1 6 0,-2 10 1,-10 7-1,-11 2 3,-13 10 1,-15-1 2,-23 0-1,-16-1 3,-20-4-3,-15-4 2,-15-6-4,-17-13-4,-7-8-13,-13-26-21,8 2-44,-8-22-48,15-8 1,5-9-6,17 0 2</inkml:trace>
          <inkml:trace contextRef="#ctx0" brushRef="#br1" timeOffset="40398.6275">-16608 237 156,'0'0'114,"0"0"2,23 23-3,-16 7-79,13 23-9,-6 7-13,7 7-12,2 12-17,-7-17-21,12 12-47,-14-23-30,0-10-1,-14-41-2</inkml:trace>
        </inkml:traceGroup>
        <inkml:traceGroup>
          <inkml:annotationXML>
            <emma:emma xmlns:emma="http://www.w3.org/2003/04/emma" version="1.0">
              <emma:interpretation id="{10ACDC6B-136B-4C07-B7C4-FC3D243BACB1}" emma:medium="tactile" emma:mode="ink">
                <msink:context xmlns:msink="http://schemas.microsoft.com/ink/2010/main" type="inkWord" rotatedBoundingBox="13655,17589 15417,17586 15419,18250 13657,18254"/>
              </emma:interpretation>
              <emma:one-of disjunction-type="recognition" id="oneOf1">
                <emma:interpretation id="interp5" emma:lang="en-US" emma:confidence="1">
                  <emma:literal>as</emma:literal>
                </emma:interpretation>
                <emma:interpretation id="interp6" emma:lang="en-US" emma:confidence="0">
                  <emma:literal>ay</emma:literal>
                </emma:interpretation>
                <emma:interpretation id="interp7" emma:lang="en-US" emma:confidence="0">
                  <emma:literal>ar</emma:literal>
                </emma:interpretation>
                <emma:interpretation id="interp8" emma:lang="en-US" emma:confidence="0">
                  <emma:literal>As</emma:literal>
                </emma:interpretation>
                <emma:interpretation id="interp9" emma:lang="en-US" emma:confidence="0">
                  <emma:literal>os</emma:literal>
                </emma:interpretation>
              </emma:one-of>
            </emma:emma>
          </inkml:annotationXML>
          <inkml:trace contextRef="#ctx0" brushRef="#br1" timeOffset="41917.5909">-14106 805 81,'0'0'95,"26"-37"0,-17 7-1,-7-7-64,7 2-5,-9-9-6,0 3-6,-7-3 0,-4 9-3,-12 3 1,-10 14-1,-13 11 1,-2 18 0,-15 10-1,3 18 1,-9 10 0,7 15-1,4 3-2,14 5 1,12-8-3,13-1 1,19-15-4,17-11-1,17-18-4,8-15 0,18-18-3,4-16-3,8-7-3,-7-13-5,2 1 0,-14-6-2,-7 9 3,-18-1 0,-10 13 3,-18 13 4,0 21 7,-30-9 7,5 23 4,4 13 2,-2 6 0,11 13 2,10 0-1,14 3-1,13-6-5,16-3-3,13-15-3,10-13-4,12-15-4,1-18-4,6-11-2,-9-14-6,-1-5 1,-10-6-2,-8 6 4,-16-2 3,-13 9 7,-12 7 5,-10 7 8,-4 30 6,-14-26 5,14 26 3,-23 7-1,23-7-1,-2 35-3,18-5-2,10 0-5,13 12-2,14-1-4,9 8 0,12-3-3,-2 5 3,-1-1 2,-8 3 4,-15-11 3,-13 2 2,-26-14-1,-14 0 1,-27-14 0,-10-2-2,-18-12-8,-9-13-11,-7-1-18,-12-23-32,19 12-66,0-7-4,16 5-1,6-3-4</inkml:trace>
        </inkml:traceGroup>
        <inkml:traceGroup>
          <inkml:annotationXML>
            <emma:emma xmlns:emma="http://www.w3.org/2003/04/emma" version="1.0">
              <emma:interpretation id="{7BB3D526-BFFD-4CDF-AD52-308158B922FF}" emma:medium="tactile" emma:mode="ink">
                <msink:context xmlns:msink="http://schemas.microsoft.com/ink/2010/main" type="inkWord" rotatedBoundingBox="16369,17746 17347,17744 17349,18315 16370,18318"/>
              </emma:interpretation>
              <emma:one-of disjunction-type="recognition" id="oneOf2">
                <emma:interpretation id="interp10" emma:lang="en-US" emma:confidence="1">
                  <emma:literal>a</emma:literal>
                </emma:interpretation>
                <emma:interpretation id="interp11" emma:lang="en-US" emma:confidence="0">
                  <emma:literal>A</emma:literal>
                </emma:interpretation>
                <emma:interpretation id="interp12" emma:lang="en-US" emma:confidence="0">
                  <emma:literal>or</emma:literal>
                </emma:interpretation>
                <emma:interpretation id="interp13" emma:lang="en-US" emma:confidence="0">
                  <emma:literal>on</emma:literal>
                </emma:interpretation>
                <emma:interpretation id="interp14" emma:lang="en-US" emma:confidence="0">
                  <emma:literal>an</emma:literal>
                </emma:interpretation>
              </emma:one-of>
            </emma:emma>
          </inkml:annotationXML>
          <inkml:trace contextRef="#ctx0" brushRef="#br1" timeOffset="42620.7505">-11377 911 73,'14'-32'87,"-14"32"-2,7-51-2,-10 16-64,3 3-3,-9-7-3,0 9-1,-14-7 1,-3 14 3,-13-3 1,-7 22 2,-12 4 0,3 16-1,-7 9-2,1 19-2,4 7-5,8 9-1,10 4-4,16 1 0,16-5-3,12-7-1,15-14-2,15-13 0,16-17-1,7-16 0,6-9 1,3-14-2,-5-7 2,-6 0 1,-8 3 2,-11 3 1,-11 11 2,-26 20 2,27-10 2,-27 10-1,17 42 1,-1-7-1,9 2-6,7 2-10,19 7-28,9-14-65,10-4-10,6-14 5,0-7-9</inkml:trace>
        </inkml:traceGroup>
        <inkml:traceGroup>
          <inkml:annotationXML>
            <emma:emma xmlns:emma="http://www.w3.org/2003/04/emma" version="1.0">
              <emma:interpretation id="{05F383DE-B524-480F-B27F-4C67D432971D}" emma:medium="tactile" emma:mode="ink">
                <msink:context xmlns:msink="http://schemas.microsoft.com/ink/2010/main" type="inkWord" rotatedBoundingBox="18289,17035 25001,17020 25005,18469 18292,18483"/>
              </emma:interpretation>
              <emma:one-of disjunction-type="recognition" id="oneOf3">
                <emma:interpretation id="interp15" emma:lang="en-US" emma:confidence="1">
                  <emma:literal>P</emma:literal>
                </emma:interpretation>
                <emma:interpretation id="interp16" emma:lang="en-US" emma:confidence="0">
                  <emma:literal>p</emma:literal>
                </emma:interpretation>
                <emma:interpretation id="interp17" emma:lang="en-US" emma:confidence="0">
                  <emma:literal>D</emma:literal>
                </emma:interpretation>
                <emma:interpretation id="interp18" emma:lang="en-US" emma:confidence="0">
                  <emma:literal>•</emma:literal>
                </emma:interpretation>
                <emma:interpretation id="interp19" emma:lang="en-US" emma:confidence="0">
                  <emma:literal>N</emma:literal>
                </emma:interpretation>
              </emma:one-of>
            </emma:emma>
          </inkml:annotationXML>
          <inkml:trace contextRef="#ctx0" brushRef="#br1" timeOffset="43292.6591">-9955 583 173,'-14'26'111,"9"15"-3,1 14-3,6 17-80,-4 7-6,6 1-5,1-3-12,2-4 8,0-17-12,0-17 9,-7-39-9,0 0 2,0 0-1,2-65 0,-11 5 3,0-13-10,-3-8 10,3-2-9,0 2 9,4 2-3,3 8 4,6 6-1,8 12 2,6 11 2,10 10 1,11 14 1,10 6 1,13 21 2,7 8 0,10 15 0,-3 7-3,0 14 2,-9 3-3,-11 8 3,-22-4-4,-20 0 0,-21-11-3,-21-8 2,-13-13-3,-14-12-1,-10-16-3,-4-14-5,-1-6-3,1-20-10,14 10-11,2-16-23,25 14-63,5-3-6,21 12 3,2 23 1</inkml:trace>
          <inkml:trace contextRef="#ctx0" brushRef="#br1" timeOffset="44287.3168">-8835 779 142,'41'12'108,"-9"-3"2,-11-7-3,-21-2-65,0 0-16,23-30-6,-30 0-9,-2 3-6,-12-10-3,-6 4-1,-13 3 1,-13 7-1,-7 10 2,-9 13 1,-5 13 3,0 13 2,0 13 0,12 12 1,7 2-1,22 9 2,13-6-4,24 1 1,17-15-5,18-12 0,14-14-2,14-14-1,7-15-2,0-20-5,2-6-2,-13-19-6,-6 5-3,-15-11-1,-10 10 0,-20-8 1,-10 14 3,-16 4 3,-9 14 8,-14 11 6,-4 12 5,-6 14 4,-3 12 1,10 18 3,-1 7 0,15 13 0,10-1-3,19 6-1,13-14-3,16 1-1,12-19-2,9-14-3,9-16-2,3-21-1,0-13-3,-5-15-2,2-6 1,-11-12-3,-3 2 2,-11 1 1,-7 13 4,-11 9 0,-8 15 6,-11 27 2,0 0 0,-11 27 2,-8 10-1,8 19 0,-6 4-3,15 7 1,2-3-3,14-4 1,9-7-2,7-11 1,9-17-2,8-13 1,3-19-3,6-16 0,-5-14-2,-3-16-2,0-5 0,-6-2-1,-5 2 2,-9 5 0,-8 9 4,-8 14 0,-12 30 5,0 0 0,0 0 1,-14 40 0,5-1 0,4 12 0,3 2-3,11 2 0,7-4-2,10-7 1,13-7-3,12-12 2,7-9-2,4-16-2,7-7-3,0-16-3,3-4 0,-12-15-1,-2-4 3,-14-3 0,-10-1 5,-13 1 1,-14 3 5,-9 7 3,-17 4 0,-6 7 0,-15 8-2,-3-1-9,-1 7-16,-12-14-46,15 12-54,4-7 0,7 0-6,9-5 0</inkml:trace>
          <inkml:trace contextRef="#ctx0" brushRef="#br1" timeOffset="45349.8748">-6984 874 118,'23'-2'80,"-2"-14"-2,9 2-5,-7-16-76,5 0-5,-3-10-2,3-3-3,-10-1-1,1 4 0,-12-1 2,-5 9 5,-7 8 6,5 24 10,-32-16 8,4 26 8,1 17 2,-8 3 2,7 21 1,-4-2-2,16 15-4,2-8-7,14-1-5,14-11-5,16-10-1,14-20-4,13-11-2,13-17 0,1-19-4,10-6-3,-5-12-7,-2 1-4,-14-10-4,-7 11-1,-16-4 0,-11 14 1,-17 2 3,-9 11 6,0 26 8,-33-23 10,10 30 5,-2 0 4,2 14 2,4 2 0,13 7 0,3 0-2,17 2-3,9-6-3,16-3-3,8-5-1,8-11-2,12-4 0,2-8-1,3-7 0,2-4-1,-10-4 2,-1 1 1,-15-4 6,-6 7 2,-22 0 4,-20 16 3,10-21 4,-10 21 3,-51 2 2,16 12 1,-9 2-6,5 14-1,-2 0-6,13 14 0,7 2-7,19 5-3,23 4-9,11-4-13,28 2-31,5-16-72,20-4-1,0-20-4,17-6 2</inkml:trace>
          <inkml:trace contextRef="#ctx0" brushRef="#br1" timeOffset="46365.545">-4447 832 100,'30'-2'80,"-9"-16"0,7-1-3,-5-8-66,-7-8-1,-5-2-5,-8-5-2,-8 3 1,-11 0 2,-14 4 2,-14 8 2,-7 8 5,-13 10 3,-3 16 5,-7 4 0,5 22 2,-1-1-3,17 19-2,9-3-3,21 5-3,12-6-5,20-8-4,14-9-4,16-16-1,12-14-1,9-17-2,2-13-1,-1-9-4,-4-5-1,-8-13-4,-5 1 3,-14-1-3,-14 8 5,-14 7 1,-7 12 5,5 30 5,-43-23 3,15 37 6,0 12-1,5 15 3,9 5-3,17 12 0,10-5-3,24-2-2,16-9-2,17-15-2,13-15-2,11-21-2,6-19 2,4-23-4,-3-16 1,-4-14-4,-9-6 1,-12-6 4,-14 1-8,-13 0 10,-17 8-7,-16 13 6,-18 11 0,-7 14 9,-19 16 0,-4 23 0,-14 18 13,-1 33-10,-6 18 9,5 33-4,4 21 0,9 22-5,12 14-2,14 3-3,14 0-6,13-10 8,14-18-9,5-25 4,5-24-13,-5-32 2,-5-23-12,-32-23-2,26-39-6,-43-14-7,-3-5 7,-27-15 3,-3-1 19,-10-2 2,-5 4 19,7 17 3,1 4 12,17 23 0,8 3 0,32 25-4,0 0-6,37 20-5,14 4-6,20 6-2,12-5-9,7-7-14,19 8-38,-12-24-69,4-4-2,-15-14-4,-10-7 0</inkml:trace>
        </inkml:traceGroup>
        <inkml:traceGroup>
          <inkml:annotationXML>
            <emma:emma xmlns:emma="http://www.w3.org/2003/04/emma" version="1.0">
              <emma:interpretation id="{567EB070-6588-4B11-B5D0-6192E96B9EAD}" emma:medium="tactile" emma:mode="ink">
                <msink:context xmlns:msink="http://schemas.microsoft.com/ink/2010/main" type="inkWord" rotatedBoundingBox="25922,17149 28906,17142 28908,18077 25924,18084"/>
              </emma:interpretation>
              <emma:one-of disjunction-type="recognition" id="oneOf4">
                <emma:interpretation id="interp20" emma:lang="en-US" emma:confidence="0">
                  <emma:literal>.</emma:literal>
                </emma:interpretation>
                <emma:interpretation id="interp21" emma:lang="en-US" emma:confidence="0">
                  <emma:literal>v</emma:literal>
                </emma:interpretation>
                <emma:interpretation id="interp22" emma:lang="en-US" emma:confidence="0">
                  <emma:literal>}</emma:literal>
                </emma:interpretation>
                <emma:interpretation id="interp23" emma:lang="en-US" emma:confidence="0">
                  <emma:literal>w</emma:literal>
                </emma:interpretation>
                <emma:interpretation id="interp24" emma:lang="en-US" emma:confidence="0">
                  <emma:literal>3</emma:literal>
                </emma:interpretation>
              </emma:one-of>
            </emma:emma>
          </inkml:annotationXML>
          <inkml:trace contextRef="#ctx1" brushRef="#br0">0 0</inkml:trace>
          <inkml:trace contextRef="#ctx0" brushRef="#br1" timeOffset="46959.3244">-2247 332 98,'-48'-61'107,"9"11"9,15 17 1,13-1-30,11 34-36,41-21-8,15 23-10,11-4-11,21 9-7,8-2-9,11-3-9,3 5-17,-8-12-29,11 12-75,-18-7 1,-5 7-5,-21-7 2</inkml:trace>
          <inkml:trace contextRef="#ctx0" brushRef="#br1" timeOffset="46787.4442">-1997 27 207,'9'41'117,"2"22"-6,-8 17 1,11 22-92,-12 7 2,12 11-20,-3-7-10,3-14-12,5-7-19,-13-36-21,6-19-49,-12-37-2,0 0 2,-21-53 3</inkml:trace>
          <inkml:trace contextRef="#ctx0" brushRef="#br1" timeOffset="47428.0963">-1222 138 184,'-11'25'125,"13"12"-2,0 9 1,12 21-67,-5 7-29,19 18-2,-2-4-16,8 2-4,1-11-5,2-17 0,0-21-2,-3-24 0,-1-27-2,-6-24-1,-1-22 1,-6-15-1,-6-10 3,-4-5-3,-8 3 3,-4 10 1,-8 10 2,-4 19 1,-4 21 1,18 23 0,-39 21 0,25 23 0,7 14-2,9 15 1,14 6-2,12 6 0,21-4-2,11-12 4,9-13-3,12-19 3,0-23-1,2-21 1,-10-26-1,-3-13 2,-19-18-1,-15-10-3,-15-5 1,-16-6-6,-14 6-5,-19-2-10,0 21-17,-16-4-25,14 27-62,-4 7 0,11 21-2,23 9 3</inkml:trace>
          <inkml:trace contextRef="#ctx0" brushRef="#br1" timeOffset="47787.4943">392 655 71,'41'9'99,"-10"-9"-1,-1-16 3,-30 16-61,30-60-14,-17 21-2,-13-19-4,-2 7 2,-19-11 2,-4 11 2,-24 0 0,-4 23 2,-23 3-1,0 30 0,-12 11-3,7 28-5,5 16-5,19 20-1,10 10-6,36 7-2,27-2-4,28-12 1,20-16-3,20-18 0,13-24-3,-3-27-1,8-17-14,-24-36-31,-2-3-80,-29-23-1,-15 1-4,-25-10-3</inkml:trace>
        </inkml:traceGroup>
      </inkml:traceGroup>
    </inkml:traceGroup>
  </inkml:traceGroup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3:20.312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C92B3814-2417-4B00-BF55-1554D8D96010}" emma:medium="tactile" emma:mode="ink">
          <msink:context xmlns:msink="http://schemas.microsoft.com/ink/2010/main" type="writingRegion" rotatedBoundingBox="6404,13578 13739,9222 14773,10964 7438,15319"/>
        </emma:interpretation>
      </emma:emma>
    </inkml:annotationXML>
    <inkml:traceGroup>
      <inkml:annotationXML>
        <emma:emma xmlns:emma="http://www.w3.org/2003/04/emma" version="1.0">
          <emma:interpretation id="{D67296AA-743B-4E4A-B39C-07AAA1B1FD98}" emma:medium="tactile" emma:mode="ink">
            <msink:context xmlns:msink="http://schemas.microsoft.com/ink/2010/main" type="paragraph" rotatedBoundingBox="6404,13578 13739,9222 14773,10964 7438,1531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63D2826-1EB4-4909-8E46-5BD50A3D059C}" emma:medium="tactile" emma:mode="ink">
              <msink:context xmlns:msink="http://schemas.microsoft.com/ink/2010/main" type="line" rotatedBoundingBox="6404,13578 13739,9222 14773,10964 7438,15319"/>
            </emma:interpretation>
          </emma:emma>
        </inkml:annotationXML>
        <inkml:traceGroup>
          <inkml:annotationXML>
            <emma:emma xmlns:emma="http://www.w3.org/2003/04/emma" version="1.0">
              <emma:interpretation id="{26C82BBD-EC91-49E3-9075-B15E9BD6D235}" emma:medium="tactile" emma:mode="ink">
                <msink:context xmlns:msink="http://schemas.microsoft.com/ink/2010/main" type="inkWord" rotatedBoundingBox="6984,14881 7023,13618 7871,13644 7831,14907"/>
              </emma:interpretation>
              <emma:one-of disjunction-type="recognition" id="oneOf0">
                <emma:interpretation id="interp0" emma:lang="en-US" emma:confidence="0">
                  <emma:literal>B</emma:literal>
                </emma:interpretation>
                <emma:interpretation id="interp1" emma:lang="en-US" emma:confidence="0">
                  <emma:literal>1</emma:literal>
                </emma:interpretation>
                <emma:interpretation id="interp2" emma:lang="en-US" emma:confidence="0">
                  <emma:literal>l</emma:literal>
                </emma:interpretation>
                <emma:interpretation id="interp3" emma:lang="en-US" emma:confidence="0">
                  <emma:literal>n</emma:literal>
                </emma:interpretation>
                <emma:interpretation id="interp4" emma:lang="en-US" emma:confidence="0">
                  <emma:literal>N</emma:literal>
                </emma:interpretation>
              </emma:one-of>
            </emma:emma>
          </inkml:annotationXML>
          <inkml:trace contextRef="#ctx0" brushRef="#br0">1937 12517 95,'7'-28'94,"2"3"1,1 2 1,-4-7-64,18 11-5,-6-6-3,12 11-7,0-7-4,9 14-3,0 1-2,3 8-1,-5 14-1,0 7-2,-12 14-1,-6 14 0,-12 16-3,-19 4-3,-11 19-6,-18-2-9,-8 2-4,-16-9-9,3-3-5,-9-18-6,8-6 1,-1-24 2,15-12 8,3-20 7,16-8 10,9-10 11,5-8 11,14-2 6,6-7 4,8 5 7,4-1 1,12 13 5,-3 1-1,12 19 0,-2 5-3,6 20 0,-2 7-2,10 17-4,-8 2-2,10 9-7,-2-5-3,2 1-8,-1-10-5,-4-14-10,8 0-16,-13-20-60,5-12-16,-4-12 0,-8-11-3</inkml:trace>
        </inkml:traceGroup>
        <inkml:traceGroup>
          <inkml:annotationXML>
            <emma:emma xmlns:emma="http://www.w3.org/2003/04/emma" version="1.0">
              <emma:interpretation id="{5110872B-55B4-444C-8083-ADD22C512AC2}" emma:medium="tactile" emma:mode="ink">
                <msink:context xmlns:msink="http://schemas.microsoft.com/ink/2010/main" type="inkWord" rotatedBoundingBox="8080,12432 10602,13019 10342,14134 7820,13547"/>
              </emma:interpretation>
              <emma:one-of disjunction-type="recognition" id="oneOf1">
                <emma:interpretation id="interp5" emma:lang="en-US" emma:confidence="0">
                  <emma:literal>as</emma:literal>
                </emma:interpretation>
                <emma:interpretation id="interp6" emma:lang="en-US" emma:confidence="0">
                  <emma:literal>as.</emma:literal>
                </emma:interpretation>
                <emma:interpretation id="interp7" emma:lang="en-US" emma:confidence="0">
                  <emma:literal>as!</emma:literal>
                </emma:interpretation>
                <emma:interpretation id="interp8" emma:lang="en-US" emma:confidence="0">
                  <emma:literal>as?</emma:literal>
                </emma:interpretation>
                <emma:interpretation id="interp9" emma:lang="en-US" emma:confidence="0">
                  <emma:literal>ash</emma:literal>
                </emma:interpretation>
              </emma:one-of>
            </emma:emma>
          </inkml:annotationXML>
          <inkml:trace contextRef="#ctx0" brushRef="#br0" timeOffset="-4410.8548">-4072 13002 93,'0'0'103,"0"0"2,0 0-1,0 0-67,16 23-7,5-18-3,16 8-10,2-1-7,12 9-3,7-1-9,4 6-10,7 9-18,-9-10-20,7 12-55,-9-3-1,-3 1-3,-13-5 2</inkml:trace>
          <inkml:trace contextRef="#ctx0" brushRef="#br0" timeOffset="-2754.5245">-1616 12753 23,'0'0'68,"5"-33"2,-5 33-27,2-32-23,-2 32 0,-11-32 5,11 32 1,-28-21 5,0 9 0,3 17 2,-17-5-3,5 18 1,-16-2-1,5 19-3,-8 0-5,8 13-4,-1 8-1,10 8-5,2 1-1,19 4-4,11-4-2,16 2-3,21-7 1,12-7-4,18-12-2,9-13-5,19-2-13,-8-22-24,17 1-68,-7-14-2,-6-3-2,-11-9-3</inkml:trace>
          <inkml:trace contextRef="#ctx0" brushRef="#br0" timeOffset="-1910.734">-104 12910 38,'-23'16'88,"23"-16"8,0 0 1,0 0-43,-21-5-12,21 5 0,26-21-13,2 12-4,-5-12-6,18 0-6,1-4-5,11-5-5,5-2-4,4-7-5,9 4-8,-6-9-8,11 12-14,-13-14-36,1 11-33,-11 0-3,-9 8 3,-11 3 21</inkml:trace>
          <inkml:trace contextRef="#ctx0" brushRef="#br0" timeOffset="-1424.9553">-34 13032 58,'-21'0'97,"21"0"3,0 0 2,0 0-55,0 0-7,0 0-2,0 0-9,0 0-6,21 23-4,4 0-4,3-5-4,9 15-3,11-1-6,8 7-5,13 8-8,-2-6-12,14 15-26,-5-13-62,-2 4-3,-10-8-1,-8-7-3</inkml:trace>
          <inkml:trace contextRef="#ctx0" brushRef="#br0" timeOffset="609.4041">2775 11954 44,'28'-19'81,"-5"1"4,-7-17-5,7-11-56,5-5-1,0-9-7,2-2-5,0-3-4,-3-6-3,1 8-7,-10 3 2,-1 12-2,-8-1-2,-7 12 1,-9 0 0,-7 12 2,-4 4 3,-7 12 6,-3 14 5,-11 6 4,6 22 3,-11 3 3,12 22 2,-9 2 0,11 21-3,-3 0-3,12 16-6,8-7-1,10 0-6,10-5 0,14-6-7,14-12-7,4-16-8,16-17-9,-2-27-13,17-7-29,-8-18-35,-4-15-4,-5-6 5,-12-7 26</inkml:trace>
        </inkml:traceGroup>
        <inkml:traceGroup>
          <inkml:annotationXML>
            <emma:emma xmlns:emma="http://www.w3.org/2003/04/emma" version="1.0">
              <emma:interpretation id="{D6BA78D3-8FBD-44CF-BCCF-C75F5B2BF029}" emma:medium="tactile" emma:mode="ink">
                <msink:context xmlns:msink="http://schemas.microsoft.com/ink/2010/main" type="inkWord" rotatedBoundingBox="13539,9605 14615,10146 14239,10894 13163,10353"/>
              </emma:interpretation>
              <emma:one-of disjunction-type="recognition" id="oneOf2">
                <emma:interpretation id="interp10" emma:lang="en-US" emma:confidence="1">
                  <emma:literal>Compute</emma:literal>
                </emma:interpretation>
                <emma:interpretation id="interp11" emma:lang="en-US" emma:confidence="0">
                  <emma:literal>compute</emma:literal>
                </emma:interpretation>
                <emma:interpretation id="interp12" emma:lang="en-US" emma:confidence="0">
                  <emma:literal>Compote</emma:literal>
                </emma:interpretation>
                <emma:interpretation id="interp13" emma:lang="en-US" emma:confidence="0">
                  <emma:literal>Composure</emma:literal>
                </emma:interpretation>
                <emma:interpretation id="interp14" emma:lang="en-US" emma:confidence="0">
                  <emma:literal>Computes</emma:literal>
                </emma:interpretation>
              </emma:one-of>
            </emma:emma>
          </inkml:annotationXML>
          <inkml:trace contextRef="#ctx0" brushRef="#br0" timeOffset="-87460.2058">-1408 8378 96,'0'0'95,"2"30"-1,-2-9-1,-4 11-64,8 19-14,-1 9-12,6 7-18,2 9-32,8 7-46,-8-9-1,12 0-2,-4-24 17</inkml:trace>
          <inkml:trace contextRef="#ctx0" brushRef="#br0" timeOffset="-86944.5611">-1039 8417 84,'21'-16'96,"-2"-5"0,13 7-1,5 5-63,0-3-8,9 8-8,0 4-8,3 9-2,-6 3-4,-6 11 2,-7 7-2,-6 2-1,-15 10-2,-12-3 0,-10 2 0,-10-4 0,-5 0 0,0-9 0,0-10 1,3-4 1,25-14 2,-30 5 1,30-5 0,0 0 0,0 0 1,39-21-1,-9 23 0,5 3-1,6 9-3,6 4 1,-1 8-2,0 1-1,-2 6 0,-7-1 2,-7 3 2,-9 2 5,-15-5 2,-6 3 4,-13-8 0,-10 3 0,-10-7-2,-6-4-7,-5-3-19,-16-16-33,0-2-60,7-5-7,-2-12 1,4-1-4</inkml:trace>
        </inkml:traceGroup>
      </inkml:traceGroup>
    </inkml:traceGroup>
  </inkml:traceGroup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3:26.359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0C6A45EB-8E77-443D-9E4F-F0D5E444FD80}" emma:medium="tactile" emma:mode="ink">
          <msink:context xmlns:msink="http://schemas.microsoft.com/ink/2010/main" type="writingRegion" rotatedBoundingBox="10393,13651 21754,12193 22024,14303 10664,15760"/>
        </emma:interpretation>
      </emma:emma>
    </inkml:annotationXML>
    <inkml:traceGroup>
      <inkml:annotationXML>
        <emma:emma xmlns:emma="http://www.w3.org/2003/04/emma" version="1.0">
          <emma:interpretation id="{4E63A542-B01B-4C47-BDFA-FF92123D29B5}" emma:medium="tactile" emma:mode="ink">
            <msink:context xmlns:msink="http://schemas.microsoft.com/ink/2010/main" type="paragraph" rotatedBoundingBox="10393,13651 21754,12193 22024,14303 10664,1576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563CB38-C7F9-4CEB-BD35-895754669FF6}" emma:medium="tactile" emma:mode="ink">
              <msink:context xmlns:msink="http://schemas.microsoft.com/ink/2010/main" type="line" rotatedBoundingBox="10393,13651 21754,12193 22024,14303 10664,15760"/>
            </emma:interpretation>
          </emma:emma>
        </inkml:annotationXML>
        <inkml:traceGroup>
          <inkml:annotationXML>
            <emma:emma xmlns:emma="http://www.w3.org/2003/04/emma" version="1.0">
              <emma:interpretation id="{425F2903-CAEF-4034-9716-99A5CCA6099B}" emma:medium="tactile" emma:mode="ink">
                <msink:context xmlns:msink="http://schemas.microsoft.com/ink/2010/main" type="inkWord" rotatedBoundingBox="10442,14034 11365,13916 11532,15224 10610,15342"/>
              </emma:interpretation>
              <emma:one-of disjunction-type="recognition" id="oneOf0">
                <emma:interpretation id="interp0" emma:lang="en-US" emma:confidence="0">
                  <emma:literal>¥</emma:literal>
                </emma:interpretation>
                <emma:interpretation id="interp1" emma:lang="en-US" emma:confidence="0">
                  <emma:literal>=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☺</emma:literal>
                </emma:interpretation>
                <emma:interpretation id="interp4" emma:lang="en-US" emma:confidence="0">
                  <emma:literal>Z</emma:literal>
                </emma:interpretation>
              </emma:one-of>
            </emma:emma>
          </inkml:annotationXML>
          <inkml:trace contextRef="#ctx0" brushRef="#br0">3558 11834 92,'0'0'85,"0"0"0,21-5-22,-21 5-38,2-32-2,0 11-3,-6-9-3,4 2 3,-10-2-5,1 9 2,-7 1-5,-5 10 3,-9 6-4,-5 13 2,-6 16-2,-3 12-6,-2 10 4,2 10-6,7 3 0,9 5-5,15 2-4,10-9-5,19-10-2,10-18 1,13-9-3,5-19-2,7-9-10,-5-23-14,2-9-48,-6 0-5,-12-12-1,-5 12 3</inkml:trace>
          <inkml:trace contextRef="#ctx0" brushRef="#br0" timeOffset="656.2867">3890 11670 1,'-23'-23'75,"23"23"1,-44 32-4,14 0-41,-2 15-8,2 3-10,2 8-8,7 0-5,8-5-2,10-14 1,8-11 0,-5-28 1,41 16 0,-13-28 1,2-8 2,2-10 1,1-3-1,-8-6 0,3 2 1,-10 7 1,-4 5 3,-14 25 3,19-23 0,-19 23 5,0 0 2,7 20 1,-3 10 0,-2-2-2,8 14-3,4 4-7,2 7-4,5 9-8,-1 3-2,3 11-3,-4 3 5,-1-1 3,-11 1 8,-7-10 4,-7-5 8,-16-13 5,0-5 4,-14-29 0,5-4 1,-7-26-6,6-13-5,3-13-4,12-12-5,4-9-3,9 0-8,12 2-9,3-4-21,17 18-48,-4 0-35,7 7-2,0 7-2</inkml:trace>
          <inkml:trace contextRef="#ctx0" brushRef="#br0" timeOffset="1031.3082">4253 12258 158,'30'-30'103,"-10"14"-1,8 7-2,7 2-78,-5 0-7,0 5-5,-5 4-4,-4 10 1,-21-12-1,16 37 2,-27-10-1,-3 10 0,-14 5 0,-4 2-1,-5 2-3,0-5 0,2 1-1,7-7 2,3-8 2,14-4 1,11-23 1,0 0 2,0 0-2,23 12 1,0-17-3,9 1-4,5 1-9,-2-1-18,13 13-58,-11-2-35,5 2 0,-6 0-4</inkml:trace>
        </inkml:traceGroup>
        <inkml:traceGroup>
          <inkml:annotationXML>
            <emma:emma xmlns:emma="http://www.w3.org/2003/04/emma" version="1.0">
              <emma:interpretation id="{DEAD297E-863B-4AEC-A6C7-FB8E08ADB08A}" emma:medium="tactile" emma:mode="ink">
                <msink:context xmlns:msink="http://schemas.microsoft.com/ink/2010/main" type="inkWord" rotatedBoundingBox="12611,14206 13291,14118 13388,14874 12708,14961"/>
              </emma:interpretation>
              <emma:one-of disjunction-type="recognition" id="oneOf1">
                <emma:interpretation id="interp5" emma:lang="en-US" emma:confidence="0">
                  <emma:literal>C</emma:literal>
                </emma:interpretation>
                <emma:interpretation id="interp6" emma:lang="en-US" emma:confidence="0">
                  <emma:literal>c</emma:literal>
                </emma:interpretation>
                <emma:interpretation id="interp7" emma:lang="en-US" emma:confidence="0">
                  <emma:literal>{</emma:literal>
                </emma:interpretation>
                <emma:interpretation id="interp8" emma:lang="en-US" emma:confidence="0">
                  <emma:literal>(</emma:literal>
                </emma:interpretation>
                <emma:interpretation id="interp9" emma:lang="en-US" emma:confidence="0">
                  <emma:literal>[</emma:literal>
                </emma:interpretation>
              </emma:one-of>
            </emma:emma>
          </inkml:annotationXML>
          <inkml:trace contextRef="#ctx0" brushRef="#br0" timeOffset="1684.7913">5123 11824 20,'14'-20'83,"-14"20"5,21-35 0,-12 10-36,-9 25-15,0-42-6,0 42-3,-16-37-8,16 37 2,-42-28-5,17 22 1,-8 1-2,1 12 0,-5 4 2,0 15-6,-2 2 4,2 11-4,2 2 1,3 10-3,4 4-2,10 3-4,9-2 1,13-1-2,15-2-5,13-7-7,19-4-17,4-19-28,17-5-61,2-13-3,2-10-2,-5-8-1</inkml:trace>
        </inkml:traceGroup>
        <inkml:traceGroup>
          <inkml:annotationXML>
            <emma:emma xmlns:emma="http://www.w3.org/2003/04/emma" version="1.0">
              <emma:interpretation id="{CAEEAD4C-B0EC-449E-AA14-8C12BE66E6B7}" emma:medium="tactile" emma:mode="ink">
                <msink:context xmlns:msink="http://schemas.microsoft.com/ink/2010/main" type="inkWord" rotatedBoundingBox="14483,13126 19866,12436 20136,14545 14753,15236"/>
              </emma:interpretation>
              <emma:one-of disjunction-type="recognition" id="oneOf2">
                <emma:interpretation id="interp10" emma:lang="en-US" emma:confidence="0">
                  <emma:literal>kegs</emma:literal>
                </emma:interpretation>
                <emma:interpretation id="interp11" emma:lang="en-US" emma:confidence="0">
                  <emma:literal>kedged</emma:literal>
                </emma:interpretation>
                <emma:interpretation id="interp12" emma:lang="en-US" emma:confidence="0">
                  <emma:literal>Fledge</emma:literal>
                </emma:interpretation>
                <emma:interpretation id="interp13" emma:lang="en-US" emma:confidence="0">
                  <emma:literal>Fledged</emma:literal>
                </emma:interpretation>
                <emma:interpretation id="interp14" emma:lang="en-US" emma:confidence="0">
                  <emma:literal>Fêtes</emma:literal>
                </emma:interpretation>
              </emma:one-of>
            </emma:emma>
          </inkml:annotationXML>
          <inkml:trace contextRef="#ctx0" brushRef="#br0" timeOffset="2498.717">5908 11981 85,'-23'-9'107,"23"9"4,0 0-2,0 0-34,32-9-34,-32 9-9,44-2-11,-16-1-8,6 1-7,1 2-9,2-7-13,4 9-20,-13-13-44,4 6-34,-4-2 1,-7-2-3</inkml:trace>
          <inkml:trace contextRef="#ctx0" brushRef="#br0" timeOffset="2795.607">6067 11677 143,'0'0'107,"-2"34"-1,2-4-1,4 12-71,-8-1-5,8 13-16,1 8-22,-5-2-23,12 5-51,-1-5-21,1-12-3,4-2 0</inkml:trace>
          <inkml:trace contextRef="#ctx0" brushRef="#br0" timeOffset="3514.392">6702 11806 1,'7'-32'41,"11"2"25,-8-16 1,8-1-45,1-1-3,-6-5 0,4 7 1,-4-1-3,-1 13 2,-7 4 3,-5 30 4,4-30 2,-4 30 2,0 0-2,-4 25 2,4-25-1,-7 51-1,0-14-2,11 11-6,1 10-4,4 9-9,0 5 2,10 1-9,-1 4 2,3-3-8,7-3-1,-5-6-3,0-5 2,-2-14 0,0-9-1,-12-7 2,-9-30 2,2 34 2,-2-34 3,-30 7 1,2-11 3,-4-1 2,-7-2 1,2 3 2,-5-1 1,8 5 0,-1-2 2,10 9 1,-1-7 1,26 0 0,-23 9 1,23-9-2,0 0-1,30 2-1,-4-6-3,8 1-2,5-1-2,5-3-4,5 4-1,-1-1-2,-2 1-1,-2-1-1,-7 4-2,-11-5-2,1 8-10,-27-3-14,26 2-31,-26-2-57,0 0-1,0 0-1,0 0 1</inkml:trace>
          <inkml:trace contextRef="#ctx0" brushRef="#br0" timeOffset="-55719.4787">-7620 12291 1,'23'-26'79,"-7"-6"2,12 7-2,-5 4-53,4-4-9,10 6 1,3 1-6,1 8-1,3 6 3,-2 13 2,-10 9 1,-9 24 0,-14 16-2,-11 23-1,-19 11-6,-16 12-2,-16 11-7,-9 1-5,-5-8-7,-2-13-3,6-21 0,3-26 0,12-16 4,11-27 1,9-23 3,12-15 6,9-11 6,12-2 4,6-5 2,10 8 6,0 1 3,9 24 5,-3 6 0,6 26 0,-6 11 1,10 21-3,-7 8 0,10 15-7,-1 0-2,12 5-6,6-3-6,8-11-12,9-4-28,-5-28-71,5-12-6,-7-23 0,-7-16-6</inkml:trace>
          <inkml:trace contextRef="#ctx0" brushRef="#br0" timeOffset="-54938.196">-6690 11921 1,'12'-32'45,"13"-3"24,-9-20-5,7-7-59,3-10 0,-3-6-5,2-10 0,-9 5-3,0 2 2,-6 7-1,-6 10 6,-8 6 6,-8 9 3,-6 10 7,-3 18 3,-11 3 5,-1 22 4,-6 3 3,4 21-2,-4 7-3,11 22-1,-4 8-7,11 16 0,5 7-4,14 6-8,9-1-2,9-3-9,19-7-1,6-16-16,17-10-10,-5-24-20,18-12-32,-4-21-25,-2-14-3,-5-9 4</inkml:trace>
          <inkml:trace contextRef="#ctx0" brushRef="#br0" timeOffset="-54500.6744">-6060 11781 5,'0'0'84,"26"-26"4,-17 1 0,2-7-51,-1 1-10,-10-5-4,0 3 0,-10-6-7,-1 14 2,-15 2-6,1 13 3,-12 10-2,0 14-2,-2 9 0,2 14-4,0 9 2,9 5-5,10 0 4,9-3-7,13-6 4,12-12-5,12-16 1,11-12-6,8-16 0,-1-16-6,9 0-20,-11-14-40,-2 1-34,-8 3-2,-13 3-1</inkml:trace>
          <inkml:trace contextRef="#ctx0" brushRef="#br0" timeOffset="-53531.8716">-5360 11951 119,'25'-13'100,"5"1"1,0 1-4,-2 1-77,6 10-4,-6 0-6,0 12-4,-28-12-2,28 44 0,-31-7 0,-8 6-1,-15 11-4,-8-4-2,-8 6-6,-4-8 1,2 1-3,0-15 1,7-6 1,7-12 3,10-13 5,20-3 5,0 0 4,-12-21 3,21 0 3,-9 21 0,42-28 0,-12 21-3,2 5-3,7 4-2,1 3-10,1 2-14,5 9-52,-4-2-37,-5-9-2,0-1-3</inkml:trace>
          <inkml:trace contextRef="#ctx0" brushRef="#br0" timeOffset="-11738.6848">-4363 11577 36,'0'0'87,"0"0"1,9-27 3,-9 27-61,7-23-4,-7 23 1,5-28-3,-5 28-1,-2-23-1,2 23-4,0 0 0,-33-19-1,33 19-1,-48 12-3,13 4 0,-4 3-3,-3 13 0,-4 7 1,9 7-4,0 5 0,10 7-5,13 0 3,11-1-6,17-6 2,14-7-10,16-5-7,2-23-33,19-2-66,-1-14 0,3-7-5,-2-7 1</inkml:trace>
        </inkml:traceGroup>
        <inkml:traceGroup>
          <inkml:annotationXML>
            <emma:emma xmlns:emma="http://www.w3.org/2003/04/emma" version="1.0">
              <emma:interpretation id="{897D0242-95EE-413A-A039-B5EDF3CE0151}" emma:medium="tactile" emma:mode="ink">
                <msink:context xmlns:msink="http://schemas.microsoft.com/ink/2010/main" type="inkWord" rotatedBoundingBox="20623,13014 21839,12858 21959,13795 20743,13951"/>
              </emma:interpretation>
              <emma:one-of disjunction-type="recognition" id="oneOf3">
                <emma:interpretation id="interp15" emma:lang="en-US" emma:confidence="0">
                  <emma:literal>l</emma:literal>
                </emma:interpretation>
                <emma:interpretation id="interp16" emma:lang="en-US" emma:confidence="0">
                  <emma:literal>1</emma:literal>
                </emma:interpretation>
                <emma:interpretation id="interp17" emma:lang="en-US" emma:confidence="0">
                  <emma:literal>y</emma:literal>
                </emma:interpretation>
                <emma:interpretation id="interp18" emma:lang="en-US" emma:confidence="0">
                  <emma:literal>r</emma:literal>
                </emma:interpretation>
                <emma:interpretation id="interp19" emma:lang="en-US" emma:confidence="0">
                  <emma:literal>!</emma:literal>
                </emma:interpretation>
              </emma:one-of>
            </emma:emma>
          </inkml:annotationXML>
          <inkml:trace contextRef="#ctx0" brushRef="#br0" timeOffset="-53953.772">-5727 11571 29,'9'-35'87,"-9"35"-2,-7-23-19,7 23-37,-28-2 3,5 13-4,2 14-5,-6 5-1,4 10-8,-3-1 4,8 5-8,2-5 2,9-2-6,7-7-1,9-5-4,-9-25 0,41 28 2,-6-19-2,4 1-4,10-1-5,-1 0-3,5 7-2,-4 3 0,-3 11 0,-11 0 2,-5 9 1,-12-2 5,-13 7 3,-14 0 7,-12-5 2,-7-7 1,-7-9 0,-4-14-1,-5-15-2,0-18-1,3-15-1,4-7-1,9-7-1,7 0-4,12 0-11,5 2-21,13 12-61,12 11 1,-1 7-4,13 12 9</inkml:trace>
          <inkml:trace contextRef="#ctx0" brushRef="#br1" timeOffset="26982.9225">-11755 15507 1,'2'-47'23,"-9"-3"49,-4 8-3,-8 12-47,-6 5 2,-3 15 2,-16 8-1,-2 18 0,-18 7-1,-1 24 4,-16 10 4,3 29-5,-10 8 0,7 26-9,0 10-1,14 13-6,19 0 0,23-5-7,29-15-3,28-15 1,28-22-2,26-29-1,20-27-7,12-27-8,16-10-18,-10-28-44,1-4-24,-14-14-3,-16 2 0</inkml:trace>
          <inkml:trace contextRef="#ctx0" brushRef="#br1" timeOffset="26998.5492">-11233 16294 70,'16'-23'93,"-5"-10"-1,3 1-3,0-2-73,-5-6-6,-4 1-5,-5 4-2,-5 8-1,-8 4 0,13 23 1,-54-19 5,17 31 3,-16 8 4,5 17 3,-10 12 0,5 16 3,0 4-3,16 12 1,7-8-6,21 4-2,13-13-6,22-11 0,15-18-3,17-19-1,11-20 1,10-20-2,4-12-1,-5-20-6,-1-6-1,-15-10-2,-9 3 2,-23-3-3,-11 10 2,-19 2 0,-14 14 2,-19 7 5,-10 9 4,-11 13 2,-8 8 5,2 14 2,-5 11 2,12 19 3,3 6 1,22 19 0,7 3-3,28 6-1,14-5-6,23-6-2,23-9-12,11-22-16,24-1-65,-3-29-32,7-6-3,-4-19-2</inkml:trace>
        </inkml:traceGroup>
      </inkml:traceGroup>
    </inkml:traceGroup>
  </inkml:traceGroup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4:35.548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35:58.322"/>
    </inkml:context>
  </inkml:definitions>
  <inkml:traceGroup>
    <inkml:annotationXML>
      <emma:emma xmlns:emma="http://www.w3.org/2003/04/emma" version="1.0">
        <emma:interpretation id="{E69D6DA4-0E38-495B-8BE8-00EE23D3B3C8}" emma:medium="tactile" emma:mode="ink">
          <msink:context xmlns:msink="http://schemas.microsoft.com/ink/2010/main" type="writingRegion" rotatedBoundingBox="5425,240 33964,-72 34156,17411 5617,17724"/>
        </emma:interpretation>
      </emma:emma>
    </inkml:annotationXML>
    <inkml:traceGroup>
      <inkml:annotationXML>
        <emma:emma xmlns:emma="http://www.w3.org/2003/04/emma" version="1.0">
          <emma:interpretation id="{175F7C5C-279F-4146-8605-54456D84112E}" emma:medium="tactile" emma:mode="ink">
            <msink:context xmlns:msink="http://schemas.microsoft.com/ink/2010/main" type="paragraph" rotatedBoundingBox="5425,240 28058,-7 28080,2030 5448,2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D80C6B6-D07A-4F3D-B600-27C0043E4D3A}" emma:medium="tactile" emma:mode="ink">
              <msink:context xmlns:msink="http://schemas.microsoft.com/ink/2010/main" type="line" rotatedBoundingBox="5425,240 28058,-7 28080,2030 5448,2278"/>
            </emma:interpretation>
          </emma:emma>
        </inkml:annotationXML>
        <inkml:traceGroup>
          <inkml:annotationXML>
            <emma:emma xmlns:emma="http://www.w3.org/2003/04/emma" version="1.0">
              <emma:interpretation id="{539FE3AF-0EB2-4635-862E-A94967AE77A0}" emma:medium="tactile" emma:mode="ink">
                <msink:context xmlns:msink="http://schemas.microsoft.com/ink/2010/main" type="inkWord" rotatedBoundingBox="5429,554 11109,492 11124,1898 5444,1961"/>
              </emma:interpretation>
              <emma:one-of disjunction-type="recognition" id="oneOf0">
                <emma:interpretation id="interp0" emma:lang="en-US" emma:confidence="0">
                  <emma:literal>SQuare</emma:literal>
                </emma:interpretation>
                <emma:interpretation id="interp1" emma:lang="en-US" emma:confidence="1">
                  <emma:literal>SQ ware</emma:literal>
                </emma:interpretation>
                <emma:interpretation id="interp2" emma:lang="en-US" emma:confidence="0">
                  <emma:literal>square</emma:literal>
                </emma:interpretation>
                <emma:interpretation id="interp3" emma:lang="en-US" emma:confidence="0">
                  <emma:literal>Square</emma:literal>
                </emma:interpretation>
                <emma:interpretation id="interp4" emma:lang="en-US" emma:confidence="0">
                  <emma:literal>SQvare</emma:literal>
                </emma:interpretation>
              </emma:one-of>
            </emma:emma>
          </inkml:annotationXML>
          <inkml:trace contextRef="#ctx0" brushRef="#br0">801 351 51,'28'-23'94,"-28"23"4,23-30-2,-14 2-56,3 2-9,-10-13-5,5 5-9,-11-10-3,-8 7-6,-11 0-1,-9 11-6,-17 8 2,-11 9-1,-14 11-1,-2 10 2,-5 8 0,3 8 1,2 7-1,11 2 3,12 2-2,16 2 2,18-4-2,19 0-1,12-2-1,18-5-1,16 0-1,14-2 0,16 2-1,12 0-1,14 7 2,2 2-1,2 7 1,-2 7 2,-7 3 2,-14 11 5,-16 4 2,-21 8 0,-25-1 1,-17 3-1,-25-5 1,-16-2-2,-18-12 0,-10-6-7,-13-19 0,-12-17-1,-9-17-3,-8-15-3,-8-13-5,-3-12-1,14-2-16,1-15-14,26 8-71,13 2-5,27 10-1,18 4 0</inkml:trace>
          <inkml:trace contextRef="#ctx0" brushRef="#br0" timeOffset="582.2435">2161 602 37,'5'-48'82,"-17"-10"4,-2 0-11,-4 5-45,-19-2-2,2 13-3,-20-2 2,6 21-2,-18 3 3,7 20 0,-16 9 2,9 25-3,-9 13-1,16 27-4,0 11-7,16 17-1,10 11-7,17 4-1,20-1-1,24-5-4,22-17 2,22-15-3,22-22 1,13-24-4,14-29 2,0-27 0,0-16-10,-11-19 4,-15-11-5,-20-12 4,-23 1-4,-26-4 3,-20 11-4,-28 1-11,-16 21-13,-31 3-58,-8 15-12,-8 15-2,1 11 0</inkml:trace>
          <inkml:trace contextRef="#ctx0" brushRef="#br0" timeOffset="922.8844">1951 896 139,'-25'-14'117,"25"14"4,-3 23-5,19 4-67,-6-6-13,22 21-12,7-3-7,14 7-14,12 0-11,4-11-37,12 2-73,-5-12-5,3-6-2,-10-15-4</inkml:trace>
          <inkml:trace contextRef="#ctx0" brushRef="#br0" timeOffset="5592.5332">2898 565 47,'0'0'99,"-24"-23"3,24 23 1,-23 0-45,23 0-19,-27 26-2,11-1-10,6 21-4,3 7-10,7 19-1,7 11-3,9 7-3,10 0-1,8-4-5,15-13-1,9-20-3,2-20 3,2-31 0,0-25-7,-6-21 1,-8-16-7,-18-18-3,-2 1-13,-21-10-19,-5 15-57,-11 14-5,-7 15 6,-3 13-4</inkml:trace>
          <inkml:trace contextRef="#ctx0" brushRef="#br0" timeOffset="6786.6624">3835 1009 1,'9'-23'44,"5"2"31,-12-9 3,3-7-42,-3 2-12,-9-2 0,0 5-6,-7-3 0,-2 8-1,-9 1-1,-3 10 1,-9 0 2,0 16 1,-7 5-1,3 13 0,-1 7-3,8 17-1,4-1-4,14 13-1,11 3-2,14 3-6,12-7 1,14-9-9,8-9 0,8-21-6,7-12-9,-5-20-2,7-12-7,-16-17 2,2-1-2,-18-10 7,-7 5 4,-15 5 10,-8 6 14,-5 17 6,-14 4 8,21 21 5,-39 11-1,23 15 0,2 8-4,10 10-2,4 9-4,11 1-4,10-4-3,4-10-2,10-8-1,6-16 1,6-18-6,-1-14-3,2-19-6,-4-11-6,-2-12 0,-8-7-1,-1-2 2,-15-4-2,-2 13 8,-11 0 4,-3 17 8,-6 9 6,-6 9 3,10 23 1,0 0-1,0 0 0,-18 39-2,27-9-2,7 0-8,5 0-4,11-2-5,1-10-1,13-2-3,-5-14-3,10-2-6,-9-13-1,4 1 2,-9-11 2,-5 4 6,-11-1 6,-9-1 9,-12 21 8,-10-28 10,10 28 6,-41-7 5,20 19 1,-11-1 0,9 17-3,-5 0-7,12 13-2,4 1-8,10 9 0,6-5-4,15 5-2,9-7-4,13-8-1,8-8-3,11-12-2,9-9-2,5-18-5,9-5-5,-5-19-5,6-2 0,-11-14-3,1 5 5,-16-7 1,-5 4 4,-16-1 7,-14 1 9,-7 8 9,-16-1 8,-7 12 3,-11 0 2,-5 14 3,-14 2 1,7 16 1,-14 5-3,5 19-2,-10 1-3,8 20-1,-3 1-3,12 14-1,2 3-4,16 9-1,9 2-2,17-2-4,22-7-1,17-7-10,21-2-20,1-28-51,22-3-45,2-15-4,0-12-4,-2-19 3</inkml:trace>
        </inkml:traceGroup>
        <inkml:traceGroup>
          <inkml:annotationXML>
            <emma:emma xmlns:emma="http://www.w3.org/2003/04/emma" version="1.0">
              <emma:interpretation id="{54981A9D-DCC6-4BB2-B223-1C09A52096A6}" emma:medium="tactile" emma:mode="ink">
                <msink:context xmlns:msink="http://schemas.microsoft.com/ink/2010/main" type="inkWord" rotatedBoundingBox="12258,165 15309,131 15332,2170 12281,2203"/>
              </emma:interpretation>
              <emma:one-of disjunction-type="recognition" id="oneOf1">
                <emma:interpretation id="interp5" emma:lang="en-US" emma:confidence="1">
                  <emma:literal>free</emma:literal>
                </emma:interpretation>
                <emma:interpretation id="interp6" emma:lang="en-US" emma:confidence="0">
                  <emma:literal>froe</emma:literal>
                </emma:interpretation>
                <emma:interpretation id="interp7" emma:lang="en-US" emma:confidence="0">
                  <emma:literal>freer</emma:literal>
                </emma:interpretation>
                <emma:interpretation id="interp8" emma:lang="en-US" emma:confidence="0">
                  <emma:literal>flee</emma:literal>
                </emma:interpretation>
                <emma:interpretation id="interp9" emma:lang="en-US" emma:confidence="0">
                  <emma:literal>frees</emma:literal>
                </emma:interpretation>
              </emma:one-of>
            </emma:emma>
          </inkml:annotationXML>
          <inkml:trace contextRef="#ctx0" brushRef="#br0" timeOffset="8577.1173">6834 1094 96,'32'-23'92,"14"-14"-5,0-23-3,7-23-86,3-21-3,8-18 0,-6-12-3,0-5 6,-12-2-3,-11 3-1,-15 11 5,-10 16-2,-17 16 7,-16 22 1,-7 19 9,-12 20 1,1 29 10,-10 26 4,12 34-4,-3 19 7,19 44-4,4 25-2,22 35-8,6 20-1,16 17-14,15-2-3,10-6-4,10-10-6,-4-36-4,4-32 0,-12-45-8,-6-41-1,-42-43 0,18-43 4,-41-27 7,-16-17 0,-21-8 10,-12-4 2,-4 11 11,-2 12 3,13 20 6,3 12-4,20 28 1,10 7 2,32 9-3,2 28 0,28-5-4,16 5 1,24-5-3,15-9-3,14-10-1,12-18-4,7-18-2,4-19-6,-6-18 1,-8-17-4,-15-6 0,-17 0 4,-23-1-2,-19 13 4,-17 8 2,-24 19 2,-16 18 2,-12 17 2,-2 18 0,-7 9 1,7 12 1,5 9-1,13 7 0,10 2-3,18 3 1,17-8-1,13-1-1,14-6-5,9-8-3,15-10-4,1-16-5,8-2-3,-15-17-3,5 3 0,-16-11 0,-4 6 5,-24-4 4,-9 4 7,-18 7 6,-14 0 6,9 21 3,-49-11 5,17 16 1,-14 8 2,6 17-2,-6 7 1,14 14-3,-5 9-1,14 9 0,4 5-4,19 5-1,12-5-4,16-7 1,13-5-5,15-18 3,13-19-8,9-16 0,8-20-3,1-19-1,1-16-2,-7-17-3,4-8 0,-13-8-6,-7 5 6,-17-2-1,-9 14 5,-20 7 0,-5 8 5,-19 13 2,-13 8 7,-12 22 3,-10 1 4,-1 17 3,-8 7 2,5 14 2,-4 6-1,9 12 1,4 7-2,14 7-3,10 5-3,13 2-1,16 2-3,13-5-5,12-8-1,15-17-1,9-16-6,7-18 0,7-17-4,0-20-4,2-15-7,-7-22-4,2 0-9,-20-17-5,0 17 6,-24-12 0,-1 18 7,-22-1 5,-4 18 8,-14 2 9,-2 16 10,9 21 4,-37-19 1,37 19 1,-30-2-1,30 2-3,-23 5-1,23-5 0,0 0-2,-21-10-1,21 10 0,-11-23 0,11 23 0,-17-27 2,17 27 4,-25-28 3,25 28 4,-32-14 4,4 14 4,28 0 3,-51 37 1,26 2-1,-10 5-2,12 16-2,-5 9-5,15 10-3,3 4-6,20 9-2,13-2 0,16-4-9,19-3-7,6-18-22,31-1-58,-5-25-39,9-11-2,-4-26-2</inkml:trace>
        </inkml:traceGroup>
        <inkml:traceGroup>
          <inkml:annotationXML>
            <emma:emma xmlns:emma="http://www.w3.org/2003/04/emma" version="1.0">
              <emma:interpretation id="{3AB9CFE0-48E4-4EF2-A0CD-981436E0FEE5}" emma:medium="tactile" emma:mode="ink">
                <msink:context xmlns:msink="http://schemas.microsoft.com/ink/2010/main" type="inkWord" rotatedBoundingBox="16432,425 28061,297 28079,1958 16451,2085"/>
              </emma:interpretation>
              <emma:one-of disjunction-type="recognition" id="oneOf2">
                <emma:interpretation id="interp10" emma:lang="en-US" emma:confidence="1">
                  <emma:literal>Polynomials</emma:literal>
                </emma:interpretation>
                <emma:interpretation id="interp11" emma:lang="en-US" emma:confidence="0">
                  <emma:literal>polynomials</emma:literal>
                </emma:interpretation>
                <emma:interpretation id="interp12" emma:lang="en-US" emma:confidence="0">
                  <emma:literal>Polynomial</emma:literal>
                </emma:interpretation>
                <emma:interpretation id="interp13" emma:lang="en-US" emma:confidence="0">
                  <emma:literal>polynomial</emma:literal>
                </emma:interpretation>
                <emma:interpretation id="interp14" emma:lang="en-US" emma:confidence="0">
                  <emma:literal>Palymomials</emma:literal>
                </emma:interpretation>
              </emma:one-of>
            </emma:emma>
          </inkml:annotationXML>
          <inkml:trace contextRef="#ctx0" brushRef="#br0" timeOffset="9662.2194">11252 205 133,'-27'-34'103,"27"34"4,-30-21-2,30 21-66,-12 32-2,14 17-11,21 29-10,5 24-8,11 18-2,5 21-3,9-1-6,3-3-3,-3-17-4,-5-23 1,-13-35-8,-7-27 1,-28-35-2,7-33-3,-31-24 6,-8-13 0,-19-22 5,-9-12 1,-11-11 8,-3-5 3,0 4 2,5 3 7,11 7-2,10 7 3,18 13-2,16 10 2,21 18-2,18 7 0,21 17-2,19 6-2,13 10-3,15 6 0,11 14-2,11 12 0,0 9 3,-1 12 1,-13 13 1,-18 8 3,-16 11 5,-30 4-2,-18 8 5,-36-8-4,-22 1-1,-23-10-2,-14-4-3,-12-14-5,-11-12-7,-1-9-10,1-16-17,23 9-35,9-20-49,23 4 0,14-7-5,30 7 1</inkml:trace>
          <inkml:trace contextRef="#ctx0" brushRef="#br0" timeOffset="10015.3615">12621 1089 121,'42'12'104,"-10"-14"1,-4-14-4,-5-10-59,-12-25-20,8 1-4,-10-17-11,-4-3-3,-12-4 2,-5 1-1,-15 3 2,-13 10-2,-20 7 3,-9 19 0,-16 13 2,-3 25-1,-4 19 1,8 26 0,13 11-2,20 16 1,26 7-4,29 3-1,26-10-6,28-16-7,30 0-21,4-35-47,19-13-36,-3-21-5,3-17 1,-14-15-4</inkml:trace>
          <inkml:trace contextRef="#ctx0" brushRef="#br0" timeOffset="10357.5378">13078-97 168,'0'0'111,"40"32"4,-15 5-4,-7 12-72,8 18-12,-8 16-4,5 9-9,-9 7-6,0 0-4,-7-4-6,-2-9-1,-3-15-4,-2-15 1,2-20-1,-2-36 1,7 26-1,-7-26 4,30-14-1,-4 0 3,8 3 0,8 1 1,9 10-1,6 3-5,10 11-14,-4-5-26,8 12-61,-4-1-7,-7-4 4,-5-2-6</inkml:trace>
          <inkml:trace contextRef="#ctx0" brushRef="#br0" timeOffset="10667.354">14108 542 89,'37'30'91,"-2"-2"2,6 2-3,3 2-56,-5-6-10,7 1-13,-6-6-7,1-2-6,-2 1-6,-4-3-10,-3 3-41,-2-1-36,-9-8 2,2 8-4</inkml:trace>
          <inkml:trace contextRef="#ctx0" brushRef="#br0" timeOffset="11094.968">14757 321 227,'-7'32'127,"-9"12"-2,-1 25-1,-15 10-88,9 34-12,-9 14-16,-1 4-23,13 22-35,-4-19-75,11-12-1,1-23-4,10-23 0</inkml:trace>
          <inkml:trace contextRef="#ctx0" brushRef="#br0" timeOffset="12465.1442">15477 718 91,'-25'34'108,"8"-13"3,-1 0 3,18-21-55,-28 32-12,28-32-11,0 0-11,0 0-7,5-48-7,11-1-4,9-6-3,1-10 0,4-2-3,0-2 2,2 4-2,-2 12-1,-2 9 0,2 21 2,-5 19-2,-2 20 0,-2 21 0,-7 18 1,0 14-1,-3 12-1,3 5 1,-2-1-3,4-9 1,5-18-3,6-19 2,6-20 0,1-26 1,3-21 1,0-16-1,-2-13 3,-3-10-1,-2-5 3,-2 5 0,-5 12 2,-5 15-2,-18 40 2,28-20 0,-28 20-1,23 50 1,-9 1-7,0 5-10,14 11-26,-5-14-54,21 0-27,2-14-5,9-9 2</inkml:trace>
          <inkml:trace contextRef="#ctx0" brushRef="#br0" timeOffset="12929.4946">16950 436 103,'-12'-21'104,"-2"1"0,14 20 1,-48-24-54,27 31-2,-20-4-10,6 27-6,-11 4-8,4 19-5,-4 10-5,9 8-3,7 6-6,14 1-1,16-9-4,14-11 0,16-19-2,11-16-1,8-23 1,4-18-2,-2-19 1,-5-16-3,-2-12 0,-17-16-4,-6 3 0,-14-3-1,-7 10 1,-14-1 0,-4 17 3,-12 6 0,-9 19 5,-3 19 4,-4 15 3,2 17 2,0 14 0,7 18 1,12 7-2,16 11 2,16 1-4,18-1 1,16-8-6,17-13-6,18-6-23,1-25-78,10-10-13,-1-16-5,-3-11 1</inkml:trace>
          <inkml:trace contextRef="#ctx0" brushRef="#br0" timeOffset="14024.6655">17402 845 152,'0'0'106,"0"0"2,0 0-6,-7-40-73,17 6-2,15-5-9,-2-10-8,9-4-7,5-2 1,3 6-2,-1 8 3,2 11 2,-4 18 1,0 19 0,-2 16 0,-3 21 0,-9 9-2,3 9 0,-8 3-4,3-3-2,0-9-1,-1-13 0,4-22 0,-1-16 1,2-20-1,0-17 1,3-13 1,0-14-1,2-3 2,-2 0-3,4 8 3,0 13-1,-2 21 1,-2 20 1,-5 22-1,-2 18 2,-3 13-3,1 6 3,-3 9-4,0-5 2,5-7-4,4-14 2,5-16-1,5-14 0,-1-16 0,1-14-1,2-13 3,-7-8-2,0-6 2,-5-5-2,-4 4 2,-5 8-2,-4 11 3,-12 30-1,0 0 0,0 0-1,23 18 0,-18 19 1,4 9-2,5 3 1,4-3-4,5-7 2,10-7-3,4-15 2,4-10 0,1-14 0,-1-14 1,-2-9 0,-2-7 2,-7-2 0,-4-5 2,-5 5-1,-5 6 4,-5 10 1,-11 23 2,0 0 0,0 0 2,23 16-1,-18 14-1,6 14 0,1 0-4,9 5 0,7-6-4,4-6-1,7-4-1,3-10 0,6-12-1,-2-13 1,3-10-2,-8-13-4,1-5-3,-10-12-10,5 10-21,-21-9-78,-2 6-1,-9 3-3,-3 11 2</inkml:trace>
          <inkml:trace contextRef="#ctx0" brushRef="#br0" timeOffset="14212.1821">19586 115 274,'0'0'127,"-21"-18"2,21 18-9,0 0-118,0 0-42,-2 23-78,2-23-3,25 11-6,-25-11 1</inkml:trace>
          <inkml:trace contextRef="#ctx0" brushRef="#br0" timeOffset="15451.3027">20420 522 120,'20'2'99,"-20"-2"2,33-19-3,-33 19-70,14-44-5,-8 17-3,-8-10-7,-2 5-6,-6-3 0,-6 5 0,-7 2 1,-9 14 2,-10 7 2,-4 19 0,-7 9-2,0 18 2,-5 9-1,7 12-1,5 5-2,18 4-2,12-6-4,14-8 1,18-18-2,16-14-1,19-18 0,7-17-2,9-18 0,2-16-4,-2-9 1,-5-8-2,-6-1 2,-12-1-1,-12 10 4,-14 6 0,-11 17 4,-7 32 1,0 0 3,-23 25 1,5 21 0,2 21 1,4 7-4,17 7 1,11-3-3,14-8 0,21-19-2,16-19 0,16-25-2,7-26-3,9-25 0,-4-25-5,-3-14 0,-9-18-5,-9-6 2,-21-3-2,-7 3 5,-18 6 3,-14 15 5,-14 15 7,-9 18 5,-14 25 4,-12 16 2,0 29 2,-9 13-1,3 25-3,4 14-1,9 24-5,10 4-4,18 6 0,18-1-4,17-5-3,20-14-4,12-21-1,19-20-3,1-28 0,8-21-1,-7-28-2,-3-16 2,-11-18 2,-9-7 4,-15-2 1,-13 4 8,-11 11 1,-12 8 5,-3 20 3,-9 12 0,-2 23 1,0 0 0,19 44-2,-1-2-5,12 11-2,10 7-4,13 7-1,11 2-2,8 0 2,-3 3-1,1-3 5,-15-7 4,-11 1 3,-21-13 2,-19-1 4,-29-17-1,-14 1 0,-23-15-3,-12-6-7,-7-10-10,-9-14-19,16 10-75,-2-14-37,13 4 1,10-6-7</inkml:trace>
        </inkml:traceGroup>
      </inkml:traceGroup>
    </inkml:traceGroup>
    <inkml:traceGroup>
      <inkml:annotationXML>
        <emma:emma xmlns:emma="http://www.w3.org/2003/04/emma" version="1.0">
          <emma:interpretation id="{C875C175-443D-4FD6-9E1F-6FDDF573C744}" emma:medium="tactile" emma:mode="ink">
            <msink:context xmlns:msink="http://schemas.microsoft.com/ink/2010/main" type="paragraph" rotatedBoundingBox="7965,3296 19158,2779 19269,5194 8076,571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ABAB52B3-F699-4291-8105-5FED0B72D1E5}" emma:medium="tactile" emma:mode="ink">
              <msink:context xmlns:msink="http://schemas.microsoft.com/ink/2010/main" type="inkBullet" rotatedBoundingBox="7981,3645 9781,3561 9872,5534 8072,5617"/>
            </emma:interpretation>
            <emma:one-of disjunction-type="recognition" id="oneOf3">
              <emma:interpretation id="interp15" emma:lang="en-US" emma:confidence="0">
                <emma:literal>£</emma:literal>
              </emma:interpretation>
              <emma:interpretation id="interp16" emma:lang="en-US" emma:confidence="0">
                <emma:literal>X</emma:literal>
              </emma:interpretation>
              <emma:interpretation id="interp17" emma:lang="en-US" emma:confidence="0">
                <emma:literal>k</emma:literal>
              </emma:interpretation>
              <emma:interpretation id="interp18" emma:lang="en-US" emma:confidence="0">
                <emma:literal>K</emma:literal>
              </emma:interpretation>
              <emma:interpretation id="interp19" emma:lang="en-US" emma:confidence="0">
                <emma:literal>x</emma:literal>
              </emma:interpretation>
            </emma:one-of>
          </emma:emma>
        </inkml:annotationXML>
        <inkml:trace contextRef="#ctx0" brushRef="#br0" timeOffset="20137.5684">2687 4058 60,'49'3'97,"-21"-20"-3,11-3 0,5-24-65,-3-19-14,10-10-7,-7-15-7,-2-7-2,-6-2 0,-6 0 1,-11 5 1,-10 13 0,-13 12 9,-8 10 0,-16 11 5,-4 16 1,-12 11 3,-2 21 2,-9 15 1,8 26 1,-1 17-3,13 35 1,5 23-3,21 32-4,11 23-3,19 19-3,14 4-7,11 5-2,9-12-5,-2-18-4,5-26-5,-14-36-3,-2-33-9,-24-41-6,-18-35 0,0 0 1,-23-58 5,-16-4 5,-12-5 8,-11-5 8,-5-4 12,2 9 7,3 0 9,13 18 1,5 3 4,19 16-3,11 5 0,14 25-2,42-14-3,6 23-1,10 5-7,11 7-9,14 2-21,-4-16-37,6 0-64,0-14-2,-8-12-2,-6-13-2</inkml:trace>
        <inkml:trace contextRef="#ctx0" brushRef="#br0" timeOffset="20457.4649">3856 3825 158,'0'0'120,"0"0"5,0 0 1,-12-25-79,35 29-13,3-4-12,13 5-18,5 0-7,4-5-15,12 11-40,-9-6-67,2 2-1,-7-3-2,-9 1-1</inkml:trace>
        <inkml:trace contextRef="#ctx0" brushRef="#br0" timeOffset="20720.1161">3867 4137 131,'0'0'119,"23"-3"-1,0-3 2,14 10-79,-2-13-11,13 7-10,1-1-13,4-4-16,9 12-40,-6-7-68,-6-3-5,-3 5-3,-6-2-1</inkml:trace>
      </inkml:traceGroup>
      <inkml:traceGroup>
        <inkml:annotationXML>
          <emma:emma xmlns:emma="http://www.w3.org/2003/04/emma" version="1.0">
            <emma:interpretation id="{8946B104-2C09-466D-A451-D2B510D318F4}" emma:medium="tactile" emma:mode="ink">
              <msink:context xmlns:msink="http://schemas.microsoft.com/ink/2010/main" type="line" rotatedBoundingBox="10553,3176 19158,2779 19269,5194 10665,5592"/>
            </emma:interpretation>
          </emma:emma>
        </inkml:annotationXML>
        <inkml:traceGroup>
          <inkml:annotationXML>
            <emma:emma xmlns:emma="http://www.w3.org/2003/04/emma" version="1.0">
              <emma:interpretation id="{CA28CCE9-1A8F-4DC1-B356-B0060681684F}" emma:medium="tactile" emma:mode="ink">
                <msink:context xmlns:msink="http://schemas.microsoft.com/ink/2010/main" type="inkWord" rotatedBoundingBox="10553,3176 16223,2914 16319,4989 10649,5251"/>
              </emma:interpretation>
              <emma:one-of disjunction-type="recognition" id="oneOf4">
                <emma:interpretation id="interp20" emma:lang="en-US" emma:confidence="0">
                  <emma:literal>pips...</emma:literal>
                </emma:interpretation>
                <emma:interpretation id="interp21" emma:lang="en-US" emma:confidence="0">
                  <emma:literal>pippin...</emma:literal>
                </emma:interpretation>
                <emma:interpretation id="interp22" emma:lang="en-US" emma:confidence="0">
                  <emma:literal>pimps...</emma:literal>
                </emma:interpretation>
                <emma:interpretation id="interp23" emma:lang="en-US" emma:confidence="0">
                  <emma:literal>Pips...</emma:literal>
                </emma:interpretation>
                <emma:interpretation id="interp24" emma:lang="en-US" emma:confidence="0">
                  <emma:literal>pips....</emma:literal>
                </emma:interpretation>
              </emma:one-of>
            </emma:emma>
          </inkml:annotationXML>
          <inkml:trace contextRef="#ctx0" brushRef="#br0" timeOffset="26049.4911">7457 3513 60,'0'0'101,"0"0"5,0 0-1,0 0-56,9 35-13,10 11-1,-3 5-11,14 18-8,2 17-3,7 11-5,3 9-3,2 0-7,-3-4-3,-1-19-8,-1-7-4,-14-28-8,3-13-7,-28-35-7,0 0-6,9-51-5,-20 10 2,-15-17-5,-6-2 2,-14-5 11,-5 3 8,-4 2 15,1 2 10,-1 1 16,9 3 6,4 1 17,12 0 3,12 5 3,6-3 1,17 7-3,2-2-2,16 7-7,-5-5-2,12 9-11,-2-2 2,4 7-6,1 0-1,1 7-3,3 2 0,7 8 0,2 6 1,7 9-1,-2 5 1,5 9 2,-8 2 4,-2 10 3,-11 2-1,-3 9 0,-22-4 0,-8 7 1,-14-3-2,-13 5 2,-12-5-8,-5-2 0,-4-5-4,-5-9-9,3 0-16,-12-16-24,18-2-69,3-7-6,9-5 2,7 0-4</inkml:trace>
          <inkml:trace contextRef="#ctx0" brushRef="#br0" timeOffset="26549.5171">8207 4102 117,'21'-18'109,"9"1"3,0-1-2,-2-3-74,16 14-5,-5 0-11,5 12-7,-7 2-2,-3 14-1,-8 6-3,-10 10-1,-9 10-2,-14 6-1,-14 4-4,-11 1-4,-10 4-9,-11-11-3,2-2-5,-6-15-1,8-4-1,1-18 3,11-8 4,4-13 6,13-7 9,8-7 6,7-5 10,15 1 2,1-1 4,12 7 0,5-2 0,9 16-2,7 0-3,9 12-3,2 2-9,-2-3-9,12 8-23,-14-19-32,2-5-56,-5-6-1,-6-12-1,-7-14-1</inkml:trace>
          <inkml:trace contextRef="#ctx0" brushRef="#br0" timeOffset="27082.8883">8180 2488 126,'0'0'110,"0"0"5,20 14-5,-22 7-71,11 21-10,-6 4-11,6 16-4,-5 3-7,6-1-1,-3-4-3,-1-11-1,4-14-2,-10-35 1,0 0-1,30-10 0,-19-27-1,1-11-3,-1-3-2,-1-4-7,6 11-9,-9-2-12,11 18-17,-16 3-36,-2 25-25,21-14 2,-21 14 1</inkml:trace>
          <inkml:trace contextRef="#ctx0" brushRef="#br0" timeOffset="27287.1924">8309 2825 165,'25'7'110,"-25"-7"0,35 5-29,-5 11-51,-2-4-14,6 6-30,10 12-41,0-4-53,-7-3-4,0 0-1,-5-9 4</inkml:trace>
          <inkml:trace contextRef="#ctx0" brushRef="#br0" timeOffset="27675.6957">8722 2946 143,'16'-30'118,"-16"30"-2,33-31 1,-3 27-78,-30 4-9,48-12-15,-23 10-5,5 4-4,-6 3-2,-4 6-1,-20-11 0,26 26 0,-26-26-2,-7 44 0,-7-19 0,-7 3-1,-2 0-1,-2 2 0,2-5 0,2 0 1,2-4 2,19-21 0,-11 30 1,11-30 0,0 0-1,37 14 1,-12-12-4,5-6-8,7 11-22,-9-14-52,9 7-39,-3 0-2,-4 2 0</inkml:trace>
          <inkml:trace contextRef="#ctx0" brushRef="#br0" timeOffset="28253.8448">9585 4040 180,'0'0'117,"0"0"2,0 0-6,0 0-89,0 0-12,30-12-21,-30 12-31,35-7-73,-12 5-1,-23 2-4,44-7 2</inkml:trace>
          <inkml:trace contextRef="#ctx0" brushRef="#br0" timeOffset="28488.2341">10227 3952 217,'21'-7'124,"-21"7"2,0 0-4,28-4-90,-7 8-9,-21-4-17,41 0-19,-13 12-29,-28-12-77,46 7-6,-23-3 1,5 3-4</inkml:trace>
          <inkml:trace contextRef="#ctx0" brushRef="#br0" timeOffset="28675.7428">10770 4001 252,'0'0'130,"0"0"1,2-21-3,-2 21-102,0 0-12,0 0-26,23-16-49,-2 18-69,-21-2 1,41 5-5,-41-5 1</inkml:trace>
          <inkml:trace contextRef="#ctx0" brushRef="#br0" timeOffset="21610.7794">5195 3620 15,'0'0'96,"0"0"10,0 0-4,-3 20-34,3-20-20,12 49-15,-1-5-6,8 18-7,2 10-6,4 11-9,0-2-4,1-1-10,1-6 1,-6-14 1,-7-14-2,-5-20 1,-9-26 2,0 0 1,-14-44 5,-4-2-1,-5-14 3,-5-5 2,-2-9-6,3-4 7,-3-3-7,4 0 2,3 3-2,7 1 2,7 6-2,4 6-2,10 5 6,6 9-7,12 12 7,12 7-1,6 11-1,8 10 0,6 11 1,8 9-2,4 12 2,0 9 2,-7 7 0,-10 6 3,-6 4 2,-14 3 2,-16 1 0,-14 5 7,-18-13-3,-10 1 1,-14-11-4,-4-6-3,-5-6-9,-4-7-10,9 0-22,-5-12-60,14 3-24,5-1-4,11 1 1</inkml:trace>
          <inkml:trace contextRef="#ctx0" brushRef="#br0" timeOffset="22167.1493">5961 4268 60,'2'-25'100,"-9"-7"0,7 2 1,0-3-65,-9-1-4,9 8-8,-7 5-4,7 21-1,0 0-1,0 0-1,0 0-3,0 37-2,5-7-4,9 10 0,2 4-5,9-1-1,1 4-3,6-1 1,-2-2 0,2-7 0,-4 2 1,-3-7 1,-11-7 2,-5-1 0,-9-24 0,-13 30 0,13-30 0,-47 11 0,13-9 0,-3-2-2,0-2-1,2 2 0,3-2-1,9 2 2,0-2 2,23 2-1,0 0 1,0 0-1,0 0 2,0 0-2,34 6 1,-6-3-1,7-1-4,-1-2-6,6 5-15,-10-15-32,7 6-69,-10-3-4,-6-5 0,-21 12-2</inkml:trace>
          <inkml:trace contextRef="#ctx0" brushRef="#br0" timeOffset="23339.0815">5827 2664 50,'0'0'94,"0"0"4,2-32-30,-2 32-17,0 0-5,0 0-9,0 0-7,17 20-5,-17-20-6,9 51-6,-7-14-4,7 7-3,-4 0-4,4-3-1,-4-4-2,4-11 1,-9-26 0,12 20 0,-12-20 0,11-32 2,-4-3 0,0-4 0,2-7-1,-2 0-2,5 4-3,-3 1-5,7 13-5,-7 3-10,-9 25-15,23-16-24,-23 16-47,21 13 1,-21-13 0,9 33 37</inkml:trace>
          <inkml:trace contextRef="#ctx0" brushRef="#br0" timeOffset="23590.8803">5989 2885 67,'0'0'108,"0"0"1,0 0 1,27 31-57,-27-31-16,37 16-9,-16-2-17,9-3-12,0 12-27,-7-11-51,3 4-31,-1-2-2,-25-14-1</inkml:trace>
          <inkml:trace contextRef="#ctx0" brushRef="#br0" timeOffset="24176.8053">6432 3052 21,'0'-42'79,"0"42"5,7-37-38,-9 14-5,2 23-1,0-21-1,0 21-1,0 0-3,0 0-3,2 21-6,5 0-5,-3 4-6,10 1-4,-2 4-4,4 0-4,5 0-2,-3 0-1,8-7 0,-8 0-2,-18-23 0,32 32 1,-32-32-1,17 26 2,-17-26-1,0 0 4,-30 23 0,30-23 3,-40 7 3,20-5 2,-6-7 1,26 5-1,-32-4 2,32 4-2,0 0-1,0 0-3,0 0-1,0 0-3,0 0-2,34 9-2,-6-2-10,-5-7-19,12 9-60,-10-7-34,1 1-1,-6-3-3</inkml:trace>
        </inkml:traceGroup>
        <inkml:traceGroup>
          <inkml:annotationXML>
            <emma:emma xmlns:emma="http://www.w3.org/2003/04/emma" version="1.0">
              <emma:interpretation id="{C0F0120F-6146-4D1F-A276-CE49BF361AD4}" emma:medium="tactile" emma:mode="ink">
                <msink:context xmlns:msink="http://schemas.microsoft.com/ink/2010/main" type="inkWord" rotatedBoundingBox="16989,3081 19167,2980 19269,5194 17091,5295"/>
              </emma:interpretation>
              <emma:one-of disjunction-type="recognition" id="oneOf5">
                <emma:interpretation id="interp25" emma:lang="en-US" emma:confidence="0">
                  <emma:literal>Prim</emma:literal>
                </emma:interpretation>
                <emma:interpretation id="interp26" emma:lang="en-US" emma:confidence="0">
                  <emma:literal>Pn Km</emma:literal>
                </emma:interpretation>
                <emma:interpretation id="interp27" emma:lang="en-US" emma:confidence="0">
                  <emma:literal>Pr. Km</emma:literal>
                </emma:interpretation>
                <emma:interpretation id="interp28" emma:lang="en-US" emma:confidence="0">
                  <emma:literal>Pin</emma:literal>
                </emma:interpretation>
                <emma:interpretation id="interp29" emma:lang="en-US" emma:confidence="0">
                  <emma:literal>PN Km</emma:literal>
                </emma:interpretation>
              </emma:one-of>
            </emma:emma>
          </inkml:annotationXML>
          <inkml:trace contextRef="#ctx0" brushRef="#br0" timeOffset="31274.2591">12891 2472 171,'0'0'116,"0"0"-4,0 0 2,3 37-82,-8-2-7,7 13-12,-4 10-6,4 7-2,-4 2-3,4-3 0,-2-6-2,3-10 0,-1-15 1,-2-33 0,0 0 0,0 0 0,23-35 2,-9-6-1,-3-13 2,6-1-2,-1-3 0,2 3-3,3 6-2,-5 8-7,7 13-10,-14 5-15,12 21-34,-21 2-45,0 0-3,21 34 2,-28-8-1</inkml:trace>
          <inkml:trace contextRef="#ctx0" brushRef="#br0" timeOffset="31478.4097">12977 2782 183,'0'0'124,"0"0"-1,25 18 0,-4 10-79,-21-28-10,41 41-13,-17-13-12,1-3-6,3 5-13,-8-11-15,13 6-31,-12-15-65,2 1-3,-23-11-1,37 7 0</inkml:trace>
          <inkml:trace contextRef="#ctx0" brushRef="#br0" timeOffset="31978.6917">13372 3176 122,'0'0'111,"0"0"2,-12-34 0,19 11-66,-7-14-10,11 7-10,-4-7-10,5 2-4,-1 3-2,1 4-3,-3 5 1,-9 23 0,23-18-2,-23 18 0,21 11-1,-12 12-1,-2 7-2,2 9 0,-2 5-3,-2 2 0,2-2-1,0-4-1,0-10 1,-7-30 0,0 0 1,30 2-1,-19-32 1,1-5 1,2-6 0,2-5-1,-2-1 2,2 8-2,0 9 1,-16 30 0,30-25 0,-30 25-2,25 23 0,-13 7-1,-3 18-7,-4-4-20,9 16-63,-12-9-33,3 0 0,-3-12-3</inkml:trace>
          <inkml:trace contextRef="#ctx0" brushRef="#br0" timeOffset="29537.6926">11776 3428 166,'0'0'113,"10"51"-1,-10 7-3,-3 15-85,15 17-3,-1 10-14,10-3-6,4-3-6,3-13-6,2-19-7,-4-27-4,-1-19-7,-25-16-3,21-46-1,-28-9 4,-2-8 4,-21-15 2,-3-3 3,-11-7 5,-4 3 8,-5 4 7,2 0 9,7 5 3,3 5 4,18 8 2,6 3 7,20 14 0,8 4 2,19 15-2,9 4-4,19 13-3,5 6-3,10 15-3,6 8-2,6 11-2,-6 7-1,2 14 1,-19-1 0,-7 13 2,-22 1 0,-10 3 6,-28-2-2,-13-5-1,-17-9 0,-11-10-3,-12-8-1,-4-10-5,-3-12-3,-4-11-11,4 0-6,5-9-17,19 14-23,-5-8-62,18 3-3,28 0 2,-21 10-1</inkml:trace>
          <inkml:trace contextRef="#ctx0" brushRef="#br0" timeOffset="30689.2081">12344 4592 26,'0'0'81,"-21"-3"4,21 3-36,0 0 0,0 0-8,0 0-3,0 0-8,0 0-4,0 0-4,7-27-4,-7 27-3,14-31-6,-5 11-3,5-1-3,0-2 0,0 2-2,2 0 1,-16 21 0,35-30 1,-35 30 1,37-14 1,-37 14 1,34 7 3,-34-7 0,33 37-1,-19-4 1,-5-1-3,-2 9 1,-3-1-3,-1-1 0,-1-4-4,-2-3 0,0-32 0,0 28 0,0-28 1,7-26 0,-3-6 2,6-12-1,1-4 2,5-8-2,3 1 2,4 4-1,-2 7 0,-1 9 0,1 12 0,0 14 0,-21 9-1,32 23 1,-22 7 0,-1 12 0,-2 6-4,-3 3-7,3 7-20,-11-14-36,6-3-53,0-8-4,-2-33 0,0 0-3</inkml:trace>
        </inkml:traceGroup>
      </inkml:traceGroup>
    </inkml:traceGroup>
    <inkml:traceGroup>
      <inkml:annotationXML>
        <emma:emma xmlns:emma="http://www.w3.org/2003/04/emma" version="1.0">
          <emma:interpretation id="{C42E5949-627D-4A59-9B94-5C64CE3FEF99}" emma:medium="tactile" emma:mode="ink">
            <msink:context xmlns:msink="http://schemas.microsoft.com/ink/2010/main" type="paragraph" rotatedBoundingBox="6106,7155 21547,7101 21554,9182 6113,923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C3E95ED-0C45-400D-BE7D-B1928415EE0C}" emma:medium="tactile" emma:mode="ink">
              <msink:context xmlns:msink="http://schemas.microsoft.com/ink/2010/main" type="line" rotatedBoundingBox="6106,7155 21547,7101 21554,9182 6113,9236"/>
            </emma:interpretation>
          </emma:emma>
        </inkml:annotationXML>
        <inkml:traceGroup>
          <inkml:annotationXML>
            <emma:emma xmlns:emma="http://www.w3.org/2003/04/emma" version="1.0">
              <emma:interpretation id="{C0F796CD-188A-468F-B56B-EF4F30B3F027}" emma:medium="tactile" emma:mode="ink">
                <msink:context xmlns:msink="http://schemas.microsoft.com/ink/2010/main" type="inkWord" rotatedBoundingBox="6107,7378 8787,7369 8793,9226 6113,9236"/>
              </emma:interpretation>
              <emma:one-of disjunction-type="recognition" id="oneOf6">
                <emma:interpretation id="interp30" emma:lang="en-US" emma:confidence="0.5">
                  <emma:literal>set</emma:literal>
                </emma:interpretation>
                <emma:interpretation id="interp31" emma:lang="en-US" emma:confidence="0">
                  <emma:literal>Set</emma:literal>
                </emma:interpretation>
                <emma:interpretation id="interp32" emma:lang="en-US" emma:confidence="0">
                  <emma:literal>sat</emma:literal>
                </emma:interpretation>
                <emma:interpretation id="interp33" emma:lang="en-US" emma:confidence="0">
                  <emma:literal>Sat</emma:literal>
                </emma:interpretation>
                <emma:interpretation id="interp34" emma:lang="en-US" emma:confidence="0">
                  <emma:literal>Seto</emma:literal>
                </emma:interpretation>
              </emma:one-of>
            </emma:emma>
          </inkml:annotationXML>
          <inkml:trace contextRef="#ctx0" brushRef="#br0" timeOffset="34475.9864">1157 7272 1,'-2'-46'52,"9"9"23,-19-16-2,3 6-62,-1-1 0,-6 2 2,-7 2 1,-7 2 1,-9 15 4,-7-3 1,0 18 3,-10 3-1,8 16 2,-3 7-4,12 13-2,2 6-4,16 8-5,9 5-2,15-2-4,11-2 0,13-1-2,15-6 0,11 0 0,14-3 1,11 0-1,6 3-2,3 4 3,6 10 0,-6 1 1,-10 6-1,-13 6 4,-18 3 4,-11 2 4,-21-3 0,-17 1 3,-24-17-3,-8 3 3,-16-21-1,-2-4-3,-11-17-4,-6-9-5,-6-14-3,-2-9-9,11-2-12,0-12-27,21 7-71,4 4-1,17-1-4,25 27 3</inkml:trace>
          <inkml:trace contextRef="#ctx0" brushRef="#br0" timeOffset="34897.882">1997 7828 47,'42'-4'103,"-12"-22"0,4 1 1,-11-17-59,-4-13-23,-1-5-10,-8-5-6,-6-2-7,-11 5 1,-4-1-3,-15 3 4,-8 10 2,-15 6 2,-8 14 2,-20 11 0,1 22 3,-14 10 2,5 24 3,2 12 2,16 27 0,11 7-2,26 16 1,21 5-3,25 0 0,26-4-4,18-10-3,21-19-5,4-20-3,12-21-3,0-28-6,0-16-10,-19-23-20,3-2-30,-21-9-48,-18-5-3,-12 2 4,-23 7 24</inkml:trace>
          <inkml:trace contextRef="#ctx0" brushRef="#br0" timeOffset="35132.2748">1759 7759 105,'0'0'116,"0"0"7,0 0-2,37 11-65,5 10-18,-1 0-9,19 11-9,7 3-17,3-3-20,10 12-52,-8-14-53,-3-7-3,-6-9-1,-6-14-3</inkml:trace>
          <inkml:trace contextRef="#ctx0" brushRef="#br0" timeOffset="35585.4245">2881 7872 150,'30'7'118,"-9"-19"-2,7-13 0,4-17-93,-4-18-9,4-7-7,-4-9-6,-3-9-7,-2 2-5,-9-7-3,-2 11-2,-15 1 1,-1 8-1,-15-1-1,-1 13 3,-13 10 6,1 13 13,-3 24 5,-4 15 7,4 35 7,-4 19 0,12 34 7,-1 26-4,19 32-1,4 10-8,14 22-2,12 3-7,16-3-1,9-13-6,14-19-3,5-26-7,-3-34-2,0-25-12,-11-44-16,0-19-25,-30-32-61,-10-23 1,-20-16 0,-21-10 6</inkml:trace>
          <inkml:trace contextRef="#ctx0" brushRef="#br0" timeOffset="35726.0483">2847 8011 116,'-67'-37'117,"16"11"4,19 15-34,32 11-22,0 0-14,34-5-15,22 19-12,8-5-11,15 0-10,11 3-28,-7-10-76,5-2-25,-3-4-2,-11-3-1</inkml:trace>
        </inkml:traceGroup>
        <inkml:traceGroup>
          <inkml:annotationXML>
            <emma:emma xmlns:emma="http://www.w3.org/2003/04/emma" version="1.0">
              <emma:interpretation id="{E24B071C-9B17-4CFA-8BD6-2D8ABB257A52}" emma:medium="tactile" emma:mode="ink">
                <msink:context xmlns:msink="http://schemas.microsoft.com/ink/2010/main" type="inkWord" rotatedBoundingBox="9380,7261 11880,7252 11887,9054 9387,9063"/>
              </emma:interpretation>
              <emma:one-of disjunction-type="recognition" id="oneOf7">
                <emma:interpretation id="interp35" emma:lang="en-US" emma:confidence="1">
                  <emma:literal>(f)</emma:literal>
                </emma:interpretation>
                <emma:interpretation id="interp36" emma:lang="en-US" emma:confidence="0">
                  <emma:literal>(8)</emma:literal>
                </emma:interpretation>
                <emma:interpretation id="interp37" emma:lang="en-US" emma:confidence="0">
                  <emma:literal>(t)</emma:literal>
                </emma:interpretation>
                <emma:interpretation id="interp38" emma:lang="en-US" emma:confidence="0">
                  <emma:literal>(e)</emma:literal>
                </emma:interpretation>
                <emma:interpretation id="interp39" emma:lang="en-US" emma:confidence="0">
                  <emma:literal>(A)</emma:literal>
                </emma:interpretation>
              </emma:one-of>
            </emma:emma>
          </inkml:annotationXML>
          <inkml:trace contextRef="#ctx0" brushRef="#br0" timeOffset="36471.1016">4333 6889 75,'-34'-14'114,"8"21"2,-4 13 3,-13 10-65,6 28-8,-14 7-14,7 25-7,-2 14-6,9 18-5,9 7-5,14 12-1,26 5-7,18-6-5,25 1-18,8-25-23,31-17-75,1-25-3,13-26-1,6-29-1</inkml:trace>
          <inkml:trace contextRef="#ctx0" brushRef="#br0" timeOffset="37031.5418">5121 7835 130,'0'0'114,"23"0"-3,-5-21 1,10-18-86,4-21-10,8-7-5,-4-14-8,4-2-3,-6-5-4,-4-2-1,-7 7-2,-11 5 2,-12 11 2,-14 7-3,-2 11 4,-12 12 2,-6 17 4,-3 20 4,-5 18 3,5 28 3,-2 21 1,18 30 5,0 23-3,19 23 0,7 10-5,18 11 0,11 0-6,13-7-1,3-17-6,3-20-4,1-32-6,-11-32-3,-3-29-6,-20-38-5,-10-22 0,-24-24-1,-7-8 4,-30-13 1,-11-3 6,-14 2 7,-7 5 14,4 19 7,1 4 7,15 19 2,8 2 3,32 23 2,23 7 0,0 0-3,46 14-6,5 2-4,13-5-3,10 3-4,5-4-9,-3-15-15,2 7-30,-17-16-77,3-9-4,-11-7 0,-11-14-3</inkml:trace>
          <inkml:trace contextRef="#ctx0" brushRef="#br0" timeOffset="37359.678">5721 6732 73,'25'-12'105,"5"0"4,12 22-1,11 10-70,2 17-7,17 26-7,-5 13-7,9 21 0,-4 16-1,-5 16 1,-12 1-2,-4 10-2,-19-3 1,-11 3-2,-16-6-3,-12-7-7,-12-9-24,-20-21-49,-7-9-51,-10-17-2,-11-25-1,0-18-2</inkml:trace>
        </inkml:traceGroup>
        <inkml:traceGroup>
          <inkml:annotationXML>
            <emma:emma xmlns:emma="http://www.w3.org/2003/04/emma" version="1.0">
              <emma:interpretation id="{714542AA-C252-4B8A-91D3-CBC5F9392CB1}" emma:medium="tactile" emma:mode="ink">
                <msink:context xmlns:msink="http://schemas.microsoft.com/ink/2010/main" type="inkWord" rotatedBoundingBox="12621,7967 13318,7964 13320,8269 12622,8271"/>
              </emma:interpretation>
              <emma:one-of disjunction-type="recognition" id="oneOf8">
                <emma:interpretation id="interp40" emma:lang="en-US" emma:confidence="1">
                  <emma:literal>=</emma:literal>
                </emma:interpretation>
                <emma:interpretation id="interp41" emma:lang="en-US" emma:confidence="0">
                  <emma:literal>I</emma:literal>
                </emma:interpretation>
                <emma:interpretation id="interp42" emma:lang="en-US" emma:confidence="0">
                  <emma:literal>1</emma:literal>
                </emma:interpretation>
                <emma:interpretation id="interp43" emma:lang="en-US" emma:confidence="0">
                  <emma:literal>[</emma:literal>
                </emma:interpretation>
                <emma:interpretation id="interp44" emma:lang="en-US" emma:confidence="0">
                  <emma:literal>•</emma:literal>
                </emma:interpretation>
              </emma:one-of>
            </emma:emma>
          </inkml:annotationXML>
          <inkml:trace contextRef="#ctx0" brushRef="#br0" timeOffset="37814.3103">7180 7420 144,'0'0'124,"0"0"-3,0 0 2,0 0-82,25 0-8,12 2-14,19 5-13,4 4-15,2-8-23,14 10-40,-11-8-51,-3 0 3,-13-3-5,-10-2 4</inkml:trace>
          <inkml:trace contextRef="#ctx0" brushRef="#br0" timeOffset="38036.7296">7388 7690 174,'0'0'119,"34"13"2,-4-10-3,3-3-82,20 7-11,0-3-20,2-4-29,12 3-88,-4-1-7,-8-2-5,-7 0 1</inkml:trace>
        </inkml:traceGroup>
        <inkml:traceGroup>
          <inkml:annotationXML>
            <emma:emma xmlns:emma="http://www.w3.org/2003/04/emma" version="1.0">
              <emma:interpretation id="{33EB29E2-24E4-488D-B655-245C635EA1D8}" emma:medium="tactile" emma:mode="ink">
                <msink:context xmlns:msink="http://schemas.microsoft.com/ink/2010/main" type="inkWord" rotatedBoundingBox="14398,7396 15497,7392 15502,8734 14402,8738"/>
              </emma:interpretation>
              <emma:one-of disjunction-type="recognition" id="oneOf9">
                <emma:interpretation id="interp45" emma:lang="en-US" emma:confidence="0">
                  <emma:literal>Ps</emma:literal>
                </emma:interpretation>
                <emma:interpretation id="interp46" emma:lang="en-US" emma:confidence="0">
                  <emma:literal>P,</emma:literal>
                </emma:interpretation>
                <emma:interpretation id="interp47" emma:lang="en-US" emma:confidence="0">
                  <emma:literal>Pa</emma:literal>
                </emma:interpretation>
                <emma:interpretation id="interp48" emma:lang="en-US" emma:confidence="0">
                  <emma:literal>P</emma:literal>
                </emma:interpretation>
                <emma:interpretation id="interp49" emma:lang="en-US" emma:confidence="0">
                  <emma:literal>ps</emma:literal>
                </emma:interpretation>
              </emma:one-of>
            </emma:emma>
          </inkml:annotationXML>
          <inkml:trace contextRef="#ctx0" brushRef="#br0" timeOffset="38889.1298">9087 7283 63,'-2'-23'106,"2"23"0,4 28 3,-6-3-61,13 28-8,-6 5-8,11 16-11,0 2-6,5 7-11,2-7-5,0-9-3,3-11-6,-10-24-2,-16-32-3,0 0 1,0 0-2,0-55 4,-21 4 2,-7-16-1,-4-11 3,-5-8 1,-4 1 4,4-8 1,4 3 2,6 5 2,8 4 1,8 12 4,11 7 1,11 13 1,10 10 1,16 13 0,11 8 1,15 13-1,6 8-3,12 8-1,4 12 0,5 7-1,-4 7 0,-6 7 1,-20 2 0,-9 7 1,-23 0-1,-19 3 3,-25-8-1,-19 3 2,-16-9-3,-9-5 0,-9-10-3,-9-4-1,-1-9-6,5-9-11,14-1-20,3-13-43,17 5-39,13 1-4,27 3 2</inkml:trace>
          <inkml:trace contextRef="#ctx0" brushRef="#br0" timeOffset="39407.5415">9802 7911 86,'26'3'96,"-26"-3"-3,0-40 1,-2 15-74,-5-10 0,7 8-5,-7-3-2,7 9-2,0 21 2,-7-26 3,7 26 1,0 0 3,-9 26-2,13-1-3,3 8-2,5 6 0,4 5-5,7 2 0,7-2-5,0 0-1,5-5-2,-5-5 1,-3-4-1,-6-9-1,-21-21 2,14 32-1,-14-32 1,-35 14-1,3-14 0,-7 3 1,-3-8-1,-2 5 2,0-7 1,7 5 2,5-3 0,9 7 3,23-2 0,-21-2 0,21 2 2,0 0-2,35 9-2,-5-6-1,5 1-3,8-6-8,11 11-20,-15-16-63,12 3-36,-10-3-3,-4-7-2</inkml:trace>
        </inkml:traceGroup>
        <inkml:traceGroup>
          <inkml:annotationXML>
            <emma:emma xmlns:emma="http://www.w3.org/2003/04/emma" version="1.0">
              <emma:interpretation id="{BA0B4579-DB60-4400-A523-A19175B05031}" emma:medium="tactile" emma:mode="ink">
                <msink:context xmlns:msink="http://schemas.microsoft.com/ink/2010/main" type="inkWord" rotatedBoundingBox="16134,7342 19534,7330 19538,8672 16138,8684"/>
              </emma:interpretation>
              <emma:one-of disjunction-type="recognition" id="oneOf10">
                <emma:interpretation id="interp50" emma:lang="en-US" emma:confidence="0">
                  <emma:literal>Pre.</emma:literal>
                </emma:interpretation>
                <emma:interpretation id="interp51" emma:lang="en-US" emma:confidence="0">
                  <emma:literal>Pre</emma:literal>
                </emma:interpretation>
                <emma:interpretation id="interp52" emma:lang="en-US" emma:confidence="0">
                  <emma:literal>Pace</emma:literal>
                </emma:interpretation>
                <emma:interpretation id="interp53" emma:lang="en-US" emma:confidence="0">
                  <emma:literal>Pace.</emma:literal>
                </emma:interpretation>
                <emma:interpretation id="interp54" emma:lang="en-US" emma:confidence="0">
                  <emma:literal>Pac.</emma:literal>
                </emma:interpretation>
              </emma:one-of>
            </emma:emma>
          </inkml:annotationXML>
          <inkml:trace contextRef="#ctx0" brushRef="#br0" timeOffset="42546.8033">12859 7724 141,'0'0'93,"0"0"3,0 0-35,18-30-38,-18 30-3,10-25-9,-10 25-4,0-32-2,0 32 1,-16-30-2,16 30 3,-28-12 1,28 12-1,-37 12 1,37-12 0,-35 30 2,24-7-1,11-23 0,-16 39-2,16-39-1,4 23 0,-4-23-1,26 5-2,-26-5-2,37-10-2,-37 10-4,34-20-4,-34 20-8,21-24-12,-21 24-32,0 0-45,0 0-5,0 0 3,7-23 1</inkml:trace>
          <inkml:trace contextRef="#ctx0" brushRef="#br0" timeOffset="42906.2025">13418 7715 111,'23'2'100,"-23"-2"-3,0 0 3,21-23-74,-21 23-1,2-34-8,-2 34-7,-12-26-3,12 26 0,-32-11 0,11 13 0,0 7 1,-2 5 1,5 7 0,18-21-1,-28 37 2,28-37-2,-2 34-2,2-34 0,25 21-8,-2-16-9,-2-10-19,11 1-43,-6-8-38,-3-6-4,0-1 2,-7-6-4</inkml:trace>
          <inkml:trace contextRef="#ctx0" brushRef="#br0" timeOffset="43312.467">14036 7650 83,'0'0'97,"21"-7"3,-21 7-1,9-30-58,-9 30-7,14-39-6,-14 39-6,5-41-3,-5 41 1,-12-33 0,12 33 0,-34-4-1,34 4-2,-46 30-2,25-5-3,-5 3-1,10 4-5,7 0 1,7 1-5,9-12-2,-7-21-7,39 27-17,-18-31-34,6-6-68,3-6 3,-2-14-5,-3-4 1</inkml:trace>
          <inkml:trace contextRef="#ctx0" brushRef="#br0" timeOffset="41029.3595">10765 7082 1,'0'0'84,"0"0"14,0 0 4,0 0-40,0 0-7,0 0-7,0 0-7,21-2-6,-7 25-7,-3 5-8,10 16-4,0 16-4,7 14-6,2 9-2,2 5-6,3 6-5,-5-6-6,6-3-3,-12-20-9,8-14-15,-18-30-13,7-8-24,-21-13-34,9-37 1,-7 5 5</inkml:trace>
          <inkml:trace contextRef="#ctx0" brushRef="#br0" timeOffset="41404.3841">10694 7004 46,'2'-30'96,"14"5"0,-2-5-1,7 0-58,9 6-5,4-1-9,10 7-6,5 1-3,8 8-5,10 7-1,7 11-1,5 7 0,-1 12 0,-4 4 1,-5 12 1,-11 2 0,-12 10 3,-20 1-1,-17 3 1,-21-6-2,-13 3 1,-19-11-4,-7-2 0,-11-14-3,-5-7-4,0-11-8,-5-14-10,15 2-22,-3-14-67,16-2-9,9 2-4,12-2 3</inkml:trace>
          <inkml:trace contextRef="#ctx0" brushRef="#br0" timeOffset="41889.3249">11615 7717 189,'30'-30'113,"-3"10"5,1-4-27,-2-10-59,15 11-3,-6-5-13,9 7-3,-5 10-4,2 4-2,-8 14-1,-6 16-2,-8 7 1,-5 14-2,-14 11 1,-10 5-5,-10 2-4,-17 3-6,-7-3-5,-9-11-2,4-5 0,-8-13 2,10-8 0,-1-18 4,13-7 6,10-7 7,25 7 6,-21-30 5,21 30 2,7-28 3,-7 28 0,37-11-1,-7 11-1,9 11-1,3 3-3,6 7-2,3 0-9,0-5-16,9 7-28,-12-9-77,1-14-2,-3-9-1,-2-12-2</inkml:trace>
        </inkml:traceGroup>
        <inkml:traceGroup>
          <inkml:annotationXML>
            <emma:emma xmlns:emma="http://www.w3.org/2003/04/emma" version="1.0">
              <emma:interpretation id="{F472EC15-35CE-4E02-9E85-627F09E4A511}" emma:medium="tactile" emma:mode="ink">
                <msink:context xmlns:msink="http://schemas.microsoft.com/ink/2010/main" type="inkWord" rotatedBoundingBox="20116,7106 21547,7101 21553,8972 20122,8977"/>
              </emma:interpretation>
              <emma:one-of disjunction-type="recognition" id="oneOf11">
                <emma:interpretation id="interp55" emma:lang="en-US" emma:confidence="0">
                  <emma:literal>P,</emma:literal>
                </emma:interpretation>
                <emma:interpretation id="interp56" emma:lang="en-US" emma:confidence="0">
                  <emma:literal>Pa,</emma:literal>
                </emma:interpretation>
                <emma:interpretation id="interp57" emma:lang="en-US" emma:confidence="0">
                  <emma:literal>Pn</emma:literal>
                </emma:interpretation>
                <emma:interpretation id="interp58" emma:lang="en-US" emma:confidence="0">
                  <emma:literal>PM</emma:literal>
                </emma:interpretation>
                <emma:interpretation id="interp59" emma:lang="en-US" emma:confidence="0">
                  <emma:literal>PN</emma:literal>
                </emma:interpretation>
              </emma:one-of>
            </emma:emma>
          </inkml:annotationXML>
          <inkml:trace contextRef="#ctx0" brushRef="#br0" timeOffset="43832.1423">14914 6919 120,'-14'36'106,"16"1"2,-2 12 0,2 4-63,12 23-16,-2 12-4,13 13-16,8-4-9,1-9-8,8-7-13,-5-19-14,6-16-25,-12-18-46,-11-32-4,-6-22 5,-18-22 5</inkml:trace>
          <inkml:trace contextRef="#ctx0" brushRef="#br0" timeOffset="44192.1428">14699 6925 69,'-21'-50'98,"19"10"1,2-6 3,7 0-57,14 9-2,4-2-9,17 7-10,4 2-5,16 9-7,7 2-3,12 12-2,7 10-1,6 8-3,1 8 2,4 13-1,-9 7 0,-6 7 2,-20 8 1,-11 6 2,-20 0-2,-22 7 1,-22-10-2,-22 1 1,-15-7-2,-17-5 2,-9-9-5,-13-7 0,-6-12-4,3-6-5,9-1-9,3-11-14,20 10-26,3-10-64,15-3 3,17 6-6,23-3 6</inkml:trace>
          <inkml:trace contextRef="#ctx0" brushRef="#br0" timeOffset="45285.9469">15609 8017 141,'0'0'101,"0"0"0,0 0-1,-26-37-75,31 14-5,4-9-8,3 2-8,4-5-2,4 3 0,1 2 2,5 5 1,-6 2 4,8 11 1,-28 12 2,42 7 1,-28 18 0,2 17 0,-5 11-2,1 12-2,-3 4-4,0 3-1,-4-6-3,-1-8 0,1-19-1,-5-39 0,0 0 0,0 0 0,25-43 1,-15-11-1,1-8 3,5-2-2,3-1 4,2 9 0,-1 13 2,6 15 1,-5 19 1,2 23 0,-7 20-3,0 19 2,-7 16-4,-2 15-3,-2 6-18,-10-14-31,5 0-76,-2-16-2,-3-21-1,-4-18-3</inkml:trace>
        </inkml:traceGroup>
      </inkml:traceGroup>
    </inkml:traceGroup>
    <inkml:traceGroup>
      <inkml:annotationXML>
        <emma:emma xmlns:emma="http://www.w3.org/2003/04/emma" version="1.0">
          <emma:interpretation id="{581D510C-E000-4077-9BD3-E4963B4AC426}" emma:medium="tactile" emma:mode="ink">
            <msink:context xmlns:msink="http://schemas.microsoft.com/ink/2010/main" type="paragraph" rotatedBoundingBox="10291,10878 17491,11289 17378,13282 10177,12871" alignmentLevel="3"/>
          </emma:interpretation>
        </emma:emma>
      </inkml:annotationXML>
      <inkml:traceGroup>
        <inkml:annotationXML>
          <emma:emma xmlns:emma="http://www.w3.org/2003/04/emma" version="1.0">
            <emma:interpretation id="{2620DAC5-A486-403C-9072-BD0FE7B39BA8}" emma:medium="tactile" emma:mode="ink">
              <msink:context xmlns:msink="http://schemas.microsoft.com/ink/2010/main" type="line" rotatedBoundingBox="10291,10878 17491,11289 17378,13282 10177,12871"/>
            </emma:interpretation>
          </emma:emma>
        </inkml:annotationXML>
        <inkml:traceGroup>
          <inkml:annotationXML>
            <emma:emma xmlns:emma="http://www.w3.org/2003/04/emma" version="1.0">
              <emma:interpretation id="{5549D6D4-16EE-40C2-AE8E-AE69829A44B8}" emma:medium="tactile" emma:mode="ink">
                <msink:context xmlns:msink="http://schemas.microsoft.com/ink/2010/main" type="inkWord" rotatedBoundingBox="10291,10878 17491,11289 17378,13282 10177,12871"/>
              </emma:interpretation>
              <emma:one-of disjunction-type="recognition" id="oneOf12">
                <emma:interpretation id="interp60" emma:lang="en-US" emma:confidence="0">
                  <emma:literal>saflf)=</emma:literal>
                </emma:interpretation>
                <emma:interpretation id="interp61" emma:lang="en-US" emma:confidence="0">
                  <emma:literal>saftf)=</emma:literal>
                </emma:interpretation>
                <emma:interpretation id="interp62" emma:lang="en-US" emma:confidence="0">
                  <emma:literal>safcf)=</emma:literal>
                </emma:interpretation>
                <emma:interpretation id="interp63" emma:lang="en-US" emma:confidence="0">
                  <emma:literal>Sate</emma:literal>
                </emma:interpretation>
                <emma:interpretation id="interp64" emma:lang="en-US" emma:confidence="0">
                  <emma:literal>saf&lt;f)=</emma:literal>
                </emma:interpretation>
              </emma:one-of>
            </emma:emma>
          </inkml:annotationXML>
          <inkml:trace contextRef="#ctx0" brushRef="#br1" timeOffset="53864.375">5562 10723 16,'-5'-53'83,"-13"-5"3,-1 5 4,-9 7-61,-15 4 0,-1 12 1,-19 7 0,-1 21-1,-13 7-3,1 22-1,-4 10-4,13 14-1,2 7-4,19 11-1,13 3-4,22-1-1,18-2-5,18-6-1,19-10-4,16-7 1,14-7-2,11-6 0,5-6-2,3-4 0,-1 5 0,-4 0 2,-10 6 1,-11 10 4,-21 7 1,-13 9 1,-24 0 4,-14 7-2,-20-7 2,-12 2-2,-16-11-1,-7-9-5,-7-17-1,-5-13-7,3-15-12,-9-17-20,13-3-59,-4-19-23,11-4-3,7-5 1</inkml:trace>
          <inkml:trace contextRef="#ctx0" brushRef="#br1" timeOffset="54400.8112">6513 11573 3,'18'-28'86,"12"-2"2,-11-16 0,4-5-44,-5-4-24,-6-10 0,-1-2-4,-11-2 0,-2 2 0,-16 0 0,-3 7-1,-18 2 1,-5 10 0,-19 6 4,-4 19 0,-16 14-1,5 25 1,-8 14-1,10 28-1,0 15-1,18 29-2,17 9-5,22 16-4,19-5-1,21-2-1,23-11-2,21-15-2,13-24 0,14-26 0,5-28 0,5-28-1,-3-23-3,-9-25-7,-7-13-1,-18-13-3,-10-2-4,-20-4-9,-5 18-14,-30-4-32,-2 22-40,-14 17 3,-10 16 1,-6 21 17</inkml:trace>
          <inkml:trace contextRef="#ctx0" brushRef="#br1" timeOffset="54666.4491">6314 11538 146,'3'21'118,"-3"-21"2,48 27-3,-16-8-79,26 16-10,0 2-21,9-1-32,9 8-86,-5-2-5,-4 2-4,-9-12-1</inkml:trace>
          <inkml:trace contextRef="#ctx0" brushRef="#br1" timeOffset="55510.2409">7268 11866 91,'46'0'99,"-12"-21"0,10-16-1,9-16-73,-4-23-5,9-12-6,-8-13-7,-3-13-4,-10 1-1,-10-4-3,-11 8 0,-11 12-1,-14 14-1,-10 9 0,-11 14 4,-9 19 4,-9 17 4,-3 24 6,-5 19 4,6 29 5,-1 22-1,14 36 2,7 25-4,23 29-3,12 13-4,22 18-4,15 1-7,13-10-3,10-13-6,2-26 0,2-30-4,-11-32-2,-7-28-8,-21-44-9,-10-20-9,-31-35-3,-8-12 3,-27-23 1,-9 0 4,-28-13 5,2 6 14,-5 9 17,3 6 18,14 24 5,7 3 7,27 27 3,12 3 2,23 16-2,42 16-7,18 5-7,9-2-8,21-1-11,11 5-36,3-13-78,0-6-7,-7-11-2,-18-9-5</inkml:trace>
          <inkml:trace contextRef="#ctx0" brushRef="#br1" timeOffset="56010.2596">8667 10612 67,'-23'-30'95,"23"30"6,-35-11 2,3 15-55,6 22-3,-20 8-6,9 29-4,-14 13-7,7 28-4,-2 18-6,12 19-4,6 9-8,21 5-6,23-1-14,14-17-18,35-1-44,6-32-42,19-28-2,3-32-1,4-24-1</inkml:trace>
          <inkml:trace contextRef="#ctx0" brushRef="#br1" timeOffset="56572.7873">9265 11621 124,'20'-16'104,"6"-16"-4,4-12 1,7-12-78,-5-15-7,7-8-6,-6-6-6,-3-10-3,-10 3-1,-8 4 2,-10 7-1,-4 5-3,-12 7 4,-7 11 3,-9 12 6,0 23 3,-11 14 3,1 32 4,-8 18 0,9 40 5,-3 21-5,14 34-1,8 19-8,20 20-1,9 10-5,16 2-3,15-14-6,6-14-2,7-20-5,-2-35 0,2-28-4,-16-42-6,0-29-5,-24-40-6,-3-18 3,-22-28 1,-6-4 5,-26-14-1,-12 4 8,-8 7 9,-10 10 12,2 18 9,-2 7 7,17 25 2,-1 3 4,30 25 2,28 0-2,-4 20-3,24-1-5,27 11-3,10-2-6,17 2-3,5-5-6,6-9-7,5-2-16,-9-21-28,4 0-75,-15-16-1,-8-5-2,-11-11-1</inkml:trace>
          <inkml:trace contextRef="#ctx0" brushRef="#br1" timeOffset="56900.9344">9830 10631 106,'26'-7'107,"-1"2"3,17 10 4,18 16-65,-7 6-8,21 26-7,-5 14-12,16 23-4,-9 19-7,3 16-7,-12 8-2,-9 13-1,-12-1-1,-9-2 0,-17-2-1,-15-5-3,-14-13-9,-21-17-20,-3-11-81,-17-15-4,-10-22-1,-7-23-4</inkml:trace>
          <inkml:trace contextRef="#ctx0" brushRef="#br1" timeOffset="57432.2113">11416 11349 160,'0'0'118,"0"0"-1,-21-10 1,21 10-76,0 0-7,44-2-10,-11-2-12,8 4-9,10 0-16,2-5-23,19 7-82,-8-2-3,-1 3-3,-8-1 0</inkml:trace>
          <inkml:trace contextRef="#ctx0" brushRef="#br1" timeOffset="57697.8431">11578 11635 137,'0'0'120,"-21"5"-3,21-5 4,0 0-61,0 0-23,32 7-9,-4-5-12,11 5-10,10 0-11,4-7-23,14 9-69,-7-9-23,0 0-4,-7-5 0</inkml:trace>
        </inkml:traceGroup>
      </inkml:traceGroup>
    </inkml:traceGroup>
    <inkml:traceGroup>
      <inkml:annotationXML>
        <emma:emma xmlns:emma="http://www.w3.org/2003/04/emma" version="1.0">
          <emma:interpretation id="{2AD2A43B-4D60-4B83-82E0-9927D40B7A9C}" emma:medium="tactile" emma:mode="ink">
            <msink:context xmlns:msink="http://schemas.microsoft.com/ink/2010/main" type="paragraph" rotatedBoundingBox="19309,12881 33970,12342 34156,17411 19495,179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E70D30B1-323D-42BD-A6D5-FE84A3703E6B}" emma:medium="tactile" emma:mode="ink">
              <msink:context xmlns:msink="http://schemas.microsoft.com/ink/2010/main" type="inkBullet" rotatedBoundingBox="19316,13091 20020,13065 20053,13963 19349,13989"/>
            </emma:interpretation>
            <emma:one-of disjunction-type="recognition" id="oneOf13">
              <emma:interpretation id="interp65" emma:lang="en-US" emma:confidence="0">
                <emma:literal>E</emma:literal>
              </emma:interpretation>
              <emma:interpretation id="interp66" emma:lang="en-US" emma:confidence="0">
                <emma:literal>G</emma:literal>
              </emma:interpretation>
              <emma:interpretation id="interp67" emma:lang="en-US" emma:confidence="0">
                <emma:literal>k</emma:literal>
              </emma:interpretation>
              <emma:interpretation id="interp68" emma:lang="en-US" emma:confidence="0">
                <emma:literal>£</emma:literal>
              </emma:interpretation>
              <emma:interpretation id="interp69" emma:lang="en-US" emma:confidence="0">
                <emma:literal>K</emma:literal>
              </emma:interpretation>
            </emma:one-of>
          </emma:emma>
        </inkml:annotationXML>
        <inkml:trace contextRef="#ctx0" brushRef="#br1" timeOffset="73089.2429">14279 12667 48,'0'0'87,"4"-35"7,-4 35 1,0-34-49,-11 4 0,11 30-1,-26-37-9,26 37-2,-43 2-5,15 21-4,-14 9-3,3 19-8,-7 7-1,2 13-6,3 3 3,8 9-5,8 1 1,16-4-4,18-6 0,14-5 1,14-8-3,16-11-1,9-6-6,1-21-5,13-4-11,-9-22-15,4 3-18,-20-23-27,-5 3-32,-18-6-2,-12-2 5,-16-2 8</inkml:trace>
        <inkml:trace contextRef="#ctx0" brushRef="#br1" timeOffset="73276.7522">14249 13200 113,'-33'2'109,"8"-2"5,25 0 2,-28 0-49,28 0-15,0 0-11,44 3-12,-16-10-9,13 5-9,6-3-7,1 3-9,5 6-16,-11-11-27,6 14-71,-9-7-2,-8 3-3,-11-8-2</inkml:trace>
      </inkml:traceGroup>
      <inkml:traceGroup>
        <inkml:annotationXML>
          <emma:emma xmlns:emma="http://www.w3.org/2003/04/emma" version="1.0">
            <emma:interpretation id="{B7D4F726-E08F-4D13-8D17-7E13A8FA212F}" emma:medium="tactile" emma:mode="ink">
              <msink:context xmlns:msink="http://schemas.microsoft.com/ink/2010/main" type="line" rotatedBoundingBox="20281,12845 32617,12391 32690,14363 20353,14816"/>
            </emma:interpretation>
          </emma:emma>
        </inkml:annotationXML>
        <inkml:traceGroup>
          <inkml:annotationXML>
            <emma:emma xmlns:emma="http://www.w3.org/2003/04/emma" version="1.0">
              <emma:interpretation id="{D130D434-FE0E-4E71-9D7D-E8CF510F4672}" emma:medium="tactile" emma:mode="ink">
                <msink:context xmlns:msink="http://schemas.microsoft.com/ink/2010/main" type="inkWord" rotatedBoundingBox="20438,12975 22310,13328 22100,14443 20227,14090"/>
              </emma:interpretation>
              <emma:one-of disjunction-type="recognition" id="oneOf14">
                <emma:interpretation id="interp70" emma:lang="en-US" emma:confidence="0">
                  <emma:literal>(Deft')</emma:literal>
                </emma:interpretation>
                <emma:interpretation id="interp71" emma:lang="en-US" emma:confidence="0">
                  <emma:literal>(Diff')</emma:literal>
                </emma:interpretation>
                <emma:interpretation id="interp72" emma:lang="en-US" emma:confidence="0">
                  <emma:literal>(Debit')</emma:literal>
                </emma:interpretation>
                <emma:interpretation id="interp73" emma:lang="en-US" emma:confidence="0">
                  <emma:literal>(Daft')</emma:literal>
                </emma:interpretation>
                <emma:interpretation id="interp74" emma:lang="en-US" emma:confidence="0">
                  <emma:literal>(Duff')</emma:literal>
                </emma:interpretation>
              </emma:one-of>
            </emma:emma>
          </inkml:annotationXML>
          <inkml:trace contextRef="#ctx0" brushRef="#br1" timeOffset="73917.4104">15269 12826 85,'0'0'100,"12"-39"2,-10 18 6,-2 21-52,-16-41-8,16 41-4,-32-30-12,32 30 3,-56-7-10,24 21-4,-12 2-5,5 18-4,-10 6-1,8 13-4,-1 9 3,12 12-8,7 0 2,16 4 0,9 3-3,19-5 1,18-4-6,12-12-4,16-2-23,-2-33-48,13 0-47,-4-20-2,2-10-1,-9-20-3</inkml:trace>
          <inkml:trace contextRef="#ctx0" brushRef="#br1" timeOffset="74370.5558">15784 12831 178,'0'0'121,"0"0"3,-16 23-3,16-23-53,9 55-37,-2-11-14,7 12-18,9 13-23,-7-11-25,16 8-69,-9-10-3,5-5-1,-7-26-1</inkml:trace>
          <inkml:trace contextRef="#ctx0" brushRef="#br1" timeOffset="74698.6926">15645 12824 208,'0'0'121,"-20"-28"4,20 28-5,0 0-76,32-14-13,-4 14-10,16 10-12,2 1-2,14 10-3,2 4-3,10 8-1,-3 10-2,2 6 0,1 9-2,-5 2 3,-9 9-3,-12 0 3,-14 5 1,-18 0 5,-19-5-2,-13-2 3,-19-5-2,-14-2-2,-11-6-17,-17-24-38,-1-5-69,-8-16-4,5-11 0,0-17-6</inkml:trace>
          <inkml:trace contextRef="#ctx0" brushRef="#br1" timeOffset="75263.3075">16751 12759 175,'-34'16'117,"11"12"-2,-12 4 2,5 26-77,-16 0-5,9 18-9,-2 0-13,11 12-6,12 4-12,13-6-12,26 6-32,5-23-66,25-11-2,12-16-3,11-17-2</inkml:trace>
        </inkml:traceGroup>
        <inkml:traceGroup>
          <inkml:annotationXML>
            <emma:emma xmlns:emma="http://www.w3.org/2003/04/emma" version="1.0">
              <emma:interpretation id="{2E5CF712-9B6E-41F5-B9AA-87ED7A82F287}" emma:medium="tactile" emma:mode="ink">
                <msink:context xmlns:msink="http://schemas.microsoft.com/ink/2010/main" type="inkWord" rotatedBoundingBox="22589,12968 25686,12855 25750,14618 22654,14732"/>
              </emma:interpretation>
            </emma:emma>
          </inkml:annotationXML>
          <inkml:trace contextRef="#ctx0" brushRef="#br1" timeOffset="75836.9093">17222 13408 160,'0'25'101,"0"-25"0,28-16-5,-3-7-79,3-21-4,4-7-11,5-11-5,-4-12-5,1-4-2,-8-5-5,-1 2-1,-9-5 2,-4 10-3,-8 0 8,-4 11 1,-4 10 12,-8 7 5,-2 20 13,-11 12 3,4 27 7,-9 15 5,9 34-5,-11 11 1,14 38-8,-6 15-2,18 29-9,1 6-2,12 7-7,9-4-1,7-10-7,9-18 1,5-28-7,3-27-2,-3-35-11,2-24-9,-39-20-14,34-39-10,-41-16 4,1-1-1,-27-20 14,-1 5 8,-15-8 22,-4 10 19,7 11 19,-7 3 16,18 22 5,-4 1 3,39 32-6,-35-16-7,35 16-8,0 0-10,49 30-7,-12-23-5,13 2-6,8 0-10,5-9-20,15 10-59,-9-10-39,3 2-2,-10-4-2,-2 6 0</inkml:trace>
          <inkml:trace contextRef="#ctx0" brushRef="#br1" timeOffset="76008.7997">17984 13565 256,'2'39'126,"3"17"0,-5 4-4,7 16-103,-7 5-35,-9-3-99,6-4-6,-6-16-6,0-17-1</inkml:trace>
          <inkml:trace contextRef="#ctx0" brushRef="#br1" timeOffset="76758.8375">18563 13385 127,'35'-21'102,"-3"-18"-1,8-10-2,1-11-81,-11-16-2,7-2 0,-9-10-7,-5 0-3,-9 7-7,-7 5 3,-12 9-2,-6 12 7,-13 9 2,-3 16 7,-10 14 0,0 20 3,-5 19 4,5 28-3,-6 11 2,10 31-7,6 17-2,15 27-6,10 13-2,13 7-4,17 2-6,7-9-7,15-9-3,1-26-7,7-22-3,-17-43-8,8-22-4,-49-28-6,32-41 4,-50-17 10,-10-7 6,-25-11 12,-12 0 11,-4 4 15,-12 5 12,14 21 9,-4 0 5,25 28-1,9 1-1,37 17-4,0 0-9,27 47-7,13-17-7,20 4-3,9 3-9,5-7-11,7 5-26,-19-26-59,9-2-25,-11-19-4,-6-13 1</inkml:trace>
          <inkml:trace contextRef="#ctx0" brushRef="#br1" timeOffset="77071.3462">19159 12348 209,'0'0'120,"42"7"1,-19 16-6,2 17-79,-4 6-8,4 16-19,1 14-34,-15-2-86,3 0-7,-7-12-5,-5-11 0</inkml:trace>
          <inkml:trace contextRef="#ctx0" brushRef="#br1" timeOffset="77665.1318">19801 12510 145,'34'9'113,"-8"0"-5,2 14 5,2 3-71,18 22-13,1 5-5,6 21-14,0 12-2,-4 20-4,-5 14 0,-9 14-3,-16 2-1,-14 5-2,-14 2-19,-23-14-53,-9-11-41,-14-21-2,-14-25-4,-7-24-3</inkml:trace>
        </inkml:traceGroup>
        <inkml:traceGroup>
          <inkml:annotationXML>
            <emma:emma xmlns:emma="http://www.w3.org/2003/04/emma" version="1.0">
              <emma:interpretation id="{8AFC1C1A-A22E-49F6-929F-6D4AF47F44DC}" emma:medium="tactile" emma:mode="ink">
                <msink:context xmlns:msink="http://schemas.microsoft.com/ink/2010/main" type="inkWord" rotatedBoundingBox="26776,13246 28060,13199 28082,13809 26799,13856"/>
              </emma:interpretation>
              <emma:one-of disjunction-type="recognition" id="oneOf15">
                <emma:interpretation id="interp75" emma:lang="en-US" emma:confidence="0">
                  <emma:literal>no</emma:literal>
                </emma:interpretation>
                <emma:interpretation id="interp76" emma:lang="en-US" emma:confidence="0">
                  <emma:literal>~s</emma:literal>
                </emma:interpretation>
                <emma:interpretation id="interp77" emma:lang="en-US" emma:confidence="0">
                  <emma:literal>~o</emma:literal>
                </emma:interpretation>
                <emma:interpretation id="interp78" emma:lang="en-US" emma:confidence="0">
                  <emma:literal>To</emma:literal>
                </emma:interpretation>
                <emma:interpretation id="interp79" emma:lang="en-US" emma:confidence="0">
                  <emma:literal>Fee</emma:literal>
                </emma:interpretation>
              </emma:one-of>
            </emma:emma>
          </inkml:annotationXML>
          <inkml:trace contextRef="#ctx0" brushRef="#br2" timeOffset="109531.1537">21441 12995 149,'-26'11'102,"1"-2"3,4 5-22,0-14-39,21 0-4,0 0-8,0 0-8,16-25-6,5 11-6,7-4-2,9-5-3,7-5-2,6-7-4,6-2 0,2 3-1,2 1-1,-3 10 2,-8 14-2,-3 11 1,-9 14-1,-2 17-1,-5 11-1,2 6-1,9 4-1,3-6-4,16-11-3,0-16-8,14-7-10,-5-26-14,19-4-35,-16-19-27,-8-6-4,-11-10 0</inkml:trace>
          <inkml:trace contextRef="#ctx0" brushRef="#br2" timeOffset="110359.3188">21925 12711 132,'0'0'102,"0"0"1,26-16-32,-26 16-26,0 0-1,-21-17-12,0 27-3,-13 4-10,-6 9-4,-13 2-3,-2 7 0,-5 1-3,4 4 0,-1-5-3,10 3-1,8-15-1,9 3-1,30-23-1,-27 26-1,27-26-1,0 0 0,25 23-1,3-19 1,9 3-1,6 5 0,8 4-2,0 5 1,2 4-2,-2 5 1,-5 5-1,-4-3 0,-10 1 1,-4-8 0,-10-2 2,-18-23 1,0 0 1,23 14 1,-23-14 2,-4-30 0,-3 4 1,0-1 0,-3-10 0,1 2-2,0-2 1,-3 5-2,1 0-1,-3 4 0,3 7-4,-3 0-6,14 21-18,-23-20-70,23 20-20,0 0-2,0 0-5</inkml:trace>
        </inkml:traceGroup>
        <inkml:traceGroup>
          <inkml:annotationXML>
            <emma:emma xmlns:emma="http://www.w3.org/2003/04/emma" version="1.0">
              <emma:interpretation id="{4EFC7B71-4DB9-42BD-BD7B-B9D0184F7953}" emma:medium="tactile" emma:mode="ink">
                <msink:context xmlns:msink="http://schemas.microsoft.com/ink/2010/main" type="inkWord" rotatedBoundingBox="28825,12531 32617,12391 32674,13925 28882,14064"/>
              </emma:interpretation>
              <emma:one-of disjunction-type="recognition" id="oneOf16">
                <emma:interpretation id="interp80" emma:lang="en-US" emma:confidence="1">
                  <emma:literal>hominine</emma:literal>
                </emma:interpretation>
                <emma:interpretation id="interp81" emma:lang="en-US" emma:confidence="0">
                  <emma:literal>"mine</emma:literal>
                </emma:interpretation>
                <emma:interpretation id="interp82" emma:lang="en-US" emma:confidence="0">
                  <emma:literal>Ermine</emma:literal>
                </emma:interpretation>
                <emma:interpretation id="interp83" emma:lang="en-US" emma:confidence="0">
                  <emma:literal>ermine</emma:literal>
                </emma:interpretation>
                <emma:interpretation id="interp84" emma:lang="en-US" emma:confidence="0">
                  <emma:literal>hinge</emma:literal>
                </emma:interpretation>
              </emma:one-of>
            </emma:emma>
          </inkml:annotationXML>
          <inkml:trace contextRef="#ctx0" brushRef="#br2" timeOffset="113518.9876">23396 12106 33,'2'-35'83,"-2"35"3,0-37 2,0 37-42,-2-27-3,2 27-6,0 0-7,0 0-4,-2-23-2,2 23-1,0 0-4,0 34-2,-3-11-4,6 21-2,-3 9-3,0 16-1,2 15-5,3 10 2,-1 10 1,5 5-4,8-8 5,-4-8-6,4-13 5,1-15-1,0-14 2,-1-21-4,-17-30 2,27 11-1,-27-11-1,17-44 2,-13 8 0,-2-11-3,1-6-4,1 0 2,-1-2-4,1 2 4,1 2-3,2 2 2,2 1-4,0 9 4,5 6 2,0 6 0,0 4 0,-14 23-1,30-24 0,-30 24 1,28 10 0,-28-10 0,23 48-1,-14-11 1,0 12 5,-2 11-3,-2 2 3,2 3-4,-3-1 1,-1-4-5,1-2-1,-4-12-10,7-7-16,-7-39-19,7 35-62,-7-35-1,0 0 0,0 0 3</inkml:trace>
          <inkml:trace contextRef="#ctx0" brushRef="#br2" timeOffset="114055.3617">23992 13262 161,'0'0'95,"-12"-32"-1,19-7-29,4 4-38,-4-11 0,12 2-9,-5-9-2,6 9-4,-3-2 0,6 14-3,-7 2 1,-16 30-1,32-23-1,-32 23-2,21 18-1,-16 8 0,-8 11-1,1 6-1,-3 8-2,3 2-1,2-2-1,0-5 0,7-11 1,5-12 0,-12-23 0,32 2 1,-11-23 1,2-11 1,-3-9 0,4-3 0,-4 0 1,1 5 0,-5 4 1,-2 10-1,-14 25 1,0 0-1,23-12 0,-23 12 1,5 49-3,-5-8 0,2 10-7,-2 2-13,14 19-42,-7-12-54,7 2-3,-3-14-2,8-6-2</inkml:trace>
          <inkml:trace contextRef="#ctx0" brushRef="#br2" timeOffset="114586.6446">24996 12591 177,'0'0'115,"-21"2"-6,21-2 5,-14 42-84,19-1-9,2 5-7,4 5-17,10 4-11,-5-11-26,19-2-62,-12-12-7,2-16-4,-25-14 4</inkml:trace>
          <inkml:trace contextRef="#ctx0" brushRef="#br2" timeOffset="114758.5157">25019 12355 149,'-14'-23'99,"14"23"0,-21-23-4,21 23-79,0 0-8,7 21-20,-7-21-36,37 44-48,-12-21-1,5 9-5,3 0-1</inkml:trace>
          <inkml:trace contextRef="#ctx0" brushRef="#br2" timeOffset="115305.4254">25298 12937 52,'0'0'85,"0"0"1,0 0 4,0 0-49,0 0-3,0 0-7,12-25-4,-12 25-6,4-21-5,-4 21-2,12-28-3,-12 28-2,21-37-2,-5 16 0,-16 21 0,37-37 0,-37 37 2,37-11 1,-37 11 0,27 28 0,-20-3-2,0 17 1,-7-1-4,3 10-1,-6-7-3,1-5 0,0-9-1,2-30 0,0 0 1,0 0-1,30-25 1,-14-12-1,2-7 1,5-7-1,-2 9 0,2 1 0,-2 11 0,-21 30-1,32-21 1,-32 21 0,16 35-3,-11 2-7,0 16-25,-12 2-74,4 5-5,1-2-2,4-10-3</inkml:trace>
          <inkml:trace contextRef="#ctx0" brushRef="#br2" timeOffset="116414.8507">26092 12625 115,'-30'-32'103,"3"11"0,27 21 3,0 0-52,11-32-19,21 27-5,3-4-17,16 2-2,-3-2-10,8-5 4,-3 3-8,0-3 0,-5 4 0,1 3 0,-12 5 1,-3 9 4,-6 7 0,-2 14 2,-8 16 8,-2 16-5,-9 9 4,-2 12-4,-1 11 2,-4 0-8,0-2 1,0-7-6,0-23-2,3-20 1,-3-40-1,0 0 0,23-16 3,-12-33 0,1-9 4,4-6-1,-4 1 3,1 1-1,-6 16 2,0 14 0,-7 32 0,0 0 0,0 0-1,0 0 0,3 55-1,-3-9-2,6 3-1,1-1 1,5 1-2,11-10 0,2-9 0,5-12 0,7-15-1,0-15 0,0-16-1,2-11 0,1-12 2,-8-9-3,-4 0 3,-10 0 0,-4 3-5,-9 6 7,-8 9-3,-8 12 7,-12 12 4,-5 22 4,-4 6 0,-3 24 2,0 8 6,8 20-7,-1 7 3,17 12-8,15 0-12,15-7-12,20 11-33,-39-85-69,108 125-6,-108-125 0,153 60-4</inkml:trace>
          <inkml:trace contextRef="#ctx0" brushRef="#br2" timeOffset="115758.5713">26263 12501 147,'0'0'111,"-2"34"2,-3 8-4,-6 4-83,8 21-6,3 5-2,10 6-19,3 7-10,6-13-20,13 0-20,-6-24-31,1-16-25,-1-13 1,-26-19 1</inkml:trace>
        </inkml:traceGroup>
      </inkml:traceGroup>
      <inkml:traceGroup>
        <inkml:annotationXML>
          <emma:emma xmlns:emma="http://www.w3.org/2003/04/emma" version="1.0">
            <emma:interpretation id="{38F8B29D-B953-44BC-A659-BAC25635DC45}" emma:medium="tactile" emma:mode="ink">
              <msink:context xmlns:msink="http://schemas.microsoft.com/ink/2010/main" type="line" rotatedBoundingBox="27977,14019 34522,15035 34153,17412 27608,16395"/>
            </emma:interpretation>
          </emma:emma>
        </inkml:annotationXML>
        <inkml:traceGroup>
          <inkml:annotationXML>
            <emma:emma xmlns:emma="http://www.w3.org/2003/04/emma" version="1.0">
              <emma:interpretation id="{553086D4-A289-4CB1-AE02-52C5293B21D8}" emma:medium="tactile" emma:mode="ink">
                <msink:context xmlns:msink="http://schemas.microsoft.com/ink/2010/main" type="inkWord" rotatedBoundingBox="27943,14240 30533,14643 30428,15320 27837,14917"/>
              </emma:interpretation>
              <emma:one-of disjunction-type="recognition" id="oneOf17">
                <emma:interpretation id="interp85" emma:lang="en-US" emma:confidence="1">
                  <emma:literal>STU</emma:literal>
                </emma:interpretation>
                <emma:interpretation id="interp86" emma:lang="en-US" emma:confidence="0">
                  <emma:literal>Stu</emma:literal>
                </emma:interpretation>
                <emma:interpretation id="interp87" emma:lang="en-US" emma:confidence="0">
                  <emma:literal>sh</emma:literal>
                </emma:interpretation>
                <emma:interpretation id="interp88" emma:lang="en-US" emma:confidence="0">
                  <emma:literal>STV</emma:literal>
                </emma:interpretation>
                <emma:interpretation id="interp89" emma:lang="en-US" emma:confidence="0">
                  <emma:literal>SIU</emma:literal>
                </emma:interpretation>
              </emma:one-of>
            </emma:emma>
          </inkml:annotationXML>
          <inkml:trace contextRef="#ctx1" brushRef="#br1">28700 16850,'0'0,"0"0</inkml:trace>
          <inkml:trace contextRef="#ctx0" brushRef="#br2" timeOffset="117399.2712">22793 13893 36,'-16'-40'88,"16"40"2,-23-34 5,23 34-33,-30-21-20,5 10-4,25 11-8,-49 6-4,24 11-5,-12-1-4,7 11-3,-2 6-2,6 6-6,1 0 0,9-2-4,6-2 2,10-5-5,14-7 2,7-2-3,11-7 0,12-5 0,7 2 0,7 1-1,4-1 0,-4 6 0,-3 3 0,-11 6 2,-9 1 0,-17 4 3,-13-4 0,-15 1 3,-17-3 2,-6-2 1,-8-6 0,-3-6-1,-7-9-3,5-6-6,2-5-11,0-12-20,19 7-42,-5-14-33,11-2-5,6-4 1,13-1-1</inkml:trace>
          <inkml:trace contextRef="#ctx0" brushRef="#br2" timeOffset="117805.5443">22932 14020 157,'-9'-26'103,"9"3"0,0 23 3,30-34-78,2 22-7,0 1-9,14 1-16,5 8-22,-2-7-59,4 6-15,-5 3-7,-4 3 4</inkml:trace>
          <inkml:trace contextRef="#ctx0" brushRef="#br2" timeOffset="117633.6581">23117 13932 149,'9'32'104,"-12"1"2,-1 4-2,6 18-70,-9-2-5,10 16-11,-3-2-13,4-4-9,5-3-15,-2-23-16,10-5-67,-17-32-3,0 0-1,0 0-1</inkml:trace>
          <inkml:trace contextRef="#ctx0" brushRef="#br2" timeOffset="118741.1691">23724 14463 160,'0'0'103,"34"-23"-3,-15-5 0,2-6-74,-3-15-6,5-6-9,-4-8-9,-6 1-3,1 2-1,-9 5 0,0 6-2,-10 12 2,-2 9-2,7 28 2,-28-16 1,28 16 1,-34 28 3,20 0-1,2 6 2,10 3-2,4 2 2,12-2-3,9-2 1,7-5-4,9-9-4,1-10-1,6-4-2,-7-11-2,3-6 0,-10-10 1,-4 1 0,-10-8 3,-9 3 7,-4-1 5,-14-3 3,9 28 10,-37-39 3,11 37 5,-13-1 3,9 20 0,-9-4-2,14 20-4,-5 1-2,16 13-8,4-1-3,17 2-7,14-4-8,7-9-8,18 2-13,-2-23-20,23 2-73,-9-16 0,9-3-4,-10-13 1</inkml:trace>
          <inkml:trace contextRef="#ctx0" brushRef="#br2" timeOffset="119319.3151">24215 14433 148,'0'0'101,"0"0"3,0 0-10,2-37-63,14 9-5,-6-13-7,8 2-8,-2-8-4,5 3-4,-3 5-1,6 5-2,-6 11 0,-18 23 0,35-14-1,-35 14 2,20 34 0,-15 6 0,0 3 2,-5 10 0,0 3 1,2-3 1,-2-7 1,2-9 1,3-14 0,-5-23 1,0 0 0,34-16 0,-22-21 0,6-4-1,-1-8-2,1 3-2,1-3 0,-1 8-2,1 6 5,-3 10-6,-16 25 5,27-16-5,-27 16 5,19 30-4,-10 2 3,-7 7-3,1 7-1,-1 1 0,0-1 0,8-7 4,-4-7-4,-6-32 4,21 19-4,-21-19 4,30-37-4,-11 0 4,-1-7-3,1-7 0,1 0 0,1 8-1,0 6 0,0 9 0,-21 28 1,34-9 1,-34 9-1,24 46 2,-20-5-2,1 10 2,-5 9-1,2 5-1,3-3-8,-3-11-10,16 7-32,-11-21-71,10-10-3,-17-27-2,20 14-3</inkml:trace>
        </inkml:traceGroup>
        <inkml:traceGroup>
          <inkml:annotationXML>
            <emma:emma xmlns:emma="http://www.w3.org/2003/04/emma" version="1.0">
              <emma:interpretation id="{D192D69E-D9A9-4C97-95B3-E399E2CE846C}" emma:medium="tactile" emma:mode="ink">
                <msink:context xmlns:msink="http://schemas.microsoft.com/ink/2010/main" type="inkWord" rotatedBoundingBox="31075,14500 32327,14694 32156,15799 30904,15605"/>
              </emma:interpretation>
            </emma:emma>
          </inkml:annotationXML>
          <inkml:trace contextRef="#ctx0" brushRef="#br2" timeOffset="120506.8794">25824 14091 1,'0'0'77,"2"-41"4,-2 41 6,-4-37-36,-10 16-23,14 21 9,-28-16-2,28 16 5,-37 9-4,37-9-6,-44 35-2,23-5-5,-6-3-4,8 10-5,1-9-6,9 2-3,4-5-1,7-1-2,-2-24-1,28 36-1,-3-19-3,8 1 0,6 3 4,0 0-7,7 6 4,-2-1 2,-2 8-2,-3-4 2,-11-2 1,-7 2 4,-17-7-4,-6 0 6,2-23-4,-46 28 2,9-28 1,-3 2-1,-6-9-2,0-9-5,0-5-7,-3-9-4,17 7-12,-7-14-14,25 17-25,-7-6-49,17 5-3,4 21 4,0 0 2</inkml:trace>
          <inkml:trace contextRef="#ctx0" brushRef="#br2" timeOffset="120819.3936">26043 14613 98,'39'-18'86,"-22"-10"1,6 2 0,-5-8-58,-6-5-9,-1-1-1,-8-1-2,1 8 1,-13-3 1,-3 15 1,-11 0 4,3 16 2,-13 3-1,3 16-8,-4 2 4,8 16-9,3 5 2,9 9-8,10 1-6,8-1-9,17 7-20,2-21-19,16 5-69,1-14 4,1-9-8,5-14 5</inkml:trace>
          <inkml:trace contextRef="#ctx0" brushRef="#br2" timeOffset="121475.6785">26521 14412 45,'5'-51'87,"-1"28"4,-13-7 2,2-2-47,7 32-7,-32-32 0,9 34-8,-3 3-5,1 15-5,-5 8-4,9 9-5,0 5-6,14-1-2,5-4-4,14-5-2,11-9-2,9-11-1,-2-12-1,12-14 0,-10-9 1,-2-9 0,-7-1 1,-2-6 1,-14-5 1,-3 3 1,-1-1 2,-6 8 1,-1 4 4,-1 9 2,5 21 6,0 0 4,-32-14 4,16 42 2,-3 4-1,1 28-1,4 7-5,-2 21-1,7 9-9,6 9-3,8 2-9,6-4 1,6 0-4,3-19-1,-1-11 0,2-18-1,-3-15 2,-18-41-1,25 26 0,-25-26-1,14-30-3,-18-5 0,4-2-2,-14-11 2,-5 1 1,-6 1 6,-5-2 8,-2 6 4,-3 3 7,0 11 5,3-2 3,32 30 1,-32-23-3,32 23-4,0 0-5,27 3-4,1 3-4,9-3-12,2 6-20,5-21-39,-5 10-54,1-7-3,-6-3 0,-6 3-2</inkml:trace>
          <inkml:trace contextRef="#ctx0" brushRef="#br2" timeOffset="121663.1884">26798 14719 321,'0'0'141,"-4"-41"-4,4 41-6,-19-21-140,19 21-115,0 0-9,-11 25-8,11-25-4</inkml:trace>
        </inkml:traceGroup>
        <inkml:traceGroup>
          <inkml:annotationXML>
            <emma:emma xmlns:emma="http://www.w3.org/2003/04/emma" version="1.0">
              <emma:interpretation id="{C0FB44EA-CB4A-4BEC-8509-9F4091FBA4CC}" emma:medium="tactile" emma:mode="ink">
                <msink:context xmlns:msink="http://schemas.microsoft.com/ink/2010/main" type="inkWord" rotatedBoundingBox="34141,17394 34156,17397 34153,17412 34138,17410"/>
              </emma:interpretation>
              <emma:one-of disjunction-type="recognition" id="oneOf18">
                <emma:interpretation id="interp90" emma:lang="en-US" emma:confidence="0">
                  <emma:literal>.</emma:literal>
                </emma:interpretation>
                <emma:interpretation id="interp91" emma:lang="en-US" emma:confidence="0">
                  <emma:literal>v</emma:literal>
                </emma:interpretation>
                <emma:interpretation id="interp92" emma:lang="en-US" emma:confidence="0">
                  <emma:literal>}</emma:literal>
                </emma:interpretation>
                <emma:interpretation id="interp93" emma:lang="en-US" emma:confidence="0">
                  <emma:literal>w</emma:literal>
                </emma:interpretation>
                <emma:interpretation id="interp94" emma:lang="en-US" emma:confidence="0">
                  <emma:literal>3</emma:literal>
                </emma:interpretation>
              </emma:one-of>
            </emma:emma>
          </inkml:annotationXML>
          <inkml:trace contextRef="#ctx0" brushRef="#br2" timeOffset="118095.9377">23424 13944 160,'-3'32'109,"-4"7"0,3 12 0,-8 2-77,19 16-1,0-9-5,12 5-9,4-17-3,7-11-3,4-18-3,6-15-2,-4-15-2,1-19-3,-4-9-6,-13-10-6,1 1-11,-18-12-17,3 18-35,-12-4-39,-4 11 1,-8 3-1,18 32 1</inkml:trace>
        </inkml:traceGroup>
      </inkml:traceGroup>
    </inkml:traceGroup>
  </inkml:traceGroup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5:59.10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4626E242-A8AC-4E5C-A6D1-8718C09006F3}" emma:medium="tactile" emma:mode="ink">
          <msink:context xmlns:msink="http://schemas.microsoft.com/ink/2010/main" type="writingRegion" rotatedBoundingBox="21902,10564 22516,10564 22516,12350 21902,12350"/>
        </emma:interpretation>
      </emma:emma>
    </inkml:annotationXML>
    <inkml:traceGroup>
      <inkml:annotationXML>
        <emma:emma xmlns:emma="http://www.w3.org/2003/04/emma" version="1.0">
          <emma:interpretation id="{2D280421-C0DD-48E5-AC90-8C0B818527B2}" emma:medium="tactile" emma:mode="ink">
            <msink:context xmlns:msink="http://schemas.microsoft.com/ink/2010/main" type="paragraph" rotatedBoundingBox="21902,10564 22516,10564 22516,12350 21902,1235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14C7BD8-4A5F-41E7-9237-F8DB8ACCF56E}" emma:medium="tactile" emma:mode="ink">
              <msink:context xmlns:msink="http://schemas.microsoft.com/ink/2010/main" type="line" rotatedBoundingBox="21902,10564 22516,10564 22516,12350 21902,12350"/>
            </emma:interpretation>
          </emma:emma>
        </inkml:annotationXML>
        <inkml:traceGroup>
          <inkml:annotationXML>
            <emma:emma xmlns:emma="http://www.w3.org/2003/04/emma" version="1.0">
              <emma:interpretation id="{9DBBCD4C-0D13-4A4F-BA50-941AECE22463}" emma:medium="tactile" emma:mode="ink">
                <msink:context xmlns:msink="http://schemas.microsoft.com/ink/2010/main" type="inkWord" rotatedBoundingBox="21902,10564 22516,10564 22516,12350 21902,12350"/>
              </emma:interpretation>
              <emma:one-of disjunction-type="recognition" id="oneOf0">
                <emma:interpretation id="interp0" emma:lang="en-US" emma:confidence="1">
                  <emma:literal>•</emma:literal>
                </emma:interpretation>
                <emma:interpretation id="interp1" emma:lang="en-US" emma:confidence="0">
                  <emma:literal>f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S</emma:literal>
                </emma:interpretation>
                <emma:interpretation id="interp4" emma:lang="en-US" emma:confidence="0">
                  <emma:literal>.</emma:literal>
                </emma:interpretation>
              </emma:one-of>
            </emma:emma>
          </inkml:annotationXML>
          <inkml:trace contextRef="#ctx0" brushRef="#br0">53 1533 126,'0'0'100,"21"-24"-4,7-8 3,15-16-83,4-22-4,13-15 0,4-17-9,1-13-5,0-7-7,-5-8-1,-12 8-2,-18 0-3,-5 11 3,-20 7 1,-16 14 10,-10 9 8,-12 12 8,-4 16 4,-9 14 4,7 25 4,-9 16-2,6 33 3,-6 18-3,6 37-4,-4 23-5,9 35-1,2 15-6,8 20-1,6 2-3,12 2-5,9-12-5,11-23-3,8-25-3,4-34-2,4-36 1,-4-34-4,5-25 0,-9-32 1,-3-17 4,-12-16-1,-4-9 5,-11-3 4,-10 3 3,-4 9 8,-10 7 3,3 18 6,-8 5 0,10 19 4,3 6-3,27 12 0,-21 10-3,21-10-3,32 27-3,5-8-2,9-3-3,10-2-4,4-3-15,-2-13-27,8 4-73,-10-6-7,-8-8 3,-13-4-6</inkml:trace>
        </inkml:traceGroup>
      </inkml:traceGroup>
    </inkml:traceGroup>
  </inkml:traceGroup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5:57.713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AFC13E35-5096-4871-A7A5-EE8603A71B69}" emma:medium="tactile" emma:mode="ink">
          <msink:context xmlns:msink="http://schemas.microsoft.com/ink/2010/main" type="inkDrawing" rotatedBoundingBox="18276,12537 25562,12483 25563,12599 18277,12654" shapeName="Other"/>
        </emma:interpretation>
      </emma:emma>
    </inkml:annotationXML>
    <inkml:trace contextRef="#ctx0" brushRef="#br0">-11 56 42,'0'0'79,"-21"10"3,21-10-2,0 0-54,0 0-6,7 25-2,-7-25 1,0 0 1,25 12 0,-4-5 0,4-7 0,15 2-1,-1-2 0,16 2-1,1-2-2,15 0-1,5 0 0,12 0-1,2-2-1,12 7 0,4-8-2,12 8-1,2-7-3,11 4-1,3-2-1,9 0 0,3-5 0,9 1-1,4-1-1,5 5 0,7-2 0,6 2-1,6 0-1,1 4 0,8 1-2,0 0 1,2-1 0,4-2 0,-4-2-1,0 0 1,-5 0 0,-2 0 1,-9 0-1,-7 3 0,-12-3-1,-7 2 2,-11 0 0,-7 1-1,-5-3 0,-6-3 0,-3-1 0,-2-1 0,4-2 0,-4-2 0,-1-3-1,-1 3 0,-1 0 2,-4 0 0,-5 4 0,-9-2-1,-9 3 1,-5-1-1,-7 0 1,-9 3 0,-7-3-1,-9 3-1,-5-3 1,-7 1-1,-6-1 1,-10 5-1,-23 0 0,28 0 1,-28 0-1,0 0 0,0 0 0,0 0 1,-30 23-1,30-23-1,0 0-1,-26 16-1,26-16-1,0 0 1,0 0-2,0 0-3,0 0 0,23 19-4,-23-19-3,0 0-8,23 2-6,-23-2-12,26-7-66,-26 7-3,23-14 0,-23 14 3</inkml:trace>
  </inkml:traceGroup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43.51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E7EBDCAF-DABF-4125-9816-7B8F6D66F72A}" emma:medium="tactile" emma:mode="ink">
          <msink:context xmlns:msink="http://schemas.microsoft.com/ink/2010/main" type="inkDrawing" rotatedBoundingBox="6799,8774 24186,9132 24183,9281 6796,8924" shapeName="Other"/>
        </emma:interpretation>
      </emma:emma>
    </inkml:annotationXML>
    <inkml:trace contextRef="#ctx0" brushRef="#br0">-9 0 1,'0'0'59,"0"0"25,0 0 0,0 0-47,-18 20-1,18-20-2,0 0 0,-7 26-3,7-26-6,16 23-6,5-14-4,18 7-4,12-7-3,18 3-4,19-1-1,18-1-1,21-3 0,23 2-1,21-2 1,20 0-1,31 0 0,23 0 0,29-5 1,22 3-1,25-3-1,18 0 0,21-2 2,17 2-2,20-2 2,18 0 0,19 0 0,16 0-1,33-2 3,20 2 2,33-2 2,20 6 3,24 1 1,20 7 1,7-1 3,16 10 0,-9 0 0,12 4-3,-12 0-3,2 3-3,-4 0-5,-14-5-6,-16 0-12,-28-9-15,-21 4-11,-57-13-1,-28 7-6,-63-15-14,-46 1-48,-48 0-3,-51-10 12,-29 3 37</inkml:trace>
  </inkml:traceGroup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22.151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2E2DFCB-F0C7-40E2-B3A9-84854637334C}" emma:medium="tactile" emma:mode="ink">
          <msink:context xmlns:msink="http://schemas.microsoft.com/ink/2010/main" type="writingRegion" rotatedBoundingBox="5425,240 28058,-7 28188,11857 5555,12105"/>
        </emma:interpretation>
      </emma:emma>
    </inkml:annotationXML>
    <inkml:traceGroup>
      <inkml:annotationXML>
        <emma:emma xmlns:emma="http://www.w3.org/2003/04/emma" version="1.0">
          <emma:interpretation id="{8D51C71C-B67A-44C6-9A91-6D0645235067}" emma:medium="tactile" emma:mode="ink">
            <msink:context xmlns:msink="http://schemas.microsoft.com/ink/2010/main" type="paragraph" rotatedBoundingBox="5425,240 28058,-7 28080,2030 5448,227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046F6CE-ECE8-4E3B-B4D1-6C565786F854}" emma:medium="tactile" emma:mode="ink">
              <msink:context xmlns:msink="http://schemas.microsoft.com/ink/2010/main" type="line" rotatedBoundingBox="5425,240 28058,-7 28080,2030 5448,2278"/>
            </emma:interpretation>
          </emma:emma>
        </inkml:annotationXML>
        <inkml:traceGroup>
          <inkml:annotationXML>
            <emma:emma xmlns:emma="http://www.w3.org/2003/04/emma" version="1.0">
              <emma:interpretation id="{5B1CC6A3-2AF4-4D9B-B296-B4D7C150D7B5}" emma:medium="tactile" emma:mode="ink">
                <msink:context xmlns:msink="http://schemas.microsoft.com/ink/2010/main" type="inkWord" rotatedBoundingBox="5429,554 11109,492 11124,1898 5444,1961"/>
              </emma:interpretation>
              <emma:one-of disjunction-type="recognition" id="oneOf0">
                <emma:interpretation id="interp0" emma:lang="en-US" emma:confidence="0">
                  <emma:literal>SQuare</emma:literal>
                </emma:interpretation>
                <emma:interpretation id="interp1" emma:lang="en-US" emma:confidence="1">
                  <emma:literal>SQ ware</emma:literal>
                </emma:interpretation>
                <emma:interpretation id="interp2" emma:lang="en-US" emma:confidence="0">
                  <emma:literal>square</emma:literal>
                </emma:interpretation>
                <emma:interpretation id="interp3" emma:lang="en-US" emma:confidence="0">
                  <emma:literal>Square</emma:literal>
                </emma:interpretation>
                <emma:interpretation id="interp4" emma:lang="en-US" emma:confidence="0">
                  <emma:literal>SQvare</emma:literal>
                </emma:interpretation>
              </emma:one-of>
            </emma:emma>
          </inkml:annotationXML>
          <inkml:trace contextRef="#ctx0" brushRef="#br0">801 351 51,'28'-23'94,"-28"23"4,23-30-2,-14 2-56,3 2-9,-10-13-5,5 5-9,-11-10-3,-8 7-6,-11 0-1,-9 11-6,-17 8 2,-11 9-1,-14 11-1,-2 10 2,-5 8 0,3 8 1,2 7-1,11 2 3,12 2-2,16 2 2,18-4-2,19 0-1,12-2-1,18-5-1,16 0-1,14-2 0,16 2-1,12 0-1,14 7 2,2 2-1,2 7 1,-2 7 2,-7 3 2,-14 11 5,-16 4 2,-21 8 0,-25-1 1,-17 3-1,-25-5 1,-16-2-2,-18-12 0,-10-6-7,-13-19 0,-12-17-1,-9-17-3,-8-15-3,-8-13-5,-3-12-1,14-2-16,1-15-14,26 8-71,13 2-5,27 10-1,18 4 0</inkml:trace>
          <inkml:trace contextRef="#ctx0" brushRef="#br0" timeOffset="1">2161 602 37,'5'-48'82,"-17"-10"4,-2 0-11,-4 5-45,-19-2-2,2 13-3,-20-2 2,6 21-2,-18 3 3,7 20 0,-16 9 2,9 25-3,-9 13-1,16 27-4,0 11-7,16 17-1,10 11-7,17 4-1,20-1-1,24-5-4,22-17 2,22-15-3,22-22 1,13-24-4,14-29 2,0-27 0,0-16-10,-11-19 4,-15-11-5,-20-12 4,-23 1-4,-26-4 3,-20 11-4,-28 1-11,-16 21-13,-31 3-58,-8 15-12,-8 15-2,1 11 0</inkml:trace>
          <inkml:trace contextRef="#ctx0" brushRef="#br0" timeOffset="2">1951 896 139,'-25'-14'117,"25"14"4,-3 23-5,19 4-67,-6-6-13,22 21-12,7-3-7,14 7-14,12 0-11,4-11-37,12 2-73,-5-12-5,3-6-2,-10-15-4</inkml:trace>
          <inkml:trace contextRef="#ctx0" brushRef="#br0" timeOffset="3">2898 565 47,'0'0'99,"-24"-23"3,24 23 1,-23 0-45,23 0-19,-27 26-2,11-1-10,6 21-4,3 7-10,7 19-1,7 11-3,9 7-3,10 0-1,8-4-5,15-13-1,9-20-3,2-20 3,2-31 0,0-25-7,-6-21 1,-8-16-7,-18-18-3,-2 1-13,-21-10-19,-5 15-57,-11 14-5,-7 15 6,-3 13-4</inkml:trace>
          <inkml:trace contextRef="#ctx0" brushRef="#br0" timeOffset="4">3835 1009 1,'9'-23'44,"5"2"31,-12-9 3,3-7-42,-3 2-12,-9-2 0,0 5-6,-7-3 0,-2 8-1,-9 1-1,-3 10 1,-9 0 2,0 16 1,-7 5-1,3 13 0,-1 7-3,8 17-1,4-1-4,14 13-1,11 3-2,14 3-6,12-7 1,14-9-9,8-9 0,8-21-6,7-12-9,-5-20-2,7-12-7,-16-17 2,2-1-2,-18-10 7,-7 5 4,-15 5 10,-8 6 14,-5 17 6,-14 4 8,21 21 5,-39 11-1,23 15 0,2 8-4,10 10-2,4 9-4,11 1-4,10-4-3,4-10-2,10-8-1,6-16 1,6-18-6,-1-14-3,2-19-6,-4-11-6,-2-12 0,-8-7-1,-1-2 2,-15-4-2,-2 13 8,-11 0 4,-3 17 8,-6 9 6,-6 9 3,10 23 1,0 0-1,0 0 0,-18 39-2,27-9-2,7 0-8,5 0-4,11-2-5,1-10-1,13-2-3,-5-14-3,10-2-6,-9-13-1,4 1 2,-9-11 2,-5 4 6,-11-1 6,-9-1 9,-12 21 8,-10-28 10,10 28 6,-41-7 5,20 19 1,-11-1 0,9 17-3,-5 0-7,12 13-2,4 1-8,10 9 0,6-5-4,15 5-2,9-7-4,13-8-1,8-8-3,11-12-2,9-9-2,5-18-5,9-5-5,-5-19-5,6-2 0,-11-14-3,1 5 5,-16-7 1,-5 4 4,-16-1 7,-14 1 9,-7 8 9,-16-1 8,-7 12 3,-11 0 2,-5 14 3,-14 2 1,7 16 1,-14 5-3,5 19-2,-10 1-3,8 20-1,-3 1-3,12 14-1,2 3-4,16 9-1,9 2-2,17-2-4,22-7-1,17-7-10,21-2-20,1-28-51,22-3-45,2-15-4,0-12-4,-2-19 3</inkml:trace>
        </inkml:traceGroup>
        <inkml:traceGroup>
          <inkml:annotationXML>
            <emma:emma xmlns:emma="http://www.w3.org/2003/04/emma" version="1.0">
              <emma:interpretation id="{23C6E081-0919-4431-AA34-9229B8C60FF2}" emma:medium="tactile" emma:mode="ink">
                <msink:context xmlns:msink="http://schemas.microsoft.com/ink/2010/main" type="inkWord" rotatedBoundingBox="12258,165 15309,131 15332,2170 12281,2203"/>
              </emma:interpretation>
              <emma:one-of disjunction-type="recognition" id="oneOf1">
                <emma:interpretation id="interp5" emma:lang="en-US" emma:confidence="1">
                  <emma:literal>free</emma:literal>
                </emma:interpretation>
                <emma:interpretation id="interp6" emma:lang="en-US" emma:confidence="0">
                  <emma:literal>froe</emma:literal>
                </emma:interpretation>
                <emma:interpretation id="interp7" emma:lang="en-US" emma:confidence="0">
                  <emma:literal>freer</emma:literal>
                </emma:interpretation>
                <emma:interpretation id="interp8" emma:lang="en-US" emma:confidence="0">
                  <emma:literal>flee</emma:literal>
                </emma:interpretation>
                <emma:interpretation id="interp9" emma:lang="en-US" emma:confidence="0">
                  <emma:literal>frees</emma:literal>
                </emma:interpretation>
              </emma:one-of>
            </emma:emma>
          </inkml:annotationXML>
          <inkml:trace contextRef="#ctx0" brushRef="#br0" timeOffset="5">6834 1094 96,'32'-23'92,"14"-14"-5,0-23-3,7-23-86,3-21-3,8-18 0,-6-12-3,0-5 6,-12-2-3,-11 3-1,-15 11 5,-10 16-2,-17 16 7,-16 22 1,-7 19 9,-12 20 1,1 29 10,-10 26 4,12 34-4,-3 19 7,19 44-4,4 25-2,22 35-8,6 20-1,16 17-14,15-2-3,10-6-4,10-10-6,-4-36-4,4-32 0,-12-45-8,-6-41-1,-42-43 0,18-43 4,-41-27 7,-16-17 0,-21-8 10,-12-4 2,-4 11 11,-2 12 3,13 20 6,3 12-4,20 28 1,10 7 2,32 9-3,2 28 0,28-5-4,16 5 1,24-5-3,15-9-3,14-10-1,12-18-4,7-18-2,4-19-6,-6-18 1,-8-17-4,-15-6 0,-17 0 4,-23-1-2,-19 13 4,-17 8 2,-24 19 2,-16 18 2,-12 17 2,-2 18 0,-7 9 1,7 12 1,5 9-1,13 7 0,10 2-3,18 3 1,17-8-1,13-1-1,14-6-5,9-8-3,15-10-4,1-16-5,8-2-3,-15-17-3,5 3 0,-16-11 0,-4 6 5,-24-4 4,-9 4 7,-18 7 6,-14 0 6,9 21 3,-49-11 5,17 16 1,-14 8 2,6 17-2,-6 7 1,14 14-3,-5 9-1,14 9 0,4 5-4,19 5-1,12-5-4,16-7 1,13-5-5,15-18 3,13-19-8,9-16 0,8-20-3,1-19-1,1-16-2,-7-17-3,4-8 0,-13-8-6,-7 5 6,-17-2-1,-9 14 5,-20 7 0,-5 8 5,-19 13 2,-13 8 7,-12 22 3,-10 1 4,-1 17 3,-8 7 2,5 14 2,-4 6-1,9 12 1,4 7-2,14 7-3,10 5-3,13 2-1,16 2-3,13-5-5,12-8-1,15-17-1,9-16-6,7-18 0,7-17-4,0-20-4,2-15-7,-7-22-4,2 0-9,-20-17-5,0 17 6,-24-12 0,-1 18 7,-22-1 5,-4 18 8,-14 2 9,-2 16 10,9 21 4,-37-19 1,37 19 1,-30-2-1,30 2-3,-23 5-1,23-5 0,0 0-2,-21-10-1,21 10 0,-11-23 0,11 23 0,-17-27 2,17 27 4,-25-28 3,25 28 4,-32-14 4,4 14 4,28 0 3,-51 37 1,26 2-1,-10 5-2,12 16-2,-5 9-5,15 10-3,3 4-6,20 9-2,13-2 0,16-4-9,19-3-7,6-18-22,31-1-58,-5-25-39,9-11-2,-4-26-2</inkml:trace>
        </inkml:traceGroup>
        <inkml:traceGroup>
          <inkml:annotationXML>
            <emma:emma xmlns:emma="http://www.w3.org/2003/04/emma" version="1.0">
              <emma:interpretation id="{F08CF844-91A7-45BE-8C6D-5DD3EBC10D16}" emma:medium="tactile" emma:mode="ink">
                <msink:context xmlns:msink="http://schemas.microsoft.com/ink/2010/main" type="inkWord" rotatedBoundingBox="16432,425 28061,297 28079,1958 16451,2085"/>
              </emma:interpretation>
              <emma:one-of disjunction-type="recognition" id="oneOf2">
                <emma:interpretation id="interp10" emma:lang="en-US" emma:confidence="1">
                  <emma:literal>Polynomials</emma:literal>
                </emma:interpretation>
                <emma:interpretation id="interp11" emma:lang="en-US" emma:confidence="0">
                  <emma:literal>polynomials</emma:literal>
                </emma:interpretation>
                <emma:interpretation id="interp12" emma:lang="en-US" emma:confidence="0">
                  <emma:literal>Polynomial</emma:literal>
                </emma:interpretation>
                <emma:interpretation id="interp13" emma:lang="en-US" emma:confidence="0">
                  <emma:literal>polynomial</emma:literal>
                </emma:interpretation>
                <emma:interpretation id="interp14" emma:lang="en-US" emma:confidence="0">
                  <emma:literal>Palymomials</emma:literal>
                </emma:interpretation>
              </emma:one-of>
            </emma:emma>
          </inkml:annotationXML>
          <inkml:trace contextRef="#ctx0" brushRef="#br0" timeOffset="6">11252 205 133,'-27'-34'103,"27"34"4,-30-21-2,30 21-66,-12 32-2,14 17-11,21 29-10,5 24-8,11 18-2,5 21-3,9-1-6,3-3-3,-3-17-4,-5-23 1,-13-35-8,-7-27 1,-28-35-2,7-33-3,-31-24 6,-8-13 0,-19-22 5,-9-12 1,-11-11 8,-3-5 3,0 4 2,5 3 7,11 7-2,10 7 3,18 13-2,16 10 2,21 18-2,18 7 0,21 17-2,19 6-2,13 10-3,15 6 0,11 14-2,11 12 0,0 9 3,-1 12 1,-13 13 1,-18 8 3,-16 11 5,-30 4-2,-18 8 5,-36-8-4,-22 1-1,-23-10-2,-14-4-3,-12-14-5,-11-12-7,-1-9-10,1-16-17,23 9-35,9-20-49,23 4 0,14-7-5,30 7 1</inkml:trace>
          <inkml:trace contextRef="#ctx0" brushRef="#br0" timeOffset="7">12621 1089 121,'42'12'104,"-10"-14"1,-4-14-4,-5-10-59,-12-25-20,8 1-4,-10-17-11,-4-3-3,-12-4 2,-5 1-1,-15 3 2,-13 10-2,-20 7 3,-9 19 0,-16 13 2,-3 25-1,-4 19 1,8 26 0,13 11-2,20 16 1,26 7-4,29 3-1,26-10-6,28-16-7,30 0-21,4-35-47,19-13-36,-3-21-5,3-17 1,-14-15-4</inkml:trace>
          <inkml:trace contextRef="#ctx0" brushRef="#br0" timeOffset="8">13078-97 168,'0'0'111,"40"32"4,-15 5-4,-7 12-72,8 18-12,-8 16-4,5 9-9,-9 7-6,0 0-4,-7-4-6,-2-9-1,-3-15-4,-2-15 1,2-20-1,-2-36 1,7 26-1,-7-26 4,30-14-1,-4 0 3,8 3 0,8 1 1,9 10-1,6 3-5,10 11-14,-4-5-26,8 12-61,-4-1-7,-7-4 4,-5-2-6</inkml:trace>
          <inkml:trace contextRef="#ctx0" brushRef="#br0" timeOffset="9">14108 542 89,'37'30'91,"-2"-2"2,6 2-3,3 2-56,-5-6-10,7 1-13,-6-6-7,1-2-6,-2 1-6,-4-3-10,-3 3-41,-2-1-36,-9-8 2,2 8-4</inkml:trace>
          <inkml:trace contextRef="#ctx0" brushRef="#br0" timeOffset="10">14757 321 227,'-7'32'127,"-9"12"-2,-1 25-1,-15 10-88,9 34-12,-9 14-16,-1 4-23,13 22-35,-4-19-75,11-12-1,1-23-4,10-23 0</inkml:trace>
          <inkml:trace contextRef="#ctx0" brushRef="#br0" timeOffset="11">15477 718 91,'-25'34'108,"8"-13"3,-1 0 3,18-21-55,-28 32-12,28-32-11,0 0-11,0 0-7,5-48-7,11-1-4,9-6-3,1-10 0,4-2-3,0-2 2,2 4-2,-2 12-1,-2 9 0,2 21 2,-5 19-2,-2 20 0,-2 21 0,-7 18 1,0 14-1,-3 12-1,3 5 1,-2-1-3,4-9 1,5-18-3,6-19 2,6-20 0,1-26 1,3-21 1,0-16-1,-2-13 3,-3-10-1,-2-5 3,-2 5 0,-5 12 2,-5 15-2,-18 40 2,28-20 0,-28 20-1,23 50 1,-9 1-7,0 5-10,14 11-26,-5-14-54,21 0-27,2-14-5,9-9 2</inkml:trace>
          <inkml:trace contextRef="#ctx0" brushRef="#br0" timeOffset="12">16950 436 103,'-12'-21'104,"-2"1"0,14 20 1,-48-24-54,27 31-2,-20-4-10,6 27-6,-11 4-8,4 19-5,-4 10-5,9 8-3,7 6-6,14 1-1,16-9-4,14-11 0,16-19-2,11-16-1,8-23 1,4-18-2,-2-19 1,-5-16-3,-2-12 0,-17-16-4,-6 3 0,-14-3-1,-7 10 1,-14-1 0,-4 17 3,-12 6 0,-9 19 5,-3 19 4,-4 15 3,2 17 2,0 14 0,7 18 1,12 7-2,16 11 2,16 1-4,18-1 1,16-8-6,17-13-6,18-6-23,1-25-78,10-10-13,-1-16-5,-3-11 1</inkml:trace>
          <inkml:trace contextRef="#ctx0" brushRef="#br0" timeOffset="13">17402 845 152,'0'0'106,"0"0"2,0 0-6,-7-40-73,17 6-2,15-5-9,-2-10-8,9-4-7,5-2 1,3 6-2,-1 8 3,2 11 2,-4 18 1,0 19 0,-2 16 0,-3 21 0,-9 9-2,3 9 0,-8 3-4,3-3-2,0-9-1,-1-13 0,4-22 0,-1-16 1,2-20-1,0-17 1,3-13 1,0-14-1,2-3 2,-2 0-3,4 8 3,0 13-1,-2 21 1,-2 20 1,-5 22-1,-2 18 2,-3 13-3,1 6 3,-3 9-4,0-5 2,5-7-4,4-14 2,5-16-1,5-14 0,-1-16 0,1-14-1,2-13 3,-7-8-2,0-6 2,-5-5-2,-4 4 2,-5 8-2,-4 11 3,-12 30-1,0 0 0,0 0-1,23 18 0,-18 19 1,4 9-2,5 3 1,4-3-4,5-7 2,10-7-3,4-15 2,4-10 0,1-14 0,-1-14 1,-2-9 0,-2-7 2,-7-2 0,-4-5 2,-5 5-1,-5 6 4,-5 10 1,-11 23 2,0 0 0,0 0 2,23 16-1,-18 14-1,6 14 0,1 0-4,9 5 0,7-6-4,4-6-1,7-4-1,3-10 0,6-12-1,-2-13 1,3-10-2,-8-13-4,1-5-3,-10-12-10,5 10-21,-21-9-78,-2 6-1,-9 3-3,-3 11 2</inkml:trace>
          <inkml:trace contextRef="#ctx0" brushRef="#br0" timeOffset="14">19586 115 274,'0'0'127,"-21"-18"2,21 18-9,0 0-118,0 0-42,-2 23-78,2-23-3,25 11-6,-25-11 1</inkml:trace>
          <inkml:trace contextRef="#ctx0" brushRef="#br0" timeOffset="15">20420 522 120,'20'2'99,"-20"-2"2,33-19-3,-33 19-70,14-44-5,-8 17-3,-8-10-7,-2 5-6,-6-3 0,-6 5 0,-7 2 1,-9 14 2,-10 7 2,-4 19 0,-7 9-2,0 18 2,-5 9-1,7 12-1,5 5-2,18 4-2,12-6-4,14-8 1,18-18-2,16-14-1,19-18 0,7-17-2,9-18 0,2-16-4,-2-9 1,-5-8-2,-6-1 2,-12-1-1,-12 10 4,-14 6 0,-11 17 4,-7 32 1,0 0 3,-23 25 1,5 21 0,2 21 1,4 7-4,17 7 1,11-3-3,14-8 0,21-19-2,16-19 0,16-25-2,7-26-3,9-25 0,-4-25-5,-3-14 0,-9-18-5,-9-6 2,-21-3-2,-7 3 5,-18 6 3,-14 15 5,-14 15 7,-9 18 5,-14 25 4,-12 16 2,0 29 2,-9 13-1,3 25-3,4 14-1,9 24-5,10 4-4,18 6 0,18-1-4,17-5-3,20-14-4,12-21-1,19-20-3,1-28 0,8-21-1,-7-28-2,-3-16 2,-11-18 2,-9-7 4,-15-2 1,-13 4 8,-11 11 1,-12 8 5,-3 20 3,-9 12 0,-2 23 1,0 0 0,19 44-2,-1-2-5,12 11-2,10 7-4,13 7-1,11 2-2,8 0 2,-3 3-1,1-3 5,-15-7 4,-11 1 3,-21-13 2,-19-1 4,-29-17-1,-14 1 0,-23-15-3,-12-6-7,-7-10-10,-9-14-19,16 10-75,-2-14-37,13 4 1,10-6-7</inkml:trace>
        </inkml:traceGroup>
      </inkml:traceGroup>
    </inkml:traceGroup>
    <inkml:traceGroup>
      <inkml:annotationXML>
        <emma:emma xmlns:emma="http://www.w3.org/2003/04/emma" version="1.0">
          <emma:interpretation id="{D084C45A-240D-4F85-910A-5CF1C3B8B952}" emma:medium="tactile" emma:mode="ink">
            <msink:context xmlns:msink="http://schemas.microsoft.com/ink/2010/main" type="paragraph" rotatedBoundingBox="9729,2250 14246,2943 13855,5493 9338,480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FA20B528-D08E-4C46-8D12-C6069E74E2A2}" emma:medium="tactile" emma:mode="ink">
              <msink:context xmlns:msink="http://schemas.microsoft.com/ink/2010/main" type="line" rotatedBoundingBox="9729,2250 14246,2943 13855,5493 9338,4800"/>
            </emma:interpretation>
          </emma:emma>
        </inkml:annotationXML>
        <inkml:traceGroup>
          <inkml:annotationXML>
            <emma:emma xmlns:emma="http://www.w3.org/2003/04/emma" version="1.0">
              <emma:interpretation id="{5CB5D5C4-4E3B-48B4-AB20-25E919B2ED8A}" emma:medium="tactile" emma:mode="ink">
                <msink:context xmlns:msink="http://schemas.microsoft.com/ink/2010/main" type="inkWord" rotatedBoundingBox="9729,2250 14246,2943 13855,5493 9338,4800"/>
              </emma:interpretation>
              <emma:one-of disjunction-type="recognition" id="oneOf3">
                <emma:interpretation id="interp15" emma:lang="en-US" emma:confidence="1">
                  <emma:literal>why?</emma:literal>
                </emma:interpretation>
                <emma:interpretation id="interp16" emma:lang="en-US" emma:confidence="0">
                  <emma:literal>why??</emma:literal>
                </emma:interpretation>
                <emma:interpretation id="interp17" emma:lang="en-US" emma:confidence="0">
                  <emma:literal>whey?</emma:literal>
                </emma:interpretation>
                <emma:interpretation id="interp18" emma:lang="en-US" emma:confidence="0">
                  <emma:literal>wiry?</emma:literal>
                </emma:interpretation>
                <emma:interpretation id="interp19" emma:lang="en-US" emma:confidence="0">
                  <emma:literal>way?</emma:literal>
                </emma:interpretation>
              </emma:one-of>
            </emma:emma>
          </inkml:annotationXML>
          <inkml:trace contextRef="#ctx0" brushRef="#br1" timeOffset="10019.9704">4133 2717 44,'0'0'95,"0"0"2,0 0 2,20 44-64,-13-10-3,12 24-3,-1 11-11,12 17-3,5 6-8,9 5-3,2 5-7,7-10 6,5-9-9,-3-18 7,3-21-6,-7-21 1,-3-21 0,-9-23 1,-4-20 5,-10-15-3,-8-11 10,-4 3-3,-13-1 9,3 12 0,-10 11 3,2 22 1,5 20-2,0 0-2,-9 39-3,23 9-3,7 10-4,11 7-1,12 4-4,11-2 7,5-9-6,12-10 7,2-20-4,2-17 1,-7-27 2,-2-16 1,-12-28 3,-6-14-7,-17-21 7,-16-2-8,-16-4 5,-13 4-3,-20 7-2,-6 9-5,-5 16-3,-2 15-13,9 24-15,-5-4-24,42 30-68,-36 0-1,36 0-2,11 23 2</inkml:trace>
          <inkml:trace contextRef="#ctx0" brushRef="#br1" timeOffset="10475.5698">5624 2505 127,'16'-24'108,"-16"24"6,26 3-2,-26-3-71,39 53-5,-16 0-11,11 23-8,-4 19-7,5 13 0,0 10-8,-3 2 1,3-9-4,-5-12 1,-3-23-2,-1-20 2,-1-31 1,-4-25-1,0-28 2,-3-20-1,-2-19 3,1-9-2,-1-7 1,4 2-1,-1 12 3,4 13-1,-2 22 1,4 24 1,-2 31-1,5 28 0,-7 20-2,2 19 1,0 18-8,-2 5-3,4 11-28,-13-18-65,13-14-26,-4-23 1,9-23-3</inkml:trace>
          <inkml:trace contextRef="#ctx0" brushRef="#br1" timeOffset="11100.6086">6771 2837 130,'0'25'112,"0"8"0,3 8-1,10 15-77,-3-8-10,10 10-8,4-10-9,6-4-2,7-9-8,2-19-2,7-16-4,-5-18-1,3-10 0,-9-11-1,-5-5 3,-7 0 3,-11 2 8,-5 12 5,-14 7 5,7 23 4,-26-7 1,26 7 2,-34 46-2,22-4 1,5 6-5,9 13-3,5 5-3,16 11-1,14 8-4,14 7 0,14 5-2,6 3-3,8 6 1,4-2-4,0 7 2,-7-1-1,-4-3 1,-12-4 1,-14-1-1,-18-5 6,-14-7-1,-14-9 4,-14-17-2,-9-13 5,-19-21-2,-4-18 0,-12-28-1,5-21-2,-2-28 2,4-16-4,2-18 2,13-5-6,8-9 1,7-5-9,19 17-15,-5-12-38,16 18-66,5 7-4,9 10-1,0 4-1</inkml:trace>
          <inkml:trace contextRef="#ctx0" brushRef="#br1" timeOffset="11600.6261">7877 2375 128,'39'-23'116,"8"2"-4,3 5 2,-1 0-79,13 16-2,-18 0-4,9 14-12,-16 0 7,2 16-11,-13 2 6,-8 14-5,-13 5 2,-12 11-4,-14 3-5,-7 4 1,-6 5-4,-3-2 1,0-1-4,2-4-1,8-4-4,8-8-3,12-6-11,5-17-27,23 2-84,-1-8-5,10-1 1,3-6-3</inkml:trace>
          <inkml:trace contextRef="#ctx0" brushRef="#br1" timeOffset="12058.6187">8530 3982 160,'0'0'120,"24"-7"0,-18-16-4,1-14-73,0 12-19,-9-5-6,2 4-4,-9 3-10,9 23 9,-26-25-2,26 25 1,-43 2-1,19 12-3,-3 4 0,8 8-4,1 2 5,4 4-9,7-2 2,7-2-2,12-5-1,-12-23 0,36 20-2,-8-26 0,2-8 1,0-7 0,-2-4 0,-10-3 2,-8 2 2,-8 6 1,-2 20 3,-32-19 1,-1 21 0,-4 12 1,-2 2-2,4 10 0,5 6-5,5-2-8,16 9-25,-3-11-95,24-7-10,-12-21 0,41 5-4</inkml:trace>
        </inkml:traceGroup>
      </inkml:traceGroup>
    </inkml:traceGroup>
    <inkml:traceGroup>
      <inkml:annotationXML>
        <emma:emma xmlns:emma="http://www.w3.org/2003/04/emma" version="1.0">
          <emma:interpretation id="{09116F01-91EC-469D-8DDA-E9695A6D74B9}" emma:medium="tactile" emma:mode="ink">
            <msink:context xmlns:msink="http://schemas.microsoft.com/ink/2010/main" type="paragraph" rotatedBoundingBox="17318,5934 17483,9613 16751,9646 16586,5966" alignmentLevel="5"/>
          </emma:interpretation>
        </emma:emma>
      </inkml:annotationXML>
      <inkml:traceGroup>
        <inkml:annotationXML>
          <emma:emma xmlns:emma="http://www.w3.org/2003/04/emma" version="1.0">
            <emma:interpretation id="{3FE90083-5D43-433B-8B9E-7982C0953E32}" emma:medium="tactile" emma:mode="ink">
              <msink:context xmlns:msink="http://schemas.microsoft.com/ink/2010/main" type="line" rotatedBoundingBox="17318,5934 17483,9613 16751,9646 16586,5966"/>
            </emma:interpretation>
          </emma:emma>
        </inkml:annotationXML>
        <inkml:traceGroup>
          <inkml:annotationXML>
            <emma:emma xmlns:emma="http://www.w3.org/2003/04/emma" version="1.0">
              <emma:interpretation id="{A6949A4E-342A-4F1B-8E2D-59DF231BDA4C}" emma:medium="tactile" emma:mode="ink">
                <msink:context xmlns:msink="http://schemas.microsoft.com/ink/2010/main" type="inkWord" rotatedBoundingBox="17318,5934 17483,9613 16751,9646 16586,5966"/>
              </emma:interpretation>
              <emma:one-of disjunction-type="recognition" id="oneOf4">
                <emma:interpretation id="interp20" emma:lang="en-US" emma:confidence="0">
                  <emma:literal>is</emma:literal>
                </emma:interpretation>
                <emma:interpretation id="interp21" emma:lang="en-US" emma:confidence="0">
                  <emma:literal>Is</emma:literal>
                </emma:interpretation>
                <emma:interpretation id="interp22" emma:lang="en-US" emma:confidence="0">
                  <emma:literal>I's</emma:literal>
                </emma:interpretation>
                <emma:interpretation id="interp23" emma:lang="en-US" emma:confidence="0">
                  <emma:literal>it's</emma:literal>
                </emma:interpretation>
                <emma:interpretation id="interp24" emma:lang="en-US" emma:confidence="0">
                  <emma:literal>its</emma:literal>
                </emma:interpretation>
              </emma:one-of>
            </emma:emma>
          </inkml:annotationXML>
          <inkml:trace contextRef="#ctx0" brushRef="#br2" timeOffset="51388.5913">11215 5732 154,'-20'7'113,"20"-7"2,-35 7-4,35-7-74,0 0-4,0 0-9,35-12-6,8 8-5,6-1-6,13 0-6,12 5-9,0-4-13,16 11-21,-12-10-64,1-1-12,-7-3-3,-10-5 1</inkml:trace>
          <inkml:trace contextRef="#ctx0" brushRef="#br2" timeOffset="51803.2182">11656 5397 143,'0'0'111,"14"30"1,-14 14-4,5 18-75,-10 8-11,10 10-17,2 11-45,2-1-64,-2-12-6,4-6-6,1-22 1</inkml:trace>
          <inkml:trace contextRef="#ctx0" brushRef="#br2" timeOffset="47489.9636">11395 8008 93,'0'0'87,"30"14"-16,-30-14-12,0 0-11,33 25-12,-33-25-7,37 30-7,-19-9-5,12 7-4,-2 7-5,4 6-2,3 8-2,-3 8 1,0 6-2,-6 4 5,-5 0 0,-8 6 3,-10-1 5,-6 2-4,-15-7 3,2-3-4,-14-8 0,0-8-12,-3-1-10,-1-15-32,8-9-70,1-7-1,0-7-5,4-4 1</inkml:trace>
          <inkml:trace contextRef="#ctx0" brushRef="#br2" timeOffset="48872.8403">11532 7099 30,'0'0'87,"-5"-28"2,5 28 1,0 0-46,-7-23-12,7 23 1,0 0-11,9 23-3,-6 0-4,4 14-1,-3 7-6,3 11-1,0 10-1,0 4-4,2-2 0,0-5-2,1-9 1,-1-11-2,0-12 3,-9-30-1,21 7-1,-21-7 1,21-44-2,-12 14 0,0 0 0,0 2 1,3 8-2,-12 20 2,32-21-2,-32 21 3,44 21 1,-14 2-1,2 7 0,1 2-1,-1 3 2,0 2-2,-9-3 2,-2 3-1,-9-9 3,-10 0 2,-11-5 0,-7 0 2,-10-5-3,-8 1 1,-10-5-1,0-5-8,-2 0-17,-7-14-27,2-2-62,7-2 0,2-9-4,12 2 1</inkml:trace>
        </inkml:traceGroup>
      </inkml:traceGroup>
    </inkml:traceGroup>
    <inkml:traceGroup>
      <inkml:annotationXML>
        <emma:emma xmlns:emma="http://www.w3.org/2003/04/emma" version="1.0">
          <emma:interpretation id="{1C0D88D2-1B9D-4210-A637-D2E860C93984}" emma:medium="tactile" emma:mode="ink">
            <msink:context xmlns:msink="http://schemas.microsoft.com/ink/2010/main" type="paragraph" rotatedBoundingBox="13540,7320 13837,12001 12973,12056 12676,7375" alignmentLevel="3"/>
          </emma:interpretation>
        </emma:emma>
      </inkml:annotationXML>
      <inkml:traceGroup>
        <inkml:annotationXML>
          <emma:emma xmlns:emma="http://www.w3.org/2003/04/emma" version="1.0">
            <emma:interpretation id="{6AE4C879-8196-408F-AD3B-D67FA02FE4CC}" emma:medium="tactile" emma:mode="ink">
              <msink:context xmlns:msink="http://schemas.microsoft.com/ink/2010/main" type="line" rotatedBoundingBox="13540,7320 13837,12001 12973,12056 12676,7375">
                <msink:destinationLink direction="with" ref="{D75E3AA2-33E7-40AA-8BEB-156D0E6413A8}"/>
              </msink:context>
            </emma:interpretation>
          </emma:emma>
        </inkml:annotationXML>
        <inkml:traceGroup>
          <inkml:annotationXML>
            <emma:emma xmlns:emma="http://www.w3.org/2003/04/emma" version="1.0">
              <emma:interpretation id="{D1B1496F-EE1C-4732-9D37-77F0439900FA}" emma:medium="tactile" emma:mode="ink">
                <msink:context xmlns:msink="http://schemas.microsoft.com/ink/2010/main" type="inkWord" rotatedBoundingBox="13540,7320 13837,12001 12973,12056 12676,7375"/>
              </emma:interpretation>
              <emma:one-of disjunction-type="recognition" id="oneOf5">
                <emma:interpretation id="interp25" emma:lang="en-US" emma:confidence="0">
                  <emma:literal>!</emma:literal>
                </emma:interpretation>
                <emma:interpretation id="interp26" emma:lang="en-US" emma:confidence="0">
                  <emma:literal>#</emma:literal>
                </emma:interpretation>
                <emma:interpretation id="interp27" emma:lang="en-US" emma:confidence="0">
                  <emma:literal>?</emma:literal>
                </emma:interpretation>
                <emma:interpretation id="interp28" emma:lang="en-US" emma:confidence="0">
                  <emma:literal>k</emma:literal>
                </emma:interpretation>
                <emma:interpretation id="interp29" emma:lang="en-US" emma:confidence="0">
                  <emma:literal>+</emma:literal>
                </emma:interpretation>
              </emma:one-of>
            </emma:emma>
          </inkml:annotationXML>
          <inkml:trace contextRef="#ctx0" brushRef="#br2" timeOffset="33076.0898">7658 11399 51,'0'0'101,"-21"0"8,21 0 0,0 0-40,0 0-18,-21-13-12,21 13-8,0 0-7,0 0-4,21-14-7,-21 14-3,37-3-4,-7 3-3,2 3-1,10 1-1,2 6 0,4-1-2,1 5-1,-1 0-2,-4-1 1,-2-1-2,-8 0 2,-8-6-4,-6-1 1,-20-5-3,26-5 3,-26 5 0,0 0-1,-12-23 0,12 23-3,-34-16 1,8 12-1,-13-3 2,0 7-1,-10-3 0,1 8 2,-5-3 0,2 3 5,0 2 1,0 0 6,10 0 1,1-3 6,8 1-1,2-7 2,30 2 3,-34-5-2,34 5 1,0 0-3,0 0-1,0 0-4,30-21 1,-3 14-3,8 3-1,6 1-1,6-1-1,6 1 0,2 1-1,-2 2 1,0 0-1,-7-2-1,-4-1 0,-5 1 0,-7-2 1,-7-1-2,-23 5 1,28-9-4,-28 9 0,0 0-6,0 0-7,21-5-24,-21 5-61,0 0-19,0 0 1,-21 9-4</inkml:trace>
          <inkml:trace contextRef="#ctx0" brushRef="#br2" timeOffset="46325.1742">7729 6882 1,'-20'-44'45,"20"44"35,-37-26 0,7 17-52,2 14 2,-7 6 0,1 12-4,-3 10-4,0 8-2,2 8-8,5 8-2,9 1-4,10 0-3,9-5-3,11-7-1,9-11-3,12-14-1,5-15-1,4-17 0,3-12 1,-1-12 0,-6-6 1,-3-10 0,-6 2 3,-10 6 3,-9 3 4,-7 10 1,-7 9 4,7 21 2,-26 0 2,13 24 3,1 3-1,7 13 0,8 1-3,13 12-1,9-7-7,14 1-4,17-6-18,6-13-29,5-14-58,9-5-5,-2-18 1,2-5-5</inkml:trace>
          <inkml:trace contextRef="#ctx0" brushRef="#br2" timeOffset="41592.5217">7570 7957 9,'0'0'84,"0"0"4,0 0-12,0 0-23,-28 7-5,28-7-10,-23 23-6,14 1-6,-9-1-4,4 11-5,-7 5-1,2 17-2,-4 6-2,3 14 1,1 10-6,5 6 2,7 12-5,10 2-11,15 0-8,8-9-29,20-7-65,5-11-5,6-17 0,6-9-3</inkml:trace>
        </inkml:traceGroup>
      </inkml:traceGroup>
    </inkml:traceGroup>
    <inkml:traceGroup>
      <inkml:annotationXML>
        <emma:emma xmlns:emma="http://www.w3.org/2003/04/emma" version="1.0">
          <emma:interpretation id="{25F14241-FE56-4FDD-806A-4B4E86E33BCE}" emma:medium="tactile" emma:mode="ink">
            <msink:context xmlns:msink="http://schemas.microsoft.com/ink/2010/main" type="paragraph" rotatedBoundingBox="15553,8643 15970,11056 15123,11202 14706,879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6C0D9E1-EF78-44D5-A34F-4D0B4042FFF1}" emma:medium="tactile" emma:mode="ink">
              <msink:context xmlns:msink="http://schemas.microsoft.com/ink/2010/main" type="line" rotatedBoundingBox="15553,8643 15970,11056 15123,11202 14706,8790"/>
            </emma:interpretation>
          </emma:emma>
        </inkml:annotationXML>
        <inkml:traceGroup>
          <inkml:annotationXML>
            <emma:emma xmlns:emma="http://www.w3.org/2003/04/emma" version="1.0">
              <emma:interpretation id="{F25FBF84-B7B2-4BB1-9DB7-20EDF3DA8E69}" emma:medium="tactile" emma:mode="ink">
                <msink:context xmlns:msink="http://schemas.microsoft.com/ink/2010/main" type="inkWord" rotatedBoundingBox="15553,8643 15970,11056 15123,11202 14706,8790"/>
              </emma:interpretation>
              <emma:one-of disjunction-type="recognition" id="oneOf6">
                <emma:interpretation id="interp30" emma:lang="en-US" emma:confidence="0">
                  <emma:literal>f</emma:literal>
                </emma:interpretation>
                <emma:interpretation id="interp31" emma:lang="en-US" emma:confidence="0">
                  <emma:literal>¥</emma:literal>
                </emma:interpretation>
                <emma:interpretation id="interp32" emma:lang="en-US" emma:confidence="0">
                  <emma:literal>b</emma:literal>
                </emma:interpretation>
                <emma:interpretation id="interp33" emma:lang="en-US" emma:confidence="0">
                  <emma:literal>£</emma:literal>
                </emma:interpretation>
                <emma:interpretation id="interp34" emma:lang="en-US" emma:confidence="0">
                  <emma:literal>N</emma:literal>
                </emma:interpretation>
              </emma:one-of>
            </emma:emma>
          </inkml:annotationXML>
          <inkml:trace contextRef="#ctx0" brushRef="#br2" timeOffset="27004.1101">9738 8181 1,'0'0'25,"0"0"53,0 0-2,0 0-35,0 0 0,4-20-5,-4 20-3,0 0-3,0 0-2,0 0-2,21 0-1,-21 0-1,9 20-2,-9-20-4,7 44 0,-4-7-4,6 12 0,-4 11-4,4 9-2,-2 5-3,0 4-7,6 10-2,-6-7-10,14-3-13,-16-18-26,11-11-57,-4-8-4,-3-20-1,-9-21 4</inkml:trace>
          <inkml:trace contextRef="#ctx0" brushRef="#br2" timeOffset="27961.7773">9505 9629 73,'0'0'101,"0"0"4,4-21 0,-4 21-49,0 0-21,42-7-2,-17 7-9,14 12-7,3 2-3,13 11-3,8 5-3,6 14 0,5 7-4,0 9 2,-5 9-4,-2 7 0,-7 0-1,-12 3-1,-13-1 1,-12-4-2,-14-2 2,-11-5-3,-14-14 3,-12-12-1,-11-8 0,-5-17 0,-4-14-2,-3-14 1,2-15 0,3-10 0,12-12 0,6-8 1,16-10 0,10 0 1,14-3 0,15 4-1,10-1-1,9 0-3,7 7-7,3-3-13,6 22-29,-6-3-61,-6 2-2,-3 8-2,-13-1 1</inkml:trace>
        </inkml:traceGroup>
      </inkml:traceGroup>
    </inkml:traceGroup>
  </inkml:traceGroup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0" timeString="2013-05-21T04:37:51.634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0E9F945F-0FF4-4838-B716-E3273623AFA5}" emma:medium="tactile" emma:mode="ink">
          <msink:context xmlns:msink="http://schemas.microsoft.com/ink/2010/main" type="writingRegion" rotatedBoundingBox="33095,14881 33110,14881 33110,14896 33095,14896"/>
        </emma:interpretation>
      </emma:emma>
    </inkml:annotationXML>
    <inkml:traceGroup>
      <inkml:annotationXML>
        <emma:emma xmlns:emma="http://www.w3.org/2003/04/emma" version="1.0">
          <emma:interpretation id="{C9866776-9E4A-4743-BBFC-07433E92C17A}" emma:medium="tactile" emma:mode="ink">
            <msink:context xmlns:msink="http://schemas.microsoft.com/ink/2010/main" type="paragraph" rotatedBoundingBox="33095,14881 33110,14881 33110,14896 33095,1489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43EF0DA-981C-4C13-8E79-BD50B74B4A32}" emma:medium="tactile" emma:mode="ink">
              <msink:context xmlns:msink="http://schemas.microsoft.com/ink/2010/main" type="line" rotatedBoundingBox="33095,14881 33110,14881 33110,14896 33095,14896"/>
            </emma:interpretation>
          </emma:emma>
        </inkml:annotationXML>
        <inkml:traceGroup>
          <inkml:annotationXML>
            <emma:emma xmlns:emma="http://www.w3.org/2003/04/emma" version="1.0">
              <emma:interpretation id="{60961BDF-9AF3-43E9-A847-18C2E01A7C4D}" emma:medium="tactile" emma:mode="ink">
                <msink:context xmlns:msink="http://schemas.microsoft.com/ink/2010/main" type="inkWord" rotatedBoundingBox="33095,14881 33110,14881 33110,14896 33095,14896"/>
              </emma:interpretation>
              <emma:one-of disjunction-type="recognition" id="oneOf0">
                <emma:interpretation id="interp0" emma:lang="en-US" emma:confidence="0">
                  <emma:literal>.</emma:literal>
                </emma:interpretation>
                <emma:interpretation id="interp1" emma:lang="en-US" emma:confidence="0">
                  <emma:literal>v</emma:literal>
                </emma:interpretation>
                <emma:interpretation id="interp2" emma:lang="en-US" emma:confidence="0">
                  <emma:literal>}</emma:literal>
                </emma:interpretation>
                <emma:interpretation id="interp3" emma:lang="en-US" emma:confidence="0">
                  <emma:literal>w</emma:literal>
                </emma:interpretation>
                <emma:interpretation id="interp4" emma:lang="en-US" emma:confidence="0">
                  <emma:literal>3</emma:literal>
                </emma:interpretation>
              </emma:one-of>
            </emma:emma>
          </inkml:annotationXML>
          <inkml:trace contextRef="#ctx0" brushRef="#br0">0 0,'0'0,"0"0,0 0,0 0,0 0</inkml:trace>
        </inkml:traceGroup>
      </inkml:traceGroup>
    </inkml:traceGroup>
  </inkml:traceGroup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16:48.104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9177342E-0416-47D2-8AF6-430955DF7071}" emma:medium="tactile" emma:mode="ink">
          <msink:context xmlns:msink="http://schemas.microsoft.com/ink/2010/main" type="writingRegion" rotatedBoundingBox="1497,811 31643,559 31741,12208 1595,12460"/>
        </emma:interpretation>
      </emma:emma>
    </inkml:annotationXML>
    <inkml:traceGroup>
      <inkml:annotationXML>
        <emma:emma xmlns:emma="http://www.w3.org/2003/04/emma" version="1.0">
          <emma:interpretation id="{02A8F4BD-65A4-411E-9984-3D4852613837}" emma:medium="tactile" emma:mode="ink">
            <msink:context xmlns:msink="http://schemas.microsoft.com/ink/2010/main" type="paragraph" rotatedBoundingBox="4525,720 31412,590 31426,3562 4540,369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0FA805F-051F-48D7-ABE1-B9E9B8D37D03}" emma:medium="tactile" emma:mode="ink">
              <msink:context xmlns:msink="http://schemas.microsoft.com/ink/2010/main" type="line" rotatedBoundingBox="4525,720 31412,590 31426,3562 4540,3692"/>
            </emma:interpretation>
          </emma:emma>
        </inkml:annotationXML>
        <inkml:traceGroup>
          <inkml:annotationXML>
            <emma:emma xmlns:emma="http://www.w3.org/2003/04/emma" version="1.0">
              <emma:interpretation id="{D4C71889-7A27-4624-AFC9-3EA75F62B0C0}" emma:medium="tactile" emma:mode="ink">
                <msink:context xmlns:msink="http://schemas.microsoft.com/ink/2010/main" type="inkWord" rotatedBoundingBox="4526,890 8884,869 8893,2717 4535,2738"/>
              </emma:interpretation>
              <emma:one-of disjunction-type="recognition" id="oneOf0">
                <emma:interpretation id="interp0" emma:lang="en-US" emma:confidence="0">
                  <emma:literal>Real</emma:literal>
                </emma:interpretation>
                <emma:interpretation id="interp1" emma:lang="en-US" emma:confidence="0">
                  <emma:literal>Read</emma:literal>
                </emma:interpretation>
                <emma:interpretation id="interp2" emma:lang="en-US" emma:confidence="0">
                  <emma:literal>sheaf</emma:literal>
                </emma:interpretation>
                <emma:interpretation id="interp3" emma:lang="en-US" emma:confidence="0">
                  <emma:literal>teal</emma:literal>
                </emma:interpretation>
                <emma:interpretation id="interp4" emma:lang="en-US" emma:confidence="0">
                  <emma:literal>Rear</emma:literal>
                </emma:interpretation>
              </emma:one-of>
            </emma:emma>
          </inkml:annotationXML>
          <inkml:trace contextRef="#ctx0" brushRef="#br0">0 485 111,'17'-57'104,"3"-3"4,8-7-2,7 9-61,2-9-11,20 16-4,6 0-11,11 14-5,6 10-3,13 17-3,-1 17-3,0 21-1,-2 25-4,-9 19 1,-12 22-4,-22 17-3,-20 21-9,-24-1-15,-13 13-13,-27-22-25,-6-9-42,-13-18-4,-6-19 4,0-30 10</inkml:trace>
          <inkml:trace contextRef="#ctx0" brushRef="#br0" timeOffset="-329.3236">247 552 39,'0'0'90,"-11"-37"7,2 16 2,9 21-36,-12-34-7,12 34-11,0 0-8,0 0-6,0 0-7,7 32-5,-2 21-5,4 21-7,0 23-3,-2 19-8,7 24-10,-7-1-18,14 13-27,-12-22-60,9-20 1,-11-31-2,5-31 1</inkml:trace>
          <inkml:trace contextRef="#ctx0" brushRef="#br0" timeOffset="165.9221">534 1192 106,'18'-21'96,"3"26"7,11 18-31,-2-3-20,26 31-3,-10 2-12,18 21-6,1 2-12,11 5-12,5 0-29,-5-21-40,10-5-51,-5-20-6,-3-23 1,-9-24-3</inkml:trace>
          <inkml:trace contextRef="#ctx0" brushRef="#br0" timeOffset="589.6439">1764 1464 157,'35'-5'108,"-12"-8"-2,5-13-2,6 1-81,-4-14-8,7-3-10,-7-13-2,0-1-2,-7-6 2,-4 4-3,-5-2 2,-7 0 4,-7 9-5,-3 7 4,-8 10-3,-3 11 4,-7 9-1,-4 14 4,-5 5 2,0 20-2,-7 0 6,4 21-3,-4 3 5,12 18-4,0 0 1,15 14-3,8 2-4,18 0-4,14-2-11,12-21-23,22-7-91,3-26-5,19-10-1,-1-31-2</inkml:trace>
          <inkml:trace contextRef="#ctx0" brushRef="#br0" timeOffset="1368.3431">2953 1332 125,'39'-2'107,"-18"-9"-2,4-8-1,1-6-78,-8-10-7,3-2-9,-9-7-3,-5 0 0,-12-2 2,-9 9-1,-14-2 4,-4 14-2,-16 6 3,-3 15 2,-11 6 0,-1 21-2,-1 7-2,8 19 0,3 6-2,16 10 0,12 4-4,18 0 0,14-9-3,18-11-1,19-22-1,7-22-3,13-12-1,3-23 0,3-14-2,-6-16-2,-4-2 0,-14-3-2,-6 7 3,-15 8 0,-11 10 4,-12 15 2,-2 25 4,0 0 3,-23 16 2,14 21 2,2 7 0,12 11 1,6 5-2,15 3 0,13-6-5,16-6 1,17-14-2,11-16 0,9-21-2,5-19-2,0-20-1,-2-23-3,-8-19-4,-10-23-1,-10-4-10,-17-15 1,-6 8-1,-16-10 3,-7 17 1,-17 4 7,-8 14 7,-12 21 6,-14 13 10,-7 26 3,-19 12 2,1 29 0,-17 15-1,3 24-1,-5 15-4,12 27 0,-1 15 0,20 24-6,15 12 1,26 17-3,25 1 0,30-2-6,28-4-8,20-28-24,35-14-100,-2-37-4,12-27 0,-12-42-5</inkml:trace>
        </inkml:traceGroup>
        <inkml:traceGroup>
          <inkml:annotationXML>
            <emma:emma xmlns:emma="http://www.w3.org/2003/04/emma" version="1.0">
              <emma:interpretation id="{C312B29E-E9C6-4B06-91A9-AC463ECDFED9}" emma:medium="tactile" emma:mode="ink">
                <msink:context xmlns:msink="http://schemas.microsoft.com/ink/2010/main" type="inkWord" rotatedBoundingBox="10767,726 17048,695 17058,2689 10777,2720"/>
              </emma:interpretation>
              <emma:one-of disjunction-type="recognition" id="oneOf1">
                <emma:interpretation id="interp5" emma:lang="en-US" emma:confidence="1">
                  <emma:literal>closed</emma:literal>
                </emma:interpretation>
                <emma:interpretation id="interp6" emma:lang="en-US" emma:confidence="0">
                  <emma:literal>Closed</emma:literal>
                </emma:interpretation>
                <emma:interpretation id="interp7" emma:lang="en-US" emma:confidence="0">
                  <emma:literal>cloyed</emma:literal>
                </emma:interpretation>
                <emma:interpretation id="interp8" emma:lang="en-US" emma:confidence="0">
                  <emma:literal>cloned</emma:literal>
                </emma:interpretation>
                <emma:interpretation id="interp9" emma:lang="en-US" emma:confidence="0">
                  <emma:literal>Cloyed</emma:literal>
                </emma:interpretation>
              </emma:one-of>
            </emma:emma>
          </inkml:annotationXML>
          <inkml:trace contextRef="#ctx0" brushRef="#br0" timeOffset="2205.1161">7099 693 95,'19'-37'91,"-10"-2"-2,2-7-3,-4 2-68,-9-5-2,0 10-4,-10-5-1,-9 7 2,-11 3 3,-9 11 2,-19 4 4,-3 21 2,-20 12 0,2 21-1,-13 13-2,1 31-2,-4 13-1,17 24-4,10 13-2,22 19-4,27 6-2,28 1-3,32-3 0,37-13-4,31-21-4,24-28-3,24-30-13,0-44-22,20-23-66,-16-30-14,-6-14 0,-24-18-3</inkml:trace>
          <inkml:trace contextRef="#ctx0" brushRef="#br0" timeOffset="7240.7344">7771 1344 93,'14'37'105,"-14"-37"3,46-2 1,-7-12-59,3-28-18,23-6-3,4-38-11,12-13-2,2-26-9,4-11-4,-3-16-6,-8-10-2,-9 10-3,-17 4 1,-15 26 0,-19 18-1,-16 25 7,-11 24 1,-19 27 7,-10 28 1,-17 26 2,-8 31 3,-11 24 0,0 32 4,-10 28 0,10 28-4,0 18-3,21 18-3,20 3-3,30-7-1,28-19-2,28-23-5,30-34-6,18-44-12,28-33-40,2-52-60,3-33 0,-14-30-4,-7-14 0</inkml:trace>
          <inkml:trace contextRef="#ctx0" brushRef="#br0" timeOffset="7830.0849">9345 1379 77,'37'-26'104,"-23"5"-1,0-4 0,-7 0-61,-2-15-16,-1 8-5,-8-5-9,-10 3-6,-7 1-3,-9 6-1,-14 6 3,-7 14 7,-13 11 3,-6 22 3,-10 8 1,6 24 3,-2 11-1,18 19 0,5 0-5,23 7-4,23-10-6,25-13-1,22-19-4,20-26-2,16-22-2,12-26-2,6-20-4,-6-19-6,-3-12-5,-18-13-3,-7 2 2,-27-8-1,-13 13 4,-22 2 1,-14 9 8,-16 7 12,-19 4 6,-2 22 10,-14 4 0,7 21 1,-10 6 3,17 22-1,0 4-1,21 21-6,14 4-1,20 8-8,19 1 0,25-6-3,16-5-7,14-11-17,26-1-105,-8-20-3,6-2-3,-13-21-2</inkml:trace>
          <inkml:trace contextRef="#ctx0" brushRef="#br0" timeOffset="8792.8239">9773 1483 129,'20'-3'102,"10"-15"1,12-12-2,11-12-85,7-13-8,7-10-10,2-9-9,-9-11-3,-2 4-11,-19-4-2,-6 11-3,-20 5 7,-17 18 7,-17 9 16,-9 14 3,-7 17 11,-9-1 11,7 17 8,-3-5 1,17 16 1,4-2-5,28 18-4,7 3-4,27 11-10,15 10-2,18 8-11,13 10-1,3 2-8,5 12 0,-14-7-3,-7 4-4,-28-9-4,-19-2 0,-31-18 6,-19-3 1,-23-19 10,-14-13 5,-7-14 2,-7-12 7,11-4 9,3-14 4,21 7 0,7-12 0,32 28-5,0-39-3,30 21-2,16-3-4,16 2-2,19-4-3,14-4-1,11-3-2,0-12-3,3-2-1,-12-4-3,-7-3 0,-16-2 0,-19 4 1,-20-2 0,-19 8 3,-16 8 5,-16 7 4,-14 12 2,-14 9 3,-2 14 1,-10 9 1,5 17 1,1 8-3,13 17-2,11 7-3,22 6-2,17 8-8,22-10-15,30 9-45,9-25-61,23-13-2,2-33-2,12-17 0</inkml:trace>
          <inkml:trace contextRef="#ctx0" brushRef="#br0" timeOffset="9222.9095">12234 162 263,'-21'-2'129,"5"34"2,-12 17-4,16 36-96,-8 23-6,13 29-12,2 10-5,14 15-3,5-3-2,11-6-3,10-17 1,2-25-5,5-35-1,-5-35-1,-1-31-1,-8-38-3,-9-21 1,-17-22-2,-11-3 2,-19-7 0,-16 12 2,-16 7 3,-16 18 4,-12 18 3,-9 19 2,0 21 2,0 14 1,12 18 1,11 17 1,23 13 0,21 5-2,30 4 0,28-4-3,32-10-1,30-11-4,23-18-7,26-5-35,-8-28-91,17-9-2,-19-21-4,-11-6-2</inkml:trace>
        </inkml:traceGroup>
        <inkml:traceGroup>
          <inkml:annotationXML>
            <emma:emma xmlns:emma="http://www.w3.org/2003/04/emma" version="1.0">
              <emma:interpretation id="{8104D049-CA74-4192-9E1D-4F2079A09BFA}" emma:medium="tactile" emma:mode="ink">
                <msink:context xmlns:msink="http://schemas.microsoft.com/ink/2010/main" type="inkWord" rotatedBoundingBox="18510,963 24210,936 24217,2396 18517,2424"/>
              </emma:interpretation>
              <emma:one-of disjunction-type="recognition" id="oneOf2">
                <emma:interpretation id="interp10" emma:lang="en-US" emma:confidence="1">
                  <emma:literal>Fields</emma:literal>
                </emma:interpretation>
                <emma:interpretation id="interp11" emma:lang="en-US" emma:confidence="0">
                  <emma:literal>Field</emma:literal>
                </emma:interpretation>
                <emma:interpretation id="interp12" emma:lang="en-US" emma:confidence="0">
                  <emma:literal>fields</emma:literal>
                </emma:interpretation>
                <emma:interpretation id="interp13" emma:lang="en-US" emma:confidence="0">
                  <emma:literal>Fieeds</emma:literal>
                </emma:interpretation>
                <emma:interpretation id="interp14" emma:lang="en-US" emma:confidence="0">
                  <emma:literal>Field'</emma:literal>
                </emma:interpretation>
              </emma:one-of>
            </emma:emma>
          </inkml:annotationXML>
          <inkml:trace contextRef="#ctx0" brushRef="#br0" timeOffset="10017.8308">13983 356 250,'19'-39'130,"4"-3"-3,23 12 0,-4-9-97,29 14-6,8-10-5,18 5-13,2 9-7,-2 3-11,7 20-25,-19-9-58,3 25-31,-21 1-1,-12 18-2</inkml:trace>
          <inkml:trace contextRef="#ctx0" brushRef="#br0" timeOffset="9797.257">14337 273 210,'0'0'124,"-5"-32"-3,5 32 3,0 0-81,0 0-10,-21 36-7,19 22-11,0 23-4,4 25-9,0 19-4,3 9-14,11 16-23,-9-30-43,16-2-43,-7-31-4,5-34-2,-12-32 2</inkml:trace>
          <inkml:trace contextRef="#ctx0" brushRef="#br0" timeOffset="10258.8037">14344 1014 256,'0'0'128,"11"-25"-4,17 1 0,25 6-101,7-3-10,11 3-26,17 11-69,-9-5-37,4 8-7,-9-1 1,-3 7-5</inkml:trace>
          <inkml:trace contextRef="#ctx0" brushRef="#br0" timeOffset="10469.2857">15260 915 234,'2'34'124,"3"17"-5,2 9-3,-2 9-100,1 10-43,-1-12-79,14-14-14,-1-23-1,5-21-1</inkml:trace>
          <inkml:trace contextRef="#ctx0" brushRef="#br0" timeOffset="10615.215">15472 483 280,'-4'-37'127,"-5"16"-11,9 21-24,0 0-196,-3 30-11,6 7-7,-3 2-9</inkml:trace>
          <inkml:trace contextRef="#ctx0" brushRef="#br0" timeOffset="11264.5083">15775 1372 141,'37'-14'100,"7"-5"-2,9-8 0,9-8-83,-2-11-3,5-5-5,2-4-12,-12-15-4,-4 15-5,-16-7 2,-12 11-3,-16 2 3,-7 13-4,-17 3 10,-10 12 9,-8 17 15,-13 8 10,1 22 2,-10-3 5,15 28 1,-13-1 5,20 24-8,5-4-5,25 8-10,19-9-8,26-4-4,17-10-11,13-20-19,31 0-69,-2-26-30,5-9-3,-9-16-2</inkml:trace>
          <inkml:trace contextRef="#ctx0" brushRef="#br0" timeOffset="11994.5628">16839 1316 105,'49'-2'88,"-3"-10"-1,18-11-2,6-16-78,8-23 4,8-19-2,1-18-7,1-10-3,-10-2-7,-8-6-1,-13 11-8,-15-1 2,-17 22-4,-18 6 3,-11 22 8,-15 11 8,-11 9 11,-4 16 11,-15 7 10,3 25 7,-19 3 4,8 35 2,-17 2-3,11 29-3,-10 15-3,13 23-10,-1 6-5,27 17-7,15-5-4,26 1-5,28-13-4,27-15-8,28-24-13,12-36-21,29-22-80,-1-33-4,1-22-1,-8-25-1</inkml:trace>
          <inkml:trace contextRef="#ctx0" brushRef="#br0" timeOffset="12990.9604">18517 88 188,'12'49'125,"-24"-10"-1,8 23 1,-10 3-62,14 39-24,-16 4-12,13 17-14,-3 4-6,10 0-4,8-8-2,6-18-4,3-15 0,4-28-4,3-23-4,-5-30-7,5-16-7,-19-28-9,3 0-4,-29-18-2,6 6 3,-26-11 1,2 16 9,-15 5 14,-6 9 16,1 18 15,-10 1 12,17 25 5,-12 2 2,20 23 2,-6 3-4,28 18-6,4-5-9,25 5-5,19-7-8,24-14-3,24-13-5,17-26-1,13-21-4,5-21-3,5-13-5,-14-23-5,0-6-9,-23-10-3,-12 11 1,-25-5 4,-10 12 7,-17 7 10,-13 6 8,-4 17 11,-16 7 13,16 39 6,-39-39 2,39 39 1,-42 4-6,33 17-4,2 7-6,16 11-4,17 12-1,11 9-6,13 11-2,15 3-6,13 7-2,6-3-3,1 8 2,-9-3-1,-16-5 2,-16-8 4,-23-8 2,-21-7 3,-28-11 4,-18-7 1,-21-18-1,-16-10-7,-7-7-25,-14-18-102,14-9-5,5-8-5,13-1-3</inkml:trace>
        </inkml:traceGroup>
        <inkml:traceGroup>
          <inkml:annotationXML>
            <emma:emma xmlns:emma="http://www.w3.org/2003/04/emma" version="1.0">
              <emma:interpretation id="{9D8500A5-AC30-4C9A-8CB4-507DFDE98FE4}" emma:medium="tactile" emma:mode="ink">
                <msink:context xmlns:msink="http://schemas.microsoft.com/ink/2010/main" type="inkWord" rotatedBoundingBox="25277,619 31412,590 31426,3562 25291,3591"/>
              </emma:interpretation>
              <emma:one-of disjunction-type="recognition" id="oneOf3">
                <emma:interpretation id="interp15" emma:lang="en-US" emma:confidence="0">
                  <emma:literal>(RICE's)</emma:literal>
                </emma:interpretation>
                <emma:interpretation id="interp16" emma:lang="en-US" emma:confidence="0">
                  <emma:literal>(RCAF)</emma:literal>
                </emma:interpretation>
                <emma:interpretation id="interp17" emma:lang="en-US" emma:confidence="0">
                  <emma:literal>(RCAF's)</emma:literal>
                </emma:interpretation>
                <emma:interpretation id="interp18" emma:lang="en-US" emma:confidence="0">
                  <emma:literal>pace.)</emma:literal>
                </emma:interpretation>
                <emma:interpretation id="interp19" emma:lang="en-US" emma:confidence="0">
                  <emma:literal>(RACE's)</emma:literal>
                </emma:interpretation>
              </emma:one-of>
            </emma:emma>
          </inkml:annotationXML>
          <inkml:trace contextRef="#ctx0" brushRef="#br1" timeOffset="18732.173">21274 220 162,'14'-30'111,"2"-7"1,12 7 2,-3-12-73,21 15-1,-2-10-5,18 16-10,5-5-6,12 15-5,4-1-5,9 12-2,3 7-5,-3 14 0,1 11-2,-8 15-1,-13 13-3,-22 13 0,-15 15-9,-28 5-7,-19 22-18,-32-13-19,-9 6-20,-27-25-19,3-2-17,-10-21-3,6-14 8</inkml:trace>
          <inkml:trace contextRef="#ctx0" brushRef="#br1" timeOffset="18347.8475">21525 79 119,'3'-21'108,"-3"21"4,0 0 0,0 0-40,14 30-33,-19 2-2,10 26-10,-12 16-10,4 23-2,-8 23-7,2 21-3,-3 16-6,1 14-5,4 2-12,0-21-16,16-6-22,-7-40-64,17-44-1,-19-62 1,32-9 1</inkml:trace>
          <inkml:trace contextRef="#ctx0" brushRef="#br1" timeOffset="19963.7895">21239-242 176,'0'0'115,"-25"-21"0,25 21 4,-35-4-73,5 1-5,30 3-5,-51 28-11,24 4-2,-15 5-5,5 23-3,-9 17-5,2 22-1,0 21-5,3 28 2,6 22-4,12 22 0,18 16-4,17 0-1,20-3-3,19-13-3,23-10-4,2-37-29,26-15-87,-12-40-4,4-26 0,-10-29-4</inkml:trace>
          <inkml:trace contextRef="#ctx0" brushRef="#br1" timeOffset="18912.9128">21664 938 170,'0'0'110,"7"-37"7,16 39-30,-23-2-18,60 30-15,-25 7-15,15 32-9,1 5-11,14 19-5,4 8-9,3 5-2,4-4-11,0-14-8,7-1-35,-16-31-77,5-12-2,-19-28-4,-5-19 1</inkml:trace>
          <inkml:trace contextRef="#ctx0" brushRef="#br1" timeOffset="20798.4191">23472 349 97,'25'-28'99,"-25"28"2,21-37 2,-21 37-59,4-39-6,-4 39-3,0-41-12,0 41-4,-20-42-4,20 42 0,-49-35-1,17 24 0,-14-1-1,-3 15 1,-11 6-1,-2 14 0,-10 12-1,1 18-2,-3 14-2,2 18 0,1 21-1,13 12-4,14 14 2,21 6-3,21 8 0,25-3-2,28-7 3,25-9-4,18-23 0,20-21 0,6-28-1,9-27 0,-2-23-2,-7-24-3,-12-9-7,-18-18-16,-4 16-34,-31-11-64,-11 13 0,-21 5-2,-23 23 0</inkml:trace>
          <inkml:trace contextRef="#ctx0" brushRef="#br1" timeOffset="21730.0353">24314 275 138,'0'0'118,"3"-28"3,-3 28 5,0 0-65,39-4-6,-18-1-13,22 14-11,4-2-11,15 5-6,5-3-7,11 5-3,3-2-3,2-1-3,0-2-4,-9-2-6,-2 5-12,-21-12-25,4 9-78,-25-7-4,-2 8 1,-28-10-1</inkml:trace>
          <inkml:trace contextRef="#ctx0" brushRef="#br1" timeOffset="21333.3027">24455 213 201,'0'0'122,"0"0"-1,21 34 1,-28 3-79,14 35-4,-14 11-13,12 28-11,-10 14-5,5 8-6,0 11-4,2-4-7,5-6-6,-7-21-14,14-9-22,-16-34-52,11-17-24,-9-28 0,0-25 1</inkml:trace>
          <inkml:trace contextRef="#ctx0" brushRef="#br1" timeOffset="22157.7411">24540 998 232,'0'0'129,"0"0"-1,0-23 1,21 23-90,-21 0-6,51-16-10,-9 4-9,11 7-3,4-4-5,10 2-4,0 5-6,-4-3-11,4 14-25,-26-9-90,8 10-5,-15-13 0,-4 10-6</inkml:trace>
          <inkml:trace contextRef="#ctx0" brushRef="#br1" timeOffset="24410.5831">25203 1697 134,'21'12'100,"-21"-12"1,21-23-18,-1 9-57,-1-16-6,9-7-10,-1-9-5,3-5-4,-2-4 1,0-3-2,-8 5 2,-1 4-3,-10 8 2,-2 8 1,-9 10 3,2 23 3,-14-20 2,14 20 2,-21 9 3,21-9 0,-18 32 2,18-4-1,0-5-5,11 9-1,10 0 0,9 5-2,5 3-4,6-3 0,1 4-3,2-2 2,-5 3-1,-7-3 2,-11-2-3,-10-2 3,-13-8 2,-7-1 1,-14-10 1,-7-2-3,-9-9-4,-1-8-5,1 1-14,-7-19-33,14 5-73,-1-7-4,15 0-1,4-10 0</inkml:trace>
          <inkml:trace contextRef="#ctx0" brushRef="#br1" timeOffset="24939.1051">26004 35 142,'0'0'114,"16"-25"5,-16 25 1,0 0-68,35 4-3,-35-4-10,55 37-9,-18-4-6,19 15-8,1 12-6,10 16-3,7 12-5,2 14-1,5 11 2,-5 11-1,-2 13 0,-7 13 0,-14 14 1,-16 9-5,-14 14 4,-18 4-9,-19 8-6,-18-10-11,-3-2-30,-30-30-80,5-35-3,-7-38 2,-2-43-5</inkml:trace>
        </inkml:traceGroup>
      </inkml:traceGroup>
    </inkml:traceGroup>
    <inkml:traceGroup>
      <inkml:annotationXML>
        <emma:emma xmlns:emma="http://www.w3.org/2003/04/emma" version="1.0">
          <emma:interpretation id="{D4D6F0ED-7E06-4AB2-8144-89CA9933A741}" emma:medium="tactile" emma:mode="ink">
            <msink:context xmlns:msink="http://schemas.microsoft.com/ink/2010/main" type="paragraph" rotatedBoundingBox="1534,3846 14425,3862 14423,5974 1531,595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4385171-E05F-4CB2-89EE-D801CA676E23}" emma:medium="tactile" emma:mode="ink">
              <msink:context xmlns:msink="http://schemas.microsoft.com/ink/2010/main" type="inkBullet" rotatedBoundingBox="1533,4962 2036,4963 2035,5044 1532,5043"/>
            </emma:interpretation>
            <emma:one-of disjunction-type="recognition" id="oneOf4">
              <emma:interpretation id="interp20" emma:lang="en-US" emma:confidence="0">
                <emma:literal>_</emma:literal>
              </emma:interpretation>
              <emma:interpretation id="interp21" emma:lang="en-US" emma:confidence="0">
                <emma:literal>-</emma:literal>
              </emma:interpretation>
              <emma:interpretation id="interp22" emma:lang="en-US" emma:confidence="0">
                <emma:literal>~</emma:literal>
              </emma:interpretation>
              <emma:interpretation id="interp23" emma:lang="en-US" emma:confidence="0">
                <emma:literal>.</emma:literal>
              </emma:interpretation>
              <emma:interpretation id="interp24" emma:lang="en-US" emma:confidence="0">
                <emma:literal>•</emma:literal>
              </emma:interpretation>
            </emma:one-of>
          </emma:emma>
        </inkml:annotationXML>
        <inkml:trace contextRef="#ctx0" brushRef="#br1" timeOffset="28363.7175">-2968 4156 168,'0'0'122,"0"0"-1,0 0 0,-28-7-77,28 7-6,0 0-12,0 0-7,25-16-6,-4 7-4,2-3-2,12 3-1,2 0-2,7 2-1,4 2-2,3-2-3,0 7-2,-5 0-6,-2 7-14,-14-14-37,-5 14-68,-25-7-2,23 5-1,-23-5-1</inkml:trace>
      </inkml:traceGroup>
      <inkml:traceGroup>
        <inkml:annotationXML>
          <emma:emma xmlns:emma="http://www.w3.org/2003/04/emma" version="1.0">
            <emma:interpretation id="{A3AC403B-FCA5-4E5E-8329-929F63BD6A46}" emma:medium="tactile" emma:mode="ink">
              <msink:context xmlns:msink="http://schemas.microsoft.com/ink/2010/main" type="line" rotatedBoundingBox="3168,3848 14425,3862 14423,5974 3166,5960"/>
            </emma:interpretation>
          </emma:emma>
        </inkml:annotationXML>
        <inkml:traceGroup>
          <inkml:annotationXML>
            <emma:emma xmlns:emma="http://www.w3.org/2003/04/emma" version="1.0">
              <emma:interpretation id="{64A616F8-D673-4F53-93E0-B41A8B8EF031}" emma:medium="tactile" emma:mode="ink">
                <msink:context xmlns:msink="http://schemas.microsoft.com/ink/2010/main" type="inkWord" rotatedBoundingBox="3168,4231 9011,4238 9009,5397 3166,5389"/>
              </emma:interpretation>
              <emma:one-of disjunction-type="recognition" id="oneOf5">
                <emma:interpretation id="interp25" emma:lang="en-US" emma:confidence="1">
                  <emma:literal>ordered</emma:literal>
                </emma:interpretation>
                <emma:interpretation id="interp26" emma:lang="en-US" emma:confidence="0">
                  <emma:literal>or deiced</emma:literal>
                </emma:interpretation>
                <emma:interpretation id="interp27" emma:lang="en-US" emma:confidence="0">
                  <emma:literal>or deuced</emma:literal>
                </emma:interpretation>
                <emma:interpretation id="interp28" emma:lang="en-US" emma:confidence="0">
                  <emma:literal>or deemed</emma:literal>
                </emma:interpretation>
                <emma:interpretation id="interp29" emma:lang="en-US" emma:confidence="0">
                  <emma:literal>or deseed</emma:literal>
                </emma:interpretation>
              </emma:one-of>
            </emma:emma>
          </inkml:annotationXML>
          <inkml:trace contextRef="#ctx0" brushRef="#br1" timeOffset="29657.54">-824 4098 128,'26'-11'113,"-3"-6"-1,0-3 2,-12-10-80,12 7-6,-9-12-11,-2-2-9,-8-5-3,-6 1-3,-7-3 0,-10 5-4,-8 4 3,-6 10-2,-10 9 1,-11 13 2,-8 17 3,-5 16 2,-7 19 1,5 15 3,2 10-2,9 16 3,10 0-3,20 5 0,14-7-5,26-10 1,18-18-5,18-18 2,22-28-3,13-28 0,7-23 0,0-23-1,-2-16-1,-12-12-5,-9-5 1,-21-1-2,-16 8 1,-23 10-2,-12 16 2,-18 12 2,-12 15 4,-11 15 3,-5 16 4,-4 15 2,-5 13 0,9 13 2,3 10 0,13 6 0,10 7-2,22-2-1,13-9-3,20-7 0,16-16-2,16-14-1,10-17-2,6-15-3,5-8-1,-6-11-4,-4 1 1,-13-6-3,-11 10 3,-14-1-2,-12 10 3,-14 2 2,-9 21 4,-2-32 1,2 32 4,-21-16-1,21 16 3,0 0-1,0 0 0,-5 21 0,26-3-3,9 1-3,7-1-5,4-4-3,13-5-4,-6-11 0,7-3-2,-8-11 2,-4-2 2,-8-3 5,-9 0 8,-26 21 6,20-28 6,-20 28 2,-25 0 4,2 17 1,-14-1 1,5 16 0,-10 7-5,10 12 0,4 7-4,14 9-1,12 0-5,18 7 1,19-3-5,18-6-7,23 2-26,2-23-95,24-14-6,-3-17-3,5-13 0</inkml:trace>
          <inkml:trace contextRef="#ctx0" brushRef="#br1" timeOffset="30481.4356">931 3346 119,'0'0'115,"0"0"-3,0 0 6,-7 57-74,0-11-3,9 38-17,-4 6-1,9 23-13,2 0-3,7-2-2,12-5-6,2-16-1,7-12-4,0-27 0,2-21-3,-9-28-4,-2-15-4,-12-20-2,-11-4 1,-15-16 1,-4 5 1,-18-1 2,-2 8 4,-13 6 8,-1 10 8,-1 15 4,-4 13 5,7 22 0,0 5 4,16 19 0,5 6-2,15 10-1,13-1-6,20-1-1,14-10-3,20-12 0,13-18-3,13-16-1,7-18-1,7-17-2,-3-16-2,-6-13-3,-7-8-2,-19-4-2,-11-1 0,-21 3 0,-16 10 2,-21 4 1,-16 13 7,-9 15 5,-15 11 4,1 19 2,-5 13 2,10 19 1,4 14-1,16 16 0,14 9-5,21 5-3,21-3-11,18-15-17,35-6-69,4-24-37,14-17 0,5-23-3</inkml:trace>
          <inkml:trace contextRef="#ctx0" brushRef="#br1" timeOffset="31394.5151">2138 4262 118,'23'21'112,"-23"-21"-3,35-14 0,-14-11-79,4-10-8,3-18-11,-5-7-9,2-7-3,-9-5-6,-2 3 2,-9 2-3,-12 14 1,-5 9 0,-6 16 0,-3 12 3,-4 14 3,4 14 3,-4 8 0,8 10 2,6 3-1,11 6 1,11-2 0,10 0-1,14-7-1,9-3-2,9-8-4,4-10-4,8 3-5,-3-17-3,-4 0-2,-5-8 0,-7 1 0,-16-6 5,-9 4 5,-21 14 8,0-26 11,0 26 8,-44-4 6,14 18 5,-11-1 2,8 22 1,-3 0-4,15 18-1,2-2-7,22 6-2,10 1-8,22-3-1,18-11-4,19-7-2,15-18-4,10-15-1,5-15-3,0-19-4,-3-12-2,-16-18-4,-7-2 1,-25-12-1,-14 5 4,-19-1 2,-15 6 5,-15 8 4,-13 8 7,-8 18 4,-13 9 2,0 21 1,-9 9 0,6 19 0,1 11-2,11 19 0,9 9-4,19 14-1,16 0-3,20 2-4,22-5-12,11-13-28,32-7-92,-2-15-4,14-15 0,-2-19-4</inkml:trace>
          <inkml:trace contextRef="#ctx0" brushRef="#br1" timeOffset="31957.0471">3980 3440 141,'0'0'123,"21"-14"5,-21 14 0,0 0-71,12 33-11,-1 8-16,-8 5-5,8 21-12,-2 16 0,7 12-8,3 4 0,6-4-2,-2-5-2,5-14-2,0-16-2,-3-23-1,1-21-4,-26-16-4,30-34-3,-30-6-1,-5 1 1,-18-12 1,-5 10 1,-16-1 3,-6 15 6,-10 13 5,-7 11 7,-3 15 2,-1 11 2,8 12 1,1 4 1,18 12-1,10 0-1,24 4-2,15-4-2,27 2-1,17-7-4,22-4 0,17-10-7,11-14-13,21-1-69,-16-27-52,3-10 0,-15-17-3,-14-10 0</inkml:trace>
        </inkml:traceGroup>
        <inkml:traceGroup>
          <inkml:annotationXML>
            <emma:emma xmlns:emma="http://www.w3.org/2003/04/emma" version="1.0">
              <emma:interpretation id="{D756A746-AA3A-4348-8F98-197C4C5936C6}" emma:medium="tactile" emma:mode="ink">
                <msink:context xmlns:msink="http://schemas.microsoft.com/ink/2010/main" type="inkWord" rotatedBoundingBox="10527,3857 14425,3862 14423,5974 10524,5969"/>
              </emma:interpretation>
              <emma:one-of disjunction-type="recognition" id="oneOf6">
                <emma:interpretation id="interp30" emma:lang="en-US" emma:confidence="1">
                  <emma:literal>field</emma:literal>
                </emma:interpretation>
                <emma:interpretation id="interp31" emma:lang="en-US" emma:confidence="0">
                  <emma:literal>freed</emma:literal>
                </emma:interpretation>
                <emma:interpretation id="interp32" emma:lang="en-US" emma:confidence="0">
                  <emma:literal>fidd</emma:literal>
                </emma:interpretation>
                <emma:interpretation id="interp33" emma:lang="en-US" emma:confidence="0">
                  <emma:literal>feed</emma:literal>
                </emma:interpretation>
                <emma:interpretation id="interp34" emma:lang="en-US" emma:confidence="0">
                  <emma:literal>filed</emma:literal>
                </emma:interpretation>
              </emma:one-of>
            </emma:emma>
          </inkml:annotationXML>
          <inkml:trace contextRef="#ctx0" brushRef="#br1" timeOffset="34577.0273">5996 4631 85,'34'-9'112,"17"-23"-1,5-30 2,1-31-75,13-11-5,-3-27-8,2-3-10,-9-12 0,0 6-6,-19 6-10,-11 11-2,-11 24-3,-15 16 1,-10 18-2,-15 10 2,-7 18 0,-9 23 3,-11 14 7,-3 28 3,-9 18 6,7 32 2,-5 26 1,10 35 0,4 29-2,16 24-6,7 16 1,21 2-2,16-7-9,10-21-3,11-25-6,2-48-7,9-35-9,-15-60-9,6-28-14,-23-53 1,0-14 2,-30-27 3,5 1 7,-23-4 6,0 10 13,-8 16 17,1 11 19,2 23 4,0 9 8,37 42 6,-44-32 1,44 32 2,0 0-1,16 39-4,12-16-6,18 12-7,5-7-8,16-1-4,7-13-7,7-7-2,4-16-4,-2-17-1,-2-10-1,-9-13 0,-10-4 3,-14-2 1,-15 4 5,-12 7 3,-14 7 4,-7 37 3,-14-28 1,14 28 2,-26 35-2,22 6-1,6 10-4,12 12 0,9 6-7,12-5-6,8 3-11,4-30-25,17-9-87,-13-28-10,0-23 0,-17-28 0</inkml:trace>
          <inkml:trace contextRef="#ctx0" brushRef="#br1" timeOffset="34716.0205">7173 3657 233,'-30'-21'129,"9"15"-2,1 8-2,20-2-109,-5 44-56,12-19-80,7 3-7,0-5-1,4-2-5</inkml:trace>
          <inkml:trace contextRef="#ctx0" brushRef="#br1" timeOffset="35316.3738">7351 4458 157,'0'0'121,"7"28"-3,-7-28 4,30-12-86,9-1-8,3-24-9,11-7-8,2-14-4,3-11-8,-3 0-3,-6-5-7,-8 7 2,-13 2-3,-7 14 2,-17 7-2,-6 17 3,2 27 5,-44-16 5,12 27 5,-10 15 3,-4 15 3,-2 10 1,6 14 3,1 1 0,13 11 0,7 1-2,21-2-1,16-13-4,21-3-1,16-21-4,17-14-7,15-11-15,3-28-30,16-4-78,-14-14-5,-3-8 1,-13-13-4</inkml:trace>
          <inkml:trace contextRef="#ctx0" brushRef="#br1" timeOffset="35832.365">8459 4338 123,'30'23'120,"-5"-30"-2,5-18 5,5-26-74,14-6-14,-3-31-6,9-7-10,-9-13-5,0-3-3,-9-9-10,-4 7-3,-8 4-5,-9 12-1,-13 16-2,-13 10 0,-6 11-3,-7 11 3,-7 22 9,-9 15 3,-7 21 4,-5 21 4,-7 26 7,5 25 0,-5 18 3,10 28-2,2 16 0,18 12-4,14-1-2,28-4-3,18-18-7,21-24 1,28-27-7,12-32-3,17-31-10,-3-39-22,17-11-61,-18-33-35,-2-18 1,-11-11-2</inkml:trace>
          <inkml:trace contextRef="#ctx0" brushRef="#br1" timeOffset="36256.7093">9629 2974 182,'0'0'130,"-25"46"4,14 5-2,8 30-71,-4 9-29,19 34-9,-3 15-10,10 11-3,4 5-5,2-10-2,5-18-3,-2-19-4,4-27-4,-7-35-3,-1-27-5,-24-19-7,20-39-4,-31-12-2,-3 7 2,-25-14 3,-8 14 8,-19 1 7,-15 15 13,-5 16 9,-8 10 11,8 23 5,-4 0 0,26 25 2,6 0-6,30 12-2,19-3-7,34 0-3,26-6-4,30-3-4,18-7-8,14-13-16,17-5-114,-10-21-8,0-10 0,-21-17-4</inkml:trace>
        </inkml:traceGroup>
      </inkml:traceGroup>
    </inkml:traceGroup>
    <inkml:traceGroup>
      <inkml:annotationXML>
        <emma:emma xmlns:emma="http://www.w3.org/2003/04/emma" version="1.0">
          <emma:interpretation id="{AD67A403-2A98-402E-9A72-2854C7CA9DB6}" emma:medium="tactile" emma:mode="ink">
            <msink:context xmlns:msink="http://schemas.microsoft.com/ink/2010/main" type="paragraph" rotatedBoundingBox="1608,6223 20219,6067 20240,8565 1629,87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7DB0671-B587-4703-8652-BCF601AB0D33}" emma:medium="tactile" emma:mode="ink">
              <msink:context xmlns:msink="http://schemas.microsoft.com/ink/2010/main" type="inkBullet" rotatedBoundingBox="1617,7340 2102,7335 2103,7372 1618,7377"/>
            </emma:interpretation>
            <emma:one-of disjunction-type="recognition" id="oneOf7">
              <emma:interpretation id="interp35" emma:lang="en-US" emma:confidence="0">
                <emma:literal>-</emma:literal>
              </emma:interpretation>
              <emma:interpretation id="interp36" emma:lang="en-US" emma:confidence="0">
                <emma:literal>•</emma:literal>
              </emma:interpretation>
              <emma:interpretation id="interp37" emma:lang="en-US" emma:confidence="0">
                <emma:literal>_</emma:literal>
              </emma:interpretation>
              <emma:interpretation id="interp38" emma:lang="en-US" emma:confidence="0">
                <emma:literal>.</emma:literal>
              </emma:interpretation>
              <emma:interpretation id="interp39" emma:lang="en-US" emma:confidence="0">
                <emma:literal>a</emma:literal>
              </emma:interpretation>
            </emma:one-of>
          </emma:emma>
        </inkml:annotationXML>
        <inkml:trace contextRef="#ctx0" brushRef="#br1" timeOffset="37437.5065">-2788 6476 145,'-21'5'113,"0"-1"6,-2-8-13,23 4-50,-35 4-9,35-4-11,-23 3-8,23-3-6,0 0-6,0 0-5,23-24-3,3 18-3,6 3-2,7-1-3,10 4-3,2 0-4,6 7-10,-8-7-26,9 6-84,-17 1-3,-6 0-1,-10 0-2</inkml:trace>
      </inkml:traceGroup>
      <inkml:traceGroup>
        <inkml:annotationXML>
          <emma:emma xmlns:emma="http://www.w3.org/2003/04/emma" version="1.0">
            <emma:interpretation id="{3F2C00A4-D108-4F49-82AD-D5815EC52ED2}" emma:medium="tactile" emma:mode="ink">
              <msink:context xmlns:msink="http://schemas.microsoft.com/ink/2010/main" type="line" rotatedBoundingBox="3429,6207 20219,6067 20240,8565 3450,8705"/>
            </emma:interpretation>
          </emma:emma>
        </inkml:annotationXML>
        <inkml:traceGroup>
          <inkml:annotationXML>
            <emma:emma xmlns:emma="http://www.w3.org/2003/04/emma" version="1.0">
              <emma:interpretation id="{A0E72E80-C319-400C-A49C-9387C11F656B}" emma:medium="tactile" emma:mode="ink">
                <msink:context xmlns:msink="http://schemas.microsoft.com/ink/2010/main" type="inkWord" rotatedBoundingBox="3431,6451 5342,6435 5354,7829 3443,7845"/>
              </emma:interpretation>
              <emma:one-of disjunction-type="recognition" id="oneOf8">
                <emma:interpretation id="interp40" emma:lang="en-US" emma:confidence="0">
                  <emma:literal>Vs</emma:literal>
                </emma:interpretation>
                <emma:interpretation id="interp41" emma:lang="en-US" emma:confidence="0">
                  <emma:literal>V,</emma:literal>
                </emma:interpretation>
                <emma:interpretation id="interp42" emma:lang="en-US" emma:confidence="0">
                  <emma:literal>V]</emma:literal>
                </emma:interpretation>
                <emma:interpretation id="interp43" emma:lang="en-US" emma:confidence="0">
                  <emma:literal>VT</emma:literal>
                </emma:interpretation>
                <emma:interpretation id="interp44" emma:lang="en-US" emma:confidence="0">
                  <emma:literal>Vo</emma:literal>
                </emma:interpretation>
              </emma:one-of>
            </emma:emma>
          </inkml:annotationXML>
          <inkml:trace contextRef="#ctx0" brushRef="#br1" timeOffset="323337.2021">-1096 5698 71,'0'0'98,"2"-30"9,-2 30-1,0 0-61,0 0 1,26 30-12,-17-5-5,16 22-9,3 10 1,13 22-8,3 18-2,14 18-5,2 17-5,7 6 3,2-2-6,-2-6 2,-7-17-2,-4-21 3,-8-29-1,-11-33 1,-7-44 1,-9-35-1,-10-36 3,1-24-3,-7-25 3,-1-16-4,-2-7-1,3 5 0,2 16-3,0 18-1,2 23-7,-4 22-1,4 22-7,-9 14-1,0 37-6,9-35-9,-9 35-12,0 0-27,0 0-35,0 0 3,0 0 4</inkml:trace>
          <inkml:trace contextRef="#ctx0" brushRef="#br1" timeOffset="323701.9623">-593 6374 124,'-28'14'107,"28"-14"5,-23 23-15,23-23-49,0 0-6,0 0-12,0 0-10,0 0-4,35 0-4,-10-7-5,10 5-5,2 4-12,0-6-24,11 8-84,-8-1-2,1-1-2,-4-4-2</inkml:trace>
          <inkml:trace contextRef="#ctx0" brushRef="#br1" timeOffset="324270.7326">298 6247 89,'-23'-6'106,"23"6"2,0 0-2,0 0-71,37 0-9,-7 0-9,12 6-9,4 1-5,12 5 0,2 4-5,0 5 0,0 4 0,-7 5 0,-7 9 2,-14 5 4,-13 0 2,-15 7 2,-18-5 2,-11 3 1,-19-8 1,-9-4-1,-16-14-3,-3-4-2,-4-15-4,-2-6-5,6-7-8,7-12-15,17 7-28,6-7-60,19-2-1,19 3-3,11-6 1</inkml:trace>
        </inkml:traceGroup>
        <inkml:traceGroup>
          <inkml:annotationXML>
            <emma:emma xmlns:emma="http://www.w3.org/2003/04/emma" version="1.0">
              <emma:interpretation id="{79512D70-1984-407E-BA05-433FFD708BA3}" emma:medium="tactile" emma:mode="ink">
                <msink:context xmlns:msink="http://schemas.microsoft.com/ink/2010/main" type="inkWord" rotatedBoundingBox="5299,7007 8972,6977 8981,8047 5308,8077"/>
              </emma:interpretation>
              <emma:one-of disjunction-type="recognition" id="oneOf9">
                <emma:interpretation id="interp45" emma:lang="en-US" emma:confidence="0">
                  <emma:literal>coca</emma:literal>
                </emma:interpretation>
                <emma:interpretation id="interp46" emma:lang="en-US" emma:confidence="0">
                  <emma:literal>coco</emma:literal>
                </emma:interpretation>
                <emma:interpretation id="interp47" emma:lang="en-US" emma:confidence="0">
                  <emma:literal>coca,</emma:literal>
                </emma:interpretation>
                <emma:interpretation id="interp48" emma:lang="en-US" emma:confidence="0">
                  <emma:literal>coc&gt;,</emma:literal>
                </emma:interpretation>
                <emma:interpretation id="interp49" emma:lang="en-US" emma:confidence="0">
                  <emma:literal>Coca</emma:literal>
                </emma:interpretation>
              </emma:one-of>
            </emma:emma>
          </inkml:annotationXML>
          <inkml:trace contextRef="#ctx0" brushRef="#br1" timeOffset="325718.7101">2445 6220 5,'0'0'96,"2"-23"0,-2 23 3,0 0-57,14-33-7,7 24-7,-21 9-9,42-14-8,-12 14-3,9 7-3,7 5-1,5 8-2,4 8-1,-4 5 0,0 6-2,-7 2 3,-7 5-1,-12 1 4,-20 1-1,-12-4 2,-16-2 0,-10-8 1,-13-8-2,0-8 1,-12-9-1,1-6-3,-1-15 0,7-2-3,7-2-7,0-7-13,19 9-21,-5-9-47,16 2-18,14 21-1,0-37-3</inkml:trace>
          <inkml:trace contextRef="#ctx0" brushRef="#br1" timeOffset="326062.4874">3359 6280 1,'-23'-23'46,"-4"9"49,4 12 5,-5 4-42,-11-4-5,2 13-7,-10-2-8,11 14-3,-13 0-6,14 14-4,-2-2-5,12 11-4,2-2-5,16 7 0,9-5-5,15 2 0,19-8-5,13-8-7,16 0-14,2-22-21,20-1-75,-4-11-6,5-10 0,-5-6-4</inkml:trace>
          <inkml:trace contextRef="#ctx0" brushRef="#br1" timeOffset="326578.1346">3740 6095 24,'0'0'101,"0"0"0,23 19 2,0-3-58,3-2-11,15 9-8,1 0-12,11 4-5,5 3-5,2 3-2,4-1-3,-4-2-1,0 2 0,-9-4 0,-5 2 0,-11-4 2,-7-3 1,-10-3 5,-18-20 5,3 35 3,-3-35 1,-40 37 3,3-21 0,0 9 1,-11-4-1,2 9-2,-7-2-4,4 7-2,3-5-2,7 2-1,4-7-2,7-2-1,5-4-3,23-19-6,-23 21-15,23-21-20,0 0-58,0 0-29,23-10 0,-23 10-2</inkml:trace>
          <inkml:trace contextRef="#ctx0" brushRef="#br1" timeOffset="326875.0246">3879 7164 46,'0'0'115,"0"0"0,0 0 4,0 0-55,0 0-21,34-25-11,1 11-12,2-12-11,11-1-7,6-3-11,-1-10-13,14 8-14,-17-14-27,8 2-53,-7 2-5,-7 1 2,-5 4 41</inkml:trace>
          <inkml:trace contextRef="#ctx0" brushRef="#br1" timeOffset="324598.8796">1065 6206 86,'0'0'103,"-7"-28"-1,7 28-31,-23-9-27,-7 9-2,9 16-6,-18 0-6,9 19-2,-12 2-2,12 16-3,-2 0-4,11 14-3,7 0-7,12 2 0,13-4-5,12-7-3,19-10-6,9-13-13,16-5-28,-3-23-80,8-12 0,4-11-5,-2-14 0</inkml:trace>
        </inkml:traceGroup>
        <inkml:traceGroup>
          <inkml:annotationXML>
            <emma:emma xmlns:emma="http://www.w3.org/2003/04/emma" version="1.0">
              <emma:interpretation id="{D6FC5546-C2AE-4F86-A03E-296291490449}" emma:medium="tactile" emma:mode="ink">
                <msink:context xmlns:msink="http://schemas.microsoft.com/ink/2010/main" type="inkWord" rotatedBoundingBox="9368,7110 11983,7088 11990,7908 9375,7930"/>
              </emma:interpretation>
              <emma:one-of disjunction-type="recognition" id="oneOf10">
                <emma:interpretation id="interp50" emma:lang="en-US" emma:confidence="0">
                  <emma:literal>on</emma:literal>
                </emma:interpretation>
                <emma:interpretation id="interp51" emma:lang="en-US" emma:confidence="0">
                  <emma:literal>0=9</emma:literal>
                </emma:interpretation>
                <emma:interpretation id="interp52" emma:lang="en-US" emma:confidence="0">
                  <emma:literal>0=0</emma:literal>
                </emma:interpretation>
                <emma:interpretation id="interp53" emma:lang="en-US" emma:confidence="0">
                  <emma:literal>an</emma:literal>
                </emma:interpretation>
                <emma:interpretation id="interp54" emma:lang="en-US" emma:confidence="0">
                  <emma:literal>oh</emma:literal>
                </emma:interpretation>
              </emma:one-of>
            </emma:emma>
          </inkml:annotationXML>
          <inkml:trace contextRef="#ctx0" brushRef="#br1" timeOffset="327454.1149">5446 6534 1,'-2'-37'61,"9"9"29,-14-11 4,0 2-44,0 11-9,-14-4-1,21 30-5,-55-43-3,23 36 1,-21-3 0,6 20-2,-17 1-5,4 22-2,-5 8-6,10 17-3,2 9-4,13 9-2,13 2-3,13 1-1,23-10-3,14-11 0,16-14-2,12-21-2,11-16-1,5-21-5,7-11-5,-7-22-10,0 3-12,-21-20-22,10 6-44,-24-2-26,-7 5 1,-13 9 3</inkml:trace>
          <inkml:trace contextRef="#ctx0" brushRef="#br1" timeOffset="328107.523">6257 6460 65,'0'0'106,"-28"-12"4,28 12 0,0 0-62,0 0-10,23 0-7,-23 0-12,48 3-4,-13-3-5,11 4-8,7 3-11,0-5-17,12 12-28,-12-2-60,0-12-2,-2 4-2,-7-4 2</inkml:trace>
          <inkml:trace contextRef="#ctx0" brushRef="#br1" timeOffset="328513.7926">6467 6691 113,'-21'16'107,"21"-16"4,0 0-41,0 0-21,0 0-11,37-21-12,-14 12-9,12 7-6,6-3-9,8 0-11,11 10-19,-7-10-27,7 3-58,2 7-3,-4-10 2,-5 5 6</inkml:trace>
          <inkml:trace contextRef="#ctx0" brushRef="#br1" timeOffset="329004.5212">6767 6206 47,'0'0'104,"0"0"2,0 0 2,41 11-63,-18-1-8,19 10-6,-3-1-13,14 2-4,3-1-5,1 1-5,3-2-3,1-3-2,-6 2-2,-7-4 0,-4 2-1,-9-2 1,-5 2 1,-7 3 4,-23-19 2,23 41 3,-23-13 2,-2 4 2,-10 1 2,-2 6 1,-6-2 0,-1 9 0,-9-7-3,4 7 0,-6-9-5,2 0 0,0-2-3,2-3 0,5-4-6,3-10-6,8 6-21,12-24-62,-25 11-30,25-11-6,0 0 1</inkml:trace>
        </inkml:traceGroup>
        <inkml:traceGroup>
          <inkml:annotationXML>
            <emma:emma xmlns:emma="http://www.w3.org/2003/04/emma" version="1.0">
              <emma:interpretation id="{0E05325C-7C81-4056-A617-B53CB9561C86}" emma:medium="tactile" emma:mode="ink">
                <msink:context xmlns:msink="http://schemas.microsoft.com/ink/2010/main" type="inkWord" rotatedBoundingBox="12805,6467 13812,6459 13822,7713 12816,7722"/>
              </emma:interpretation>
              <emma:one-of disjunction-type="recognition" id="oneOf11">
                <emma:interpretation id="interp55" emma:lang="en-US" emma:confidence="1">
                  <emma:literal>7</emma:literal>
                </emma:interpretation>
                <emma:interpretation id="interp56" emma:lang="en-US" emma:confidence="0">
                  <emma:literal>z</emma:literal>
                </emma:interpretation>
                <emma:interpretation id="interp57" emma:lang="en-US" emma:confidence="0">
                  <emma:literal>Z</emma:literal>
                </emma:interpretation>
                <emma:interpretation id="interp58" emma:lang="en-US" emma:confidence="0">
                  <emma:literal>]</emma:literal>
                </emma:interpretation>
                <emma:interpretation id="interp59" emma:lang="en-US" emma:confidence="0">
                  <emma:literal>y</emma:literal>
                </emma:interpretation>
              </emma:one-of>
            </emma:emma>
          </inkml:annotationXML>
          <inkml:trace contextRef="#ctx0" brushRef="#br1" timeOffset="333533.1243">8330 5585 60,'0'0'102,"-30"9"5,30-9 0,0 0-58,-23 5-7,23-5-8,23 4-13,7-4-6,4-4-4,15 1-3,4-1-4,9-1-3,10 1-4,-1-1-2,1 3-2,-3 2-1,-4 2-1,-7-2 0,-3 5-1,-7-1 2,-8 5 2,-10 1 2,-3 6 1,-27-16 1,35 41 4,-21-8-2,-5 11 2,-2 9-4,0 9 4,0 10-3,-2 11 2,4 4-2,0 3-1,3 3 1,-1-6 0,1-6 2,-3-7-3,0-9 5,-7-12-2,-6-12 3,-8-8 2,-4-8 3,-12-9 0,-2 0 3,-9-11 1,-5 4 0,-4-6 0,-5 1-1,-3-1-3,1 3-1,2-1-2,2 2-2,5-2-4,2 2-6,12-1-12,-1-8-19,33 2-37,-34-4-44,34 4 0,-21-35-3,16 5 7</inkml:trace>
          <inkml:trace contextRef="#ctx0" brushRef="#br1" timeOffset="333779.3537">8637 6351 74,'-14'-27'109,"14"27"3,0 0 0,32-14-57,-6 18-18,4-4-6,16 7-12,2-4-7,8-3-9,4 0-12,-3-7-23,13-3-78,-8 4-5,-7-6-1,-6 5-1</inkml:trace>
        </inkml:traceGroup>
        <inkml:traceGroup>
          <inkml:annotationXML>
            <emma:emma xmlns:emma="http://www.w3.org/2003/04/emma" version="1.0">
              <emma:interpretation id="{1462510F-7232-48C5-9ADC-C56DA80E6F2A}" emma:medium="tactile" emma:mode="ink">
                <msink:context xmlns:msink="http://schemas.microsoft.com/ink/2010/main" type="inkWord" rotatedBoundingBox="14393,6995 16009,6981 16021,8386 14405,8400"/>
              </emma:interpretation>
              <emma:one-of disjunction-type="recognition" id="oneOf12">
                <emma:interpretation id="interp60" emma:lang="en-US" emma:confidence="1">
                  <emma:literal>y.</emma:literal>
                </emma:interpretation>
                <emma:interpretation id="interp61" emma:lang="en-US" emma:confidence="0">
                  <emma:literal>y</emma:literal>
                </emma:interpretation>
                <emma:interpretation id="interp62" emma:lang="en-US" emma:confidence="0">
                  <emma:literal>Y.</emma:literal>
                </emma:interpretation>
                <emma:interpretation id="interp63" emma:lang="en-US" emma:confidence="0">
                  <emma:literal>yr.</emma:literal>
                </emma:interpretation>
                <emma:interpretation id="interp64" emma:lang="en-US" emma:confidence="0">
                  <emma:literal>yd.</emma:literal>
                </emma:interpretation>
              </emma:one-of>
            </emma:emma>
          </inkml:annotationXML>
          <inkml:trace contextRef="#ctx0" brushRef="#br1" timeOffset="334671.8113">9872 6107 80,'0'30'99,"-7"0"-1,9 13 0,3 6-68,-1-1-6,10 6-10,5-8-7,6-7-4,12-14-7,0-13-4,7-12-3,-3-16 0,3-10-1,-9-11 0,-3-2 1,-6 0 2,-15 4 5,-2 5 8,-11 5 6,2 25 4,-21-23 4,21 23 1,-27 4 4,27-4 0,-17 28-2,22-2-3,0 1-3,16 12-3,2 10-4,16 9-1,7 11-7,14 7 0,2 5-5,3 4 2,2 3 0,-5-3 0,-4 5 2,-12-4 3,-16-8 4,-18-1 1,-17-10 5,-9-5-1,-18-11 0,-5-10 0,-14-20-2,0-16-2,-4-19-2,7-12-2,4-20-2,7-7-1,4-9-1,13-3-1,6 0-7,7-1-9,14 8-23,-5-5-49,10 13-30,1 1-2,6 3 0</inkml:trace>
          <inkml:trace contextRef="#ctx0" brushRef="#br1" timeOffset="342056.2769">11469 6799 1,'0'0'46,"7"-21"38,-7 21 1,0 0-34,0 0-4,0 0-7,0 0-8,0 0-6,0 0-5,0 0-11,0 0-17,0 0-30,0 0-58,0 0-4,0 0 1,0 0-4</inkml:trace>
        </inkml:traceGroup>
        <inkml:traceGroup>
          <inkml:annotationXML>
            <emma:emma xmlns:emma="http://www.w3.org/2003/04/emma" version="1.0">
              <emma:interpretation id="{43C5329E-1BA4-4AE7-9DBE-4629A2F44224}" emma:medium="tactile" emma:mode="ink">
                <msink:context xmlns:msink="http://schemas.microsoft.com/ink/2010/main" type="inkWord" rotatedBoundingBox="16805,6095 20219,6067 20240,8565 16826,8593"/>
              </emma:interpretation>
              <emma:one-of disjunction-type="recognition" id="oneOf13">
                <emma:interpretation id="interp65" emma:lang="en-US" emma:confidence="0">
                  <emma:literal>says</emma:literal>
                </emma:interpretation>
                <emma:interpretation id="interp66" emma:lang="en-US" emma:confidence="0">
                  <emma:literal>sc=y2</emma:literal>
                </emma:interpretation>
                <emma:interpretation id="interp67" emma:lang="en-US" emma:confidence="0">
                  <emma:literal>beys</emma:literal>
                </emma:interpretation>
                <emma:interpretation id="interp68" emma:lang="en-US" emma:confidence="0">
                  <emma:literal>Je=y2</emma:literal>
                </emma:interpretation>
                <emma:interpretation id="interp69" emma:lang="en-US" emma:confidence="0">
                  <emma:literal>keys</emma:literal>
                </emma:interpretation>
              </emma:one-of>
            </emma:emma>
          </inkml:annotationXML>
          <inkml:trace contextRef="#ctx0" brushRef="#br1" timeOffset="348045.9098">12347 6109 1,'-5'-28'66,"5"28"7,0 0-2,0 0-43,5-23-5,-5 23-5,0 0-7,23-9-1,-23 9-2,27 5 0,-6-1-1,2 5-1,7 3-1,3 4 0,4 3 0,6 1-2,1 3 1,0 5-2,0 0 0,-7 2 1,-5-5 2,-6 3 2,-3-3 3,-16-2 3,-3 3 1,-4-26 3,-16 44 1,-5-28 0,-2 9 0,-9-9-2,0 5 1,-8-9-5,3-1 1,-4-6-5,2-3 0,-3-4-4,1-5-3,4-2-6,-3-3-10,13 5-19,-8-4-44,12 1-30,23 10-1,-32-18-2</inkml:trace>
          <inkml:trace contextRef="#ctx0" brushRef="#br1" timeOffset="348546.2645">12984 6277 25,'-3'-30'87,"3"30"4,-23-11 3,23 11-39,-32-2-13,4 4-2,28-2-8,-48 18-5,25 3-3,-3-2-5,3 8-2,-2-1-6,6 11 0,10-3-4,2 6-1,10-1-3,10-2 1,6-3-3,13-4-1,10-2-7,4-16-10,14 1-24,-5-13-69,5-11-2,0-5-3,3-7 0</inkml:trace>
          <inkml:trace contextRef="#ctx0" brushRef="#br1" timeOffset="349610.96">13847 6464 131,'-14'-20'108,"14"20"-2,0 0 2,35-26-73,-10 26-7,3-7-11,9 7-9,0 0-9,0-2-18,4 7-37,-1-3-50,-10-2-3,4 0-1,-8-7-1</inkml:trace>
          <inkml:trace contextRef="#ctx0" brushRef="#br1" timeOffset="349314.0634">13843 6171 104,'0'0'106,"0"0"-4,20-2 2,-20 2-57,30-5-28,-2 3-15,4 4-24,-2-4-22,7 2-59,-2 9 0,-7-6-3,2 8 3</inkml:trace>
          <inkml:trace contextRef="#ctx0" brushRef="#br1" timeOffset="350314.1135">14681 5897 160,'0'0'109,"-26"11"3,17 21 0,-5 5-81,16 21-5,1 2-11,11 9-5,4-2-4,12-4-4,7-8-4,5-13-2,4-10-4,0-18 0,2-17-4,-8-13 0,-1-9-1,-9-7 2,-7-1 3,-7-1 2,-7-1 6,-4 10 4,-7 4 6,2 21 3,-5-21 2,5 21 0,0 0 1,2 37-2,8-9-2,8 11-3,7 7-4,15 14-1,6 12-3,9 8-1,8 8-5,-1 5 2,5 10-1,-7 1-1,-2 3 2,-17-4 2,-9-1 2,-15-5 3,-13-7 2,-13-7 0,-16-18 0,-10-17 2,-13-18-2,-8-18-2,-2-21 0,1-22-2,1-19 2,10-17 0,9-14-1,12-7 1,13-4-1,17-5 0,16 2-1,11-4-1,10 2-3,1 7-7,10 5-5,-4-3-11,9 19-17,-17-8-29,1 22-50,-10 11-2,-4 12 2,-7 11 3</inkml:trace>
          <inkml:trace contextRef="#ctx0" brushRef="#br1" timeOffset="424978.0149">15375 5282 101,'0'0'96,"0"0"4,-23 0 0,23 0-61,0 0-1,17-20-4,-6-1-9,17 7-6,-7-7-2,13 7-5,-4 3-1,7 11-5,-9 7-1,-7 14-3,-8 13-1,-8 15 0,-14 11-5,-14 7 0,-10 7-6,-15-5 0,-7 7 0,-8-14-4,8-4 1,-1-21-2,15-12 2,4-18 1,16-7 5,21 0 1,-7-32-1,19 9 6,6-5 1,5 5 7,5 5 4,4 8 3,-2 6 0,7 8 2,-4 3-1,8 12-1,-2 2-4,8-3-25,3 0-84,1 1-12,2-12-1,0-7-6</inkml:trace>
        </inkml:traceGroup>
      </inkml:traceGroup>
    </inkml:traceGroup>
    <inkml:traceGroup>
      <inkml:annotationXML>
        <emma:emma xmlns:emma="http://www.w3.org/2003/04/emma" version="1.0">
          <emma:interpretation id="{5B170D68-1047-4D4D-946F-08F90040E1E7}" emma:medium="tactile" emma:mode="ink">
            <msink:context xmlns:msink="http://schemas.microsoft.com/ink/2010/main" type="paragraph" rotatedBoundingBox="1729,8847 14592,8690 14612,10268 1749,10426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291DEA6-7C90-469F-B4A5-F5CB56E00B2C}" emma:medium="tactile" emma:mode="ink">
              <msink:context xmlns:msink="http://schemas.microsoft.com/ink/2010/main" type="inkBullet" rotatedBoundingBox="1737,9511 2236,9505 2236,9573 1738,9579"/>
            </emma:interpretation>
            <emma:one-of disjunction-type="recognition" id="oneOf14">
              <emma:interpretation id="interp70" emma:lang="en-US" emma:confidence="0">
                <emma:literal>_</emma:literal>
              </emma:interpretation>
              <emma:interpretation id="interp71" emma:lang="en-US" emma:confidence="0">
                <emma:literal>-</emma:literal>
              </emma:interpretation>
              <emma:interpretation id="interp72" emma:lang="en-US" emma:confidence="0">
                <emma:literal>•</emma:literal>
              </emma:interpretation>
              <emma:interpretation id="interp73" emma:lang="en-US" emma:confidence="0">
                <emma:literal>.</emma:literal>
              </emma:interpretation>
              <emma:interpretation id="interp74" emma:lang="en-US" emma:confidence="0">
                <emma:literal>~</emma:literal>
              </emma:interpretation>
            </emma:one-of>
          </emma:emma>
        </inkml:annotationXML>
        <inkml:trace contextRef="#ctx0" brushRef="#br1" timeOffset="429263.6056">-2770 8623 37,'0'0'95,"-21"14"3,21-14 2,0 0-54,0 0-6,0 0-7,0 0-7,0 0-5,0 0-7,33 18-4,-33-18-2,50 3-3,-17-3-2,11-3-4,4 6-7,-2-6-15,12 10-36,-3 0-48,-6-5-4,-3 8 0,-9-6-4</inkml:trace>
      </inkml:traceGroup>
      <inkml:traceGroup>
        <inkml:annotationXML>
          <emma:emma xmlns:emma="http://www.w3.org/2003/04/emma" version="1.0">
            <emma:interpretation id="{A00CAD34-E67E-4BC1-B4A7-8388CCA6B397}" emma:medium="tactile" emma:mode="ink">
              <msink:context xmlns:msink="http://schemas.microsoft.com/ink/2010/main" type="line" rotatedBoundingBox="3890,8821 14592,8690 14612,10268 3909,10400"/>
            </emma:interpretation>
          </emma:emma>
        </inkml:annotationXML>
        <inkml:traceGroup>
          <inkml:annotationXML>
            <emma:emma xmlns:emma="http://www.w3.org/2003/04/emma" version="1.0">
              <emma:interpretation id="{EC9D3601-9C64-4D5C-86BB-A3FD60CCD0A7}" emma:medium="tactile" emma:mode="ink">
                <msink:context xmlns:msink="http://schemas.microsoft.com/ink/2010/main" type="inkWord" rotatedBoundingBox="3890,8845 6102,8817 6121,10373 3909,10400"/>
              </emma:interpretation>
              <emma:one-of disjunction-type="recognition" id="oneOf15">
                <emma:interpretation id="interp75" emma:lang="en-US" emma:confidence="1">
                  <emma:literal>for</emma:literal>
                </emma:interpretation>
                <emma:interpretation id="interp76" emma:lang="en-US" emma:confidence="0">
                  <emma:literal>foe</emma:literal>
                </emma:interpretation>
                <emma:interpretation id="interp77" emma:lang="en-US" emma:confidence="0">
                  <emma:literal>fore</emma:literal>
                </emma:interpretation>
                <emma:interpretation id="interp78" emma:lang="en-US" emma:confidence="0">
                  <emma:literal>fove</emma:literal>
                </emma:interpretation>
                <emma:interpretation id="interp79" emma:lang="en-US" emma:confidence="0">
                  <emma:literal>fou</emma:literal>
                </emma:interpretation>
              </emma:one-of>
            </emma:emma>
          </inkml:annotationXML>
          <inkml:trace contextRef="#ctx0" brushRef="#br1" timeOffset="430250.8008">-350 8805 49,'36'-9'83,"-36"9"-3,47-37 1,-22 0-77,0-11-2,3-15 3,-7-8-3,0-8 2,-10-4-2,1-4 1,-15 6-1,-8 7 6,-5 9 2,-10 14 3,-11 12 5,-4 18 1,-8 14 3,3 21 2,-7 16 1,14 28-2,-7 21-5,13 27-8,10 11-1,12 24-3,15 12-3,15 8-3,11 1-5,11-17-6,15-13-5,-1-28-1,5-21-9,-11-35-5,-5-27-10,-28-42-4,-5-18 3,-27-26 5,-14-8 13,-16-13 9,-9 1 10,-8 4 9,-1 5 16,6 20 9,2 6 7,19 22 0,7 7-4,30 21-3,0 0-2,0 0-4,40 14-5,11 2-4,9 0-5,16-4-10,7 2-28,-2-5-74,2-14-3,0 1-1,-9-12-3</inkml:trace>
          <inkml:trace contextRef="#ctx0" brushRef="#br1" timeOffset="431125.8465">656 8725 1,'0'0'48,"2"-49"23,1 28 1,-10-9-52,-5 0-1,-6 0 0,-8 7 1,-1 5 6,-10 8 1,0 17 3,-9 3 4,4 20 0,-4-3-3,14 22-4,-3-8-5,21 15-6,7-12-3,14-3-3,14-9-4,16-13-2,11-12-2,8-14-2,1-14-1,3-11-2,-4-10-3,-8-13-3,-8-3 2,-15-2 2,-14 5-1,-13 2 2,-12 6-2,-13 8 7,-8 9 2,-7 19 5,-6 6-2,4 14 2,-2 12-1,11 9-3,5 5 5,14 4-4,14-2 1,18-5-5,14-6 4,14-6-7,14-15 4,6-7-1,8-8-2,2-13-2,-3-2-1,-8-7 3,-1 4-7,-18-4 7,-5 6-7,-16-1 6,-7 6-3,-16 21 5,-2-26-2,2 26 1,-25-4 4,25 4-2,-31 11 4,31-11-2,-6 28 0,6-28-3,25 32 1,3-20-3,6-5 2,6-3-2,6 1-5,2-7 2,-2-8-2,1-1 6,-8-1-5,-7-1 4,-4 3-3,-28 10 4,21-16 5,-21 16 1,-21 2 3,0 8 2,-11 6 2,2 9-2,-10 3 4,8 11-6,0 0 4,11 8-5,5-4 1,11 6-5,12-10 0,14 0-2,14-2-13,6-16-26,19-5-84,5-9 0,11-14-3,7-11 0</inkml:trace>
        </inkml:traceGroup>
        <inkml:traceGroup>
          <inkml:annotationXML>
            <emma:emma xmlns:emma="http://www.w3.org/2003/04/emma" version="1.0">
              <emma:interpretation id="{ADA14B60-056F-44C3-A501-837C86CB0FAB}" emma:medium="tactile" emma:mode="ink">
                <msink:context xmlns:msink="http://schemas.microsoft.com/ink/2010/main" type="inkWord" rotatedBoundingBox="7041,8853 10049,8817 10061,9858 7054,9894"/>
              </emma:interpretation>
              <emma:one-of disjunction-type="recognition" id="oneOf16">
                <emma:interpretation id="interp80" emma:lang="en-US" emma:confidence="1">
                  <emma:literal>each</emma:literal>
                </emma:interpretation>
                <emma:interpretation id="interp81" emma:lang="en-US" emma:confidence="0">
                  <emma:literal>coach</emma:literal>
                </emma:interpretation>
                <emma:interpretation id="interp82" emma:lang="en-US" emma:confidence="0">
                  <emma:literal>Each</emma:literal>
                </emma:interpretation>
                <emma:interpretation id="interp83" emma:lang="en-US" emma:confidence="0">
                  <emma:literal>leach</emma:literal>
                </emma:interpretation>
                <emma:interpretation id="interp84" emma:lang="en-US" emma:confidence="0">
                  <emma:literal>loach</emma:literal>
                </emma:interpretation>
              </emma:one-of>
            </emma:emma>
          </inkml:annotationXML>
          <inkml:trace contextRef="#ctx0" brushRef="#br1" timeOffset="431750.8775">2535 8851 65,'30'-4'95,"-30"4"-1,39-21 0,-11 3-72,0-17-7,2-7-7,0-4-4,-2-9-5,-5-3 0,-5-2 3,-6 5-2,-10 4 4,-9 9 0,-7 15 8,-11 6-2,-3 21 9,-9 14-1,3 20 0,-6 3 4,8 19-2,-3-1-1,17 12-4,6-5 1,19 5-8,12-16 0,18-5-1,18-9-6,12-14-12,21-4-23,0-24-47,13-9-39,-2-9 0,1-9-2</inkml:trace>
          <inkml:trace contextRef="#ctx0" brushRef="#br1" timeOffset="432219.6476">3731 8667 101,'0'0'103,"0"0"2,14-42-6,-19 17-75,3-3-9,-5 0-7,-4-2-5,-8 0-2,-4 5 7,-12 4-2,-4 14 8,-9 7-3,-5 16 5,-3 5 0,3 19 0,5 6-1,8 14-6,8 0 2,16 7-8,16-12 2,11-4-2,15-14-2,11-12 1,9-18-1,7-16-1,5-14 0,-1-14-1,-4-12 1,-4-1-1,-10-3 1,-6 6 0,-10 6 1,-10 11 2,-13 30 1,3-26 1,-3 26 1,-12 23-1,5 5 1,10 7-1,1 4-1,10 3-3,9-1-8,5-11-15,18 2-33,0-18-67,10-14-3,4-14 0,2-11-3</inkml:trace>
          <inkml:trace contextRef="#ctx0" brushRef="#br1" timeOffset="432764.6296">4495 8381 31,'-55'-17'90,"25"17"1,-5 5-26,-6 2-10,6 14-7,-11 2-1,11 18-11,-9-1-2,17 17-11,-6 1-1,15 11-9,4-6 0,16 6-3,12-14-5,16-6 0,19-12-2,13-17-1,14-13-4,5-20-9,9-6-11,-9-22-23,11-1-70,-20-2-3,-15-2-1,-13 7 0</inkml:trace>
          <inkml:trace contextRef="#ctx0" brushRef="#br1" timeOffset="433249.0422">4874 7937 40,'4'26'103,"3"1"2,-4 3 2,1 10-53,8 24-11,2 10-7,9 21-10,-5-1-4,8 13-7,-3-10-2,2-3-4,-4-15 0,2-17-3,-7-30 1,5-18-1,-21-14 0,30-48-2,-16-3-1,0-16 1,-1-7-2,1-2 2,2 4-4,1 8 3,3 13-4,-1 16 4,2 19-2,2 21 2,-5 20-1,1 14-5,-1 12 5,1 9-4,-1 10 0,1-4-15,4 11-28,-3-10-79,1-17-2,0-8 2,0-17-5</inkml:trace>
        </inkml:traceGroup>
        <inkml:traceGroup>
          <inkml:annotationXML>
            <emma:emma xmlns:emma="http://www.w3.org/2003/04/emma" version="1.0">
              <emma:interpretation id="{68FD065B-578D-41A1-BE1F-D67E45668E4F}" emma:medium="tactile" emma:mode="ink">
                <msink:context xmlns:msink="http://schemas.microsoft.com/ink/2010/main" type="inkWord" rotatedBoundingBox="10883,8735 13020,8709 13034,9858 10897,9884"/>
              </emma:interpretation>
              <emma:one-of disjunction-type="recognition" id="oneOf17">
                <emma:interpretation id="interp85" emma:lang="en-US" emma:confidence="0">
                  <emma:literal>add</emma:literal>
                </emma:interpretation>
                <emma:interpretation id="interp86" emma:lang="en-US" emma:confidence="0">
                  <emma:literal>odd</emma:literal>
                </emma:interpretation>
                <emma:interpretation id="interp87" emma:lang="en-US" emma:confidence="0">
                  <emma:literal>Odd</emma:literal>
                </emma:interpretation>
                <emma:interpretation id="interp88" emma:lang="en-US" emma:confidence="0">
                  <emma:literal>Add</emma:literal>
                </emma:interpretation>
                <emma:interpretation id="interp89" emma:lang="en-US" emma:confidence="0">
                  <emma:literal>adds</emma:literal>
                </emma:interpretation>
              </emma:one-of>
            </emma:emma>
          </inkml:annotationXML>
          <inkml:trace contextRef="#ctx0" brushRef="#br1" timeOffset="434170.9673">6778 8699 9,'28'-11'84,"-28"11"-4,0-33 1,-7 8-49,3 2-18,-3-5-1,-3 3-3,-3-1 1,-6 1 2,1 2 6,-10 2 1,0 14 5,-11-4-2,4 20 6,-11 2-4,9 24-2,-9 4-3,11 17-5,1 4-2,13 9-6,9 0 0,12-2-6,14-11 0,14-15-2,11-11-2,10-18-3,11-15-4,0-20-4,9-7-6,-14-18-8,5-1-5,-20-13-2,-3 9-1,-21-9 2,-5 13 3,-25-2 3,-2 7 10,-14 7 12,-7 7 10,-2 12 9,-9 2 6,8 16 9,-6 7 1,12 20 2,-8 1-1,17 14-3,-1-1-4,15 12-6,6-6-4,14 6-5,10-10-3,18-1-4,14-5-19,6-12-40,15-6-50,9-5 0,-3-12-4,1-7-1</inkml:trace>
          <inkml:trace contextRef="#ctx0" brushRef="#br1" timeOffset="434780.3734">7561 7850 133,'0'50'108,"0"10"1,0 12-35,5 16-28,-8-1-8,15 17-14,-8-9-8,10 0-6,-2-12-5,6-12-4,-2-15-1,3-17-7,-1-18-1,-18-21-1,21-12-1,-19-13-2,-4-5 1,-14-14-1,0-2 3,-14 2 5,-7 7 2,-5 7 8,-8 7 3,3 11 8,-3 12-2,10 19 5,-4 4 0,14 14-1,7 0-1,16 11-5,7-2 0,17 5-8,10-12 1,13-2-3,13-9-5,7-12-10,14-4-22,-5-17-67,9-13-22,-1-12 0,-4-10-3</inkml:trace>
          <inkml:trace contextRef="#ctx0" brushRef="#br1" timeOffset="435233.5151">8281 7824 124,'-18'30'119,"11"5"2,2 13-1,3 17-60,-5 0-25,19 15-7,-6 3-10,11 8-9,1-8-1,5-3-5,0-13 0,3-11-3,-3-17 1,-2-14-4,-21-25-1,32-13-1,-28-8-3,-8-16-1,-5-2-2,-17-5 3,-8 5-1,-13 2 3,-6 13 1,-9 13 6,-5 13 3,0 19 2,0 9 4,14 14-2,5 7 3,18 13-2,11-1 3,21 4-4,19-12-1,16-4-1,16-10-1,14-13-4,12-14-7,1-23-24,10-7-94,-9-17-2,-11-6-2,-8-7-1</inkml:trace>
        </inkml:traceGroup>
        <inkml:traceGroup>
          <inkml:annotationXML>
            <emma:emma xmlns:emma="http://www.w3.org/2003/04/emma" version="1.0">
              <emma:interpretation id="{4A2B87F8-85C4-4D8D-A5AC-91B5572FFFBE}" emma:medium="tactile" emma:mode="ink">
                <msink:context xmlns:msink="http://schemas.microsoft.com/ink/2010/main" type="inkWord" rotatedBoundingBox="13858,9109 14597,9100 14604,9674 13865,9683"/>
              </emma:interpretation>
              <emma:one-of disjunction-type="recognition" id="oneOf18">
                <emma:interpretation id="interp90" emma:lang="en-US" emma:confidence="1">
                  <emma:literal>M</emma:literal>
                </emma:interpretation>
                <emma:interpretation id="interp91" emma:lang="en-US" emma:confidence="0">
                  <emma:literal>m</emma:literal>
                </emma:interpretation>
                <emma:interpretation id="interp92" emma:lang="en-US" emma:confidence="0">
                  <emma:literal>I</emma:literal>
                </emma:interpretation>
                <emma:interpretation id="interp93" emma:lang="en-US" emma:confidence="0">
                  <emma:literal>•</emma:literal>
                </emma:interpretation>
                <emma:interpretation id="interp94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436004.3377">9345 8701 141,'0'0'111,"-9"-20"3,9-3-2,-2-10-71,11 6-5,-4-13-15,9 1-5,-5-2-10,7 4 1,0 0-4,3 14 1,-19 23 0,41-28-1,-18 28 1,0 11 1,0 17 1,3 11-3,-3 10 2,-2 9-4,0 2 3,-1 0-4,-4-5 2,3-7-5,-1-20 3,-18-28 0,30 2-1,-13-27 1,-1-23-3,0-15 4,5-11-4,-1-4 4,4-3-3,1 5 2,0 16-1,1 14 2,-3 23 0,0 20-1,-2 22 1,-5 20-1,-5 19 1,1 11-12,-1 10-21,-6-6-72,4-6-17,5-7-2,0-16-1</inkml:trace>
        </inkml:traceGroup>
      </inkml:traceGroup>
    </inkml:traceGroup>
    <inkml:traceGroup>
      <inkml:annotationXML>
        <emma:emma xmlns:emma="http://www.w3.org/2003/04/emma" version="1.0">
          <emma:interpretation id="{7DB6E90F-D996-498A-A96C-7FD804A3E54F}" emma:medium="tactile" emma:mode="ink">
            <msink:context xmlns:msink="http://schemas.microsoft.com/ink/2010/main" type="paragraph" rotatedBoundingBox="3982,10761 31719,10368 31744,12151 4008,1254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055732E-F60A-4E61-A10F-BD6D06A6D601}" emma:medium="tactile" emma:mode="ink">
              <msink:context xmlns:msink="http://schemas.microsoft.com/ink/2010/main" type="inkBullet" rotatedBoundingBox="3986,11027 6154,10996 6173,12388 4006,12419"/>
            </emma:interpretation>
            <emma:one-of disjunction-type="recognition" id="oneOf19">
              <emma:interpretation id="interp95" emma:lang="en-US" emma:confidence="0.5">
                <emma:literal>Va.</emma:literal>
              </emma:interpretation>
              <emma:interpretation id="interp96" emma:lang="en-US" emma:confidence="0">
                <emma:literal>Vas.</emma:literal>
              </emma:interpretation>
              <emma:interpretation id="interp97" emma:lang="en-US" emma:confidence="0">
                <emma:literal>Vas,</emma:literal>
              </emma:interpretation>
              <emma:interpretation id="interp98" emma:lang="en-US" emma:confidence="0">
                <emma:literal>Var.</emma:literal>
              </emma:interpretation>
              <emma:interpretation id="interp99" emma:lang="en-US" emma:confidence="0">
                <emma:literal>Van.</emma:literal>
              </emma:interpretation>
            </emma:one-of>
          </emma:emma>
        </inkml:annotationXML>
        <inkml:trace contextRef="#ctx0" brushRef="#br1" timeOffset="437406.9849">-542 10172 1,'0'0'12,"0"0"65,0 0 3,0 0-42,0 0-2,0 0 1,0 0-1,0 0-3,0 0-4,0 0-2,0 0-3,0 0-2,0 0-2,0 0-4,0 0-2,0 0-3,0 0-1,21 18-2,-21-18-2,7 28-1,2 0-1,7 13 0,5 22-3,4 15 2,7 15-4,5 8 4,10 12-4,3 3 0,-1-8 0,-3-9-2,-2-22 3,-5-17-3,-4-21 3,-5-21-3,-30-18 4,34-37 0,-20-13 2,-2-20 1,-3-17-2,5-19 2,0-5-1,4-7 0,1 5 0,1 7-3,4 13-3,-6 12-7,5 26-5,-9 9-12,4 21-10,-11 4-20,-7 21-56,0 0 0,21-5-1,-21 5 36</inkml:trace>
        <inkml:trace contextRef="#ctx0" brushRef="#br1" timeOffset="438032.0158">-290 10869 21,'0'0'100,"0"0"0,-17-23 2,17 23-49,0 0-21,23-11-7,3 11-8,-1 0-6,8 0-7,6 4-11,0-6-21,10 6-67,-1 3-9,-9-7 1,1 7-3</inkml:trace>
        <inkml:trace contextRef="#ctx0" brushRef="#br1" timeOffset="438703.9316">795 11068 24,'27'-5'90,"-27"5"-3,12-32 1,-8 6-66,-4-4-4,0-2-1,-7 0-6,-2-1 5,-12 1-2,-4 9 1,-14-2 3,-5 11 2,-11 0 3,4 16-2,-9 3-1,7 18-1,-3 7-4,15 14 1,6 4-5,17 10-6,8 0-2,15-3-3,7-6 1,11-12-3,11-12 2,10-14-3,2-17 3,5-13 0,0-13-1,-3-7 3,-1-5-2,-8-5 2,-7 8-3,-9 1 3,-4 10-3,-19 30 3,13-25-1,-13 25-1,0 0 0,3 39 1,1-9 0,8 7-3,2 0 2,7 0-4,9-5-5,0-6-12,13-3-14,-8-21-36,7 0-46,-3-11 0,-4-5-3,-3-4 40</inkml:trace>
        <inkml:trace contextRef="#ctx0" brushRef="#br1" timeOffset="445666.4739">1575 11232 1,'0'0'81,"0"0"17,14 23-10,-14-23-33,0 0-8,0 0-10,0 0-8,0 0-6,0 0-6,0 0-6,0 0-3,0 0-1,0-30-3,0 30 0,-26-30-2,6 16 0,-1 7-1,-7 5 2,0 11 0,-2 9 0,0 10 0,0 9-1,3 5 2,6 1-1,7 1 0,9-5-3,10-4 1,11-12-1,7-11 1,14-10-1,2-11-1,5-7-1,0-10-5,0-1-6,-12-10-13,1 9-20,-22-4-63,-6 2-3,-12 2 0,-5 2 0</inkml:trace>
      </inkml:traceGroup>
      <inkml:traceGroup>
        <inkml:annotationXML>
          <emma:emma xmlns:emma="http://www.w3.org/2003/04/emma" version="1.0">
            <emma:interpretation id="{8F466D7D-B37F-46F9-85E6-6748EFA8CC3B}" emma:medium="tactile" emma:mode="ink">
              <msink:context xmlns:msink="http://schemas.microsoft.com/ink/2010/main" type="line" rotatedBoundingBox="6734,10722 31719,10368 31744,12151 6759,12505"/>
            </emma:interpretation>
          </emma:emma>
        </inkml:annotationXML>
        <inkml:traceGroup>
          <inkml:annotationXML>
            <emma:emma xmlns:emma="http://www.w3.org/2003/04/emma" version="1.0">
              <emma:interpretation id="{2A72BBC7-8F5C-49EA-B354-5A3302FC8FAB}" emma:medium="tactile" emma:mode="ink">
                <msink:context xmlns:msink="http://schemas.microsoft.com/ink/2010/main" type="inkWord" rotatedBoundingBox="6748,11727 10425,11675 10435,12382 6758,12435"/>
              </emma:interpretation>
              <emma:one-of disjunction-type="recognition" id="oneOf20">
                <emma:interpretation id="interp100" emma:lang="en-US" emma:confidence="0">
                  <emma:literal>...an.</emma:literal>
                </emma:interpretation>
                <emma:interpretation id="interp101" emma:lang="en-US" emma:confidence="0">
                  <emma:literal>...am.</emma:literal>
                </emma:interpretation>
                <emma:interpretation id="interp102" emma:lang="en-US" emma:confidence="0">
                  <emma:literal>...an</emma:literal>
                </emma:interpretation>
                <emma:interpretation id="interp103" emma:lang="en-US" emma:confidence="0">
                  <emma:literal>...Am.</emma:literal>
                </emma:interpretation>
                <emma:interpretation id="interp104" emma:lang="en-US" emma:confidence="0">
                  <emma:literal>=..am.</emma:literal>
                </emma:interpretation>
              </emma:one-of>
            </emma:emma>
          </inkml:annotationXML>
          <inkml:trace contextRef="#ctx0" brushRef="#br1" timeOffset="447821.8224">3272 11296 143,'0'0'118,"23"0"-3,-23 0-1,23 10-85,-23-10-19,28 2-25,-8 7-59,-20-9-38,33 5-5,-33-5 1</inkml:trace>
          <inkml:trace contextRef="#ctx0" brushRef="#br1" timeOffset="448587.4904">4052 11098 45,'28'-28'98,"-28"28"2,23-39-1,-14 11-62,-2 7-9,-5-9-7,-2 7-6,-4-2-6,-3 4-1,-5-2 0,12 23-2,-37-32 4,14 22-1,-9 6 1,2 8 1,-12 8 0,5 16 1,-7 4-4,5 16 1,2 6-3,5 10-2,9 1-1,11-1-2,10-6 0,9-7-2,11-14 1,15-12-1,1-20 0,12-14-1,3-14 0,-1-17-2,1-6 1,-8-5 3,-1-2-2,-8 2 3,-11 5-1,-7 12 4,-12 8-1,-2 26 6,0 0-2,0 0 0,-28 7 0,24 23 0,-3 5 2,11 9-3,6 2 2,13 5-5,4-7 1,13-3-2,6-13-2,7-10-7,7-4-15,-7-23-28,9 2-72,-9-14-1,-2-2-4,-12-2 1</inkml:trace>
          <inkml:trace contextRef="#ctx0" brushRef="#br1" timeOffset="449118.7613">4742 11460 128,'-9'-30'113,"9"30"1,12-37-1,-10 5-78,14 7-8,-7-10-8,10 7-7,-5-4-1,4 9-5,-2 2-1,-16 21-1,32-16-2,-32 16 0,35 21 0,-21 4 0,0 10 0,-5 4 0,0 7-1,-2-2 0,2-5-1,-4-4 2,-3-14-2,-2-21 1,0 0 1,23-17 0,-16-10 0,7-8 0,-2-6 2,6-1-2,1 0 1,1 3-2,-1 9 3,4 9-2,0 10 1,-2 13 1,-21-2 0,35 39 0,-22-4-2,-1 11-3,-1 5-18,-8-9-36,1 6-70,1-13-2,4-10-2,-9-25-3</inkml:trace>
          <inkml:trace contextRef="#ctx0" brushRef="#br1" timeOffset="455340.4586">5887 11282 134,'0'0'112,"0"0"3,-23 10-4,23-10-72,0 0-11,0 0-10,-7-21-11,7 21-16,0 0-36,26-16-66,-26 16-3,20-7-7,-20 7 1</inkml:trace>
          <inkml:trace contextRef="#ctx0" brushRef="#br1" timeOffset="447233.5767">2226 11312 114,'0'0'116,"0"0"-2,0 0 1,0 0-76,0 0-9,0 0-9,0 0-7,0 0-5,0 0-8,21 10-15,-21-10-33,27 11-67,-27-11-4,30 5 0,-9-3-3</inkml:trace>
          <inkml:trace contextRef="#ctx0" brushRef="#br1" timeOffset="447540.5591">2607 11356 142,'25'-20'120,"-25"20"-2,16-21 0,-16 21-83,23-14-13,-23 14-15,33-7-25,-33 7-30,32-5-68,-32 5-1,42 5-3,-22-3 0</inkml:trace>
          <inkml:trace contextRef="#ctx0" brushRef="#br1" timeOffset="447665.5647">3008 11347 44,'0'0'94,"0"0"-15,30 21-50,-30-21-80,0 0-36,33 2 0</inkml:trace>
        </inkml:traceGroup>
        <inkml:traceGroup>
          <inkml:annotationXML>
            <emma:emma xmlns:emma="http://www.w3.org/2003/04/emma" version="1.0">
              <emma:interpretation id="{89C111FA-A72E-445C-82C4-775D6D1A8AB1}" emma:medium="tactile" emma:mode="ink">
                <msink:context xmlns:msink="http://schemas.microsoft.com/ink/2010/main" type="inkWord" rotatedBoundingBox="11086,11382 14214,11338 14226,12176 11098,12220"/>
              </emma:interpretation>
              <emma:one-of disjunction-type="recognition" id="oneOf21">
                <emma:interpretation id="interp105" emma:lang="en-US" emma:confidence="0">
                  <emma:literal>anta</emma:literal>
                </emma:interpretation>
                <emma:interpretation id="interp106" emma:lang="en-US" emma:confidence="0">
                  <emma:literal>ante</emma:literal>
                </emma:interpretation>
                <emma:interpretation id="interp107" emma:lang="en-US" emma:confidence="0">
                  <emma:literal>an-to</emma:literal>
                </emma:interpretation>
                <emma:interpretation id="interp108" emma:lang="en-US" emma:confidence="0">
                  <emma:literal>Anta</emma:literal>
                </emma:interpretation>
                <emma:interpretation id="interp109" emma:lang="en-US" emma:confidence="0">
                  <emma:literal>antes</emma:literal>
                </emma:interpretation>
              </emma:one-of>
            </emma:emma>
          </inkml:annotationXML>
          <inkml:trace contextRef="#ctx0" brushRef="#br1" timeOffset="456481.1457">6956 10837 26,'-23'-14'86,"23"14"0,0 0 5,0 0-57,0 0-2,-14-23-5,14 23-7,9-28-4,-9 28-2,7-44-4,-4 17-3,-6-6-2,-1 1-3,-6-3-1,-1 5-1,-8 0 2,1 5-2,-10 7 4,3 11 0,-10 11 1,3 17 2,-3 9-2,-2 14 3,5 9-2,2 9 0,5 5-3,6 0 2,8-4-3,11-8-1,9-9 0,9-11-1,12-17 0,10-13-2,6-17-2,5-13-3,6-10 0,-4-9-1,3-2 1,-12-5 0,-5 5 1,-11 2 2,-12 12 5,-7 9 2,-9 23 5,0 0 3,-30 2 2,18 26 1,-6 4 0,11 12 0,2-2-3,15 6-2,4-2-5,11-6-6,12-3-12,2-19-25,17-4-72,-3-12-2,2-13 1,-4-6-4</inkml:trace>
          <inkml:trace contextRef="#ctx0" brushRef="#br1" timeOffset="457028.047">7522 11167 79,'0'0'98,"0"0"3,-16-23-1,16-2-66,9 1-6,0-8-7,3 2-7,-1-2-4,5 6 0,-4 3-1,-12 23 0,25-25 1,-25 25 1,21 7-3,-9 14 0,-8 9-1,3 11-3,-2 5-1,-1 3-2,3-3-2,0-7-1,0-9 2,-7-30-2,21 14 2,-21-14-1,32-48 2,-11 8 1,0-6-2,2-2 1,2-1 0,1 5 1,1 10-1,-4 13 3,-2 12-1,-21 9 1,30 23 0,-18 9 2,-10 10-1,0 8-3,1 4-4,-6-6-14,13 5-26,-10-11-72,13-15-3,-13-27-2,33 17-2</inkml:trace>
          <inkml:trace contextRef="#ctx0" brushRef="#br1" timeOffset="457309.3121">8362 10715 182,'-23'-7'121,"23"7"1,0 0 1,0 0-85,0 0-7,21 4-12,9 3-9,4-2-3,6 2-6,3 2-9,-1-4-16,11 8-28,-16-3-70,7 1 1,-12-2-5,1 3 4</inkml:trace>
          <inkml:trace contextRef="#ctx0" brushRef="#br1" timeOffset="457590.5694">8417 11038 158,'0'0'117,"0"0"5,0 0-2,10-33-77,17 36-8,-4-6-12,17 6-10,-3-3-5,7 2-8,6 3-10,-1-10-15,6 10-27,-13-10-68,-1 0 0,-6-4-2,-7 0 2</inkml:trace>
          <inkml:trace contextRef="#ctx0" brushRef="#br1" timeOffset="457965.594">8671 10486 108,'0'0'114,"0"0"4,3 44 0,-8 2-50,-11 5-30,11 23-7,-9 6-14,3 8-10,2 2-7,-1-4-15,13-3-23,-8-16-78,17-14-5,4-16-2,5-19-3</inkml:trace>
          <inkml:trace contextRef="#ctx0" brushRef="#br1" timeOffset="458387.4847">9623 10918 37,'18'-53'85,"-9"23"3,-11-10 2,-5 3-58,2 7-2,-13-2 1,18 32 1,-58-44 3,24 40 0,-22-6 0,5 24-2,-11 0-5,9 21-3,-2 2-5,13 16-6,7 7-5,19 9-3,12-2-2,17-2-3,17-8 0,12-15-3,13-12-1,5-16-6,12-21-4,-10-23-8,5 0-24,-21-21-53,-2 0-23,-14-2-3,-11 7 2</inkml:trace>
        </inkml:traceGroup>
        <inkml:traceGroup>
          <inkml:annotationXML>
            <emma:emma xmlns:emma="http://www.w3.org/2003/04/emma" version="1.0">
              <emma:interpretation id="{2C02FE3F-96B0-4E84-9860-BC1CB5FA7644}" emma:medium="tactile" emma:mode="ink">
                <msink:context xmlns:msink="http://schemas.microsoft.com/ink/2010/main" type="inkWord" rotatedBoundingBox="14938,10977 18607,10925 18623,12109 14954,12160"/>
              </emma:interpretation>
              <emma:one-of disjunction-type="recognition" id="oneOf22">
                <emma:interpretation id="interp110" emma:lang="en-US" emma:confidence="1">
                  <emma:literal>Foe</emma:literal>
                </emma:interpretation>
                <emma:interpretation id="interp111" emma:lang="en-US" emma:confidence="0">
                  <emma:literal>Joe</emma:literal>
                </emma:interpretation>
                <emma:interpretation id="interp112" emma:lang="en-US" emma:confidence="0">
                  <emma:literal>For</emma:literal>
                </emma:interpretation>
                <emma:interpretation id="interp113" emma:lang="en-US" emma:confidence="0">
                  <emma:literal>Jos</emma:literal>
                </emma:interpretation>
                <emma:interpretation id="interp114" emma:lang="en-US" emma:confidence="0">
                  <emma:literal>Floc</emma:literal>
                </emma:interpretation>
              </emma:one-of>
            </emma:emma>
          </inkml:annotationXML>
          <inkml:trace contextRef="#ctx0" brushRef="#br1" timeOffset="460533.3839">12132 10149 119,'0'0'97,"0"0"-2,35-23-2,-8 21-68,1-5-6,14 2-9,-1-4-7,8 0-1,-3-1 0,5 1 0,-5 0 1,0 4 2,-9 3 3,0 6 2,-5 8 2,-7 13 1,-4 8 1,-5 18 3,-2 6-2,-5 17 1,1 7-6,4 9 2,-10 0-6,10 5 2,-5-5-6,5-5-2,-5-6 1,7-8-3,-9-13 3,0-7-3,-7-10 5,-2-6-4,-14-12 5,-7-5 0,-10-8 2,-1-3 0,-12-5 0,-3-2-1,-4-2 0,-2-1-1,2-1 0,4 1-2,3 1 0,2-3-2,9 3-6,3-7-11,32 9-29,-34-5-73,34 5-4,0 0-1,6-23-4</inkml:trace>
          <inkml:trace contextRef="#ctx0" brushRef="#br1" timeOffset="460783.3962">12379 10830 160,'0'0'115,"0"0"-3,2-28 2,-2 28-74,26-21-8,-26 21-14,46-16-12,-12 14-12,1-5-19,18 14-27,-2-7-61,2 0-1,2 0-2,-1 0 2</inkml:trace>
          <inkml:trace contextRef="#ctx0" brushRef="#br1" timeOffset="461361.555">13058 10878 197,'-23'-20'113,"23"20"4,7-28-25,-7 28-54,30-16-6,0 11-12,-3-2-8,12 5-3,8 0-6,6 6-1,4 5-1,3 5 0,-2 7-2,-2 2 1,-6 5 0,-6 4-2,-14 3 4,-11 4-3,-17-4 5,-11-1-3,-14-4 5,-10 3-4,-10-10 3,-6-5-2,-9-6-2,-2-8-3,3-4-6,4-9-8,13 5-17,-1-20-22,25 4-67,2-6 3,18 1-4,12-3 5</inkml:trace>
          <inkml:trace contextRef="#ctx0" brushRef="#br1" timeOffset="461689.6947">13900 10825 79,'0'0'104,"0"0"1,-27-16 5,-3 12-54,30 4-2,-54 20-8,29 8-8,-12-5-7,9 12-8,-4-1-3,9 10-8,5-2-1,11 4-6,7-7-1,11-4-4,15-5 0,8-9-4,12-8-6,3-13-15,20 7-46,-7-16-54,3-2-4,-7-8-1,-3 1-2</inkml:trace>
          <inkml:trace contextRef="#ctx0" brushRef="#br1" timeOffset="459059.0039">10467 10798 107,'-25'-7'107,"25"7"7,0 0-1,0 0-46,-23-7-22,23 7-7,23 4-12,2 3-8,5-9-5,10 7-8,6-5-10,2-3-15,17 13-31,-12-13-68,7 6 0,-9-6-4,-5 3 2</inkml:trace>
          <inkml:trace contextRef="#ctx0" brushRef="#br1" timeOffset="459326.785">10594 11012 119,'0'0'113,"0"0"-2,0 0 4,0 0-63,28-9-19,2 9-5,7-2-19,7 2-13,9 9-37,-2-7-67,4 1-9,1-1 4,-1-4-6</inkml:trace>
          <inkml:trace contextRef="#ctx0" brushRef="#br1" timeOffset="459761.4655">10948 10564 152,'0'0'111,"0"0"2,0 0 0,0 0-71,34 30-8,-6-18-10,14 9-9,1-5-5,10 5-4,5-3-4,2 1-1,0-3-3,-4-5-1,-1 1-3,-9-5 2,-4 2 0,-8-2 1,-8 5 1,-26-12 2,25 27 3,-22-4 5,-15 0 2,-2 10-1,-11-6 4,-5 10-2,-10-4 0,4 6-3,-6-9 0,5 2-6,2-4-6,3-7-18,16 9-46,16-30-56,-21 27-5,21-27 1,0 0-5</inkml:trace>
        </inkml:traceGroup>
        <inkml:traceGroup>
          <inkml:annotationXML>
            <emma:emma xmlns:emma="http://www.w3.org/2003/04/emma" version="1.0">
              <emma:interpretation id="{B0E86D35-2061-4BF8-A06F-E129D0465425}" emma:medium="tactile" emma:mode="ink">
                <msink:context xmlns:msink="http://schemas.microsoft.com/ink/2010/main" type="inkWord" rotatedBoundingBox="19655,10539 24312,10473 24336,12174 19679,12240"/>
              </emma:interpretation>
              <emma:one-of disjunction-type="recognition" id="oneOf23">
                <emma:interpretation id="interp115" emma:lang="en-US" emma:confidence="0">
                  <emma:literal>anent....</emma:literal>
                </emma:interpretation>
                <emma:interpretation id="interp116" emma:lang="en-US" emma:confidence="0">
                  <emma:literal>anent...</emma:literal>
                </emma:interpretation>
                <emma:interpretation id="interp117" emma:lang="en-US" emma:confidence="0">
                  <emma:literal>anti....</emma:literal>
                </emma:interpretation>
                <emma:interpretation id="interp118" emma:lang="en-US" emma:confidence="0">
                  <emma:literal>anoint....</emma:literal>
                </emma:interpretation>
                <emma:interpretation id="interp119" emma:lang="en-US" emma:confidence="0">
                  <emma:literal>ant....</emma:literal>
                </emma:interpretation>
              </emma:one-of>
            </emma:emma>
          </inkml:annotationXML>
          <inkml:trace contextRef="#ctx0" brushRef="#br1" timeOffset="463377.2795">15625 10883 78,'0'0'79,"0"0"3,11-21-25,-11 21-25,3-23-5,-3 23-8,2-34-7,0 10-1,-6-3-2,1-3-2,-6 0 1,0 0-3,-7 0 2,-3 2-1,-8 3 3,-1 6 2,-9 3 0,-2 14 2,-8 6 0,4 15 1,-4 11-2,6 11 1,-1 10-5,8 7-2,6 2-2,10 2 0,11-4-3,7-7-6,9-7 4,9-14-7,15-7 4,4-16-7,6-10 0,1-15-2,2-8-2,-4-13 4,0 0-4,-8-7 4,-6 2 2,-7 5 7,-7 9 5,-5 9 5,-9 21 5,0 0 4,0 0 1,-19 28 3,8-1-2,6 12-2,3 1-4,9 6-7,7-7 1,9 3-9,14-8-9,0-11-24,16-2-52,-3-14-25,6-7-1,-5-7 0</inkml:trace>
          <inkml:trace contextRef="#ctx0" brushRef="#br1" timeOffset="464017.9377">16008 11206 78,'0'0'92,"2"-27"-1,-2 27 1,10-37-48,-6 9-21,10 0 2,-5 0-10,5 1 2,-2 1-2,-12 26 5,23-27-3,-23 27 2,0 0-4,27 30-5,-24-5 2,4 14-6,-7 3 1,4 6-5,1-1 0,0-1-2,1-12 1,4-6 0,-10-28 0,18 21 1,-18-21-1,28-32-1,-14-1 3,2-8-1,0-8 0,0 3 3,3-3-4,1 8 4,-3 4-3,1 9 5,-2 8-4,-16 20 3,28-7-3,-28 7-1,23 37 2,-14-1-5,-2 8-1,-2 3-14,6 8-19,-11-16-40,12 3-43,-3-17-3,-9-25 0,26 9 2</inkml:trace>
          <inkml:trace contextRef="#ctx0" brushRef="#br1" timeOffset="464301.3602">16613 10329 147,'0'0'112,"0"0"2,9 25 3,3 3-64,-3-3-16,19 19-5,-5 0-12,14 14-3,-3 2-8,5 7-5,5 2-9,-2-4-7,4-1-12,-14-15-16,12 2-17,-23-21-55,2-7-8,-23-23 1,21 21 3</inkml:trace>
          <inkml:trace contextRef="#ctx0" brushRef="#br1" timeOffset="464616.609">16802 11130 138,'0'0'118,"-30"-9"0,30 9 3,-7-39-47,7-3-35,19-2-7,-5-16-16,9-5-6,2-4-9,0-12-11,5 10-17,-11-12-27,11 9-63,-9 2-5,-3 5 0,-6 7 2</inkml:trace>
          <inkml:trace contextRef="#ctx0" brushRef="#br1" timeOffset="465147.8799">17142 9844 113,'0'21'105,"0"-21"5,0 0 1,0 0-60,11 23-10,-11-23-7,12-23-10,-1 0-5,3-3-2,0-6-6,2 2-1,2-4-4,1 6 0,-1-2-2,3 9 2,-21 21-3,37-21-2,-37 21 2,30 7-1,-30-7 2,26 39 0,-17-4-1,0 4-3,-2 3 2,0 2 0,-3 0-1,1-5-1,0-5 1,-3-4-2,-2-30 2,9 21 1,-9-21-2,0 0 1,21-39-2,-12 7 2,3-5 0,-1-5 1,3 1-1,0-1 0,0 3-1,0 4 2,2 7-1,-16 28 0,28-27-1,-28 27-1,23 9 3,-23-9-1,18 49-1,-9-15-3,1 10-3,-3-2-13,6 11-37,-8-12-68,2-2-3,-5-6-1,1-12-2</inkml:trace>
          <inkml:trace contextRef="#ctx0" brushRef="#br1" timeOffset="465710.4071">17728 10777 203,'0'0'122,"0"0"1,0 0-3,0 0-71,0 0-17,0 0-10,46 11-11,-7-11-7,5-4-7,2-8-8,10 8-13,-10-15-27,9 5-68,-13-2-4,-10 2 1,-11-2-3</inkml:trace>
          <inkml:trace contextRef="#ctx0" brushRef="#br1" timeOffset="465991.6759">17906 10352 174,'4'46'113,"-6"-7"-1,-7 10 0,9 16-74,-12-1-7,12 10-10,2-5-12,8-2-9,4-2-25,2-19-32,9-2-58,3-14-5,0-12 2,-1-8-1</inkml:trace>
          <inkml:trace contextRef="#ctx0" brushRef="#br1" timeOffset="466382.3199">18695 10869 255,'0'0'130,"26"12"2,-26-12-5,0 0-73,0 0-37,23 7-9,-23-7-16,25 0-23,3 7-66,-28-7-32,44 0 1,-24-7-4</inkml:trace>
          <inkml:trace contextRef="#ctx0" brushRef="#br1" timeOffset="466569.8262">19141 10818 244,'0'0'120,"0"0"-4,0 0-6,0 0-109,21-7-38,-21 7-71,32 0-8,-11-2 0,-1 2-5</inkml:trace>
          <inkml:trace contextRef="#ctx0" brushRef="#br1" timeOffset="466726.0863">19459 10807 226,'0'0'92,"26"-2"-37,-26 2-74,0 0-74,30-10-6,-30 10-6</inkml:trace>
          <inkml:trace contextRef="#ctx0" brushRef="#br1" timeOffset="466882.3405">19702 10805 251,'0'0'120,"0"0"-5,25-3-5,-25 3-102,0 0-30,42-2-87,-42 2-8,32 9-1,-32-9-4</inkml:trace>
        </inkml:traceGroup>
        <inkml:traceGroup>
          <inkml:annotationXML>
            <emma:emma xmlns:emma="http://www.w3.org/2003/04/emma" version="1.0">
              <emma:interpretation id="{98F5F474-6342-471B-A559-F81ACEBEAD88}" emma:medium="tactile" emma:mode="ink">
                <msink:context xmlns:msink="http://schemas.microsoft.com/ink/2010/main" type="inkWord" rotatedBoundingBox="24931,11053 31727,10956 31744,12151 24948,12247"/>
              </emma:interpretation>
              <emma:one-of disjunction-type="recognition" id="oneOf24">
                <emma:interpretation id="interp120" emma:lang="en-US" emma:confidence="0">
                  <emma:literal>task</emma:literal>
                </emma:interpretation>
                <emma:interpretation id="interp121" emma:lang="en-US" emma:confidence="0">
                  <emma:literal>+ as</emma:literal>
                </emma:interpretation>
                <emma:interpretation id="interp122" emma:lang="en-US" emma:confidence="0">
                  <emma:literal>+ as'</emma:literal>
                </emma:interpretation>
                <emma:interpretation id="interp123" emma:lang="en-US" emma:confidence="0">
                  <emma:literal>tan</emma:literal>
                </emma:interpretation>
                <emma:interpretation id="interp124" emma:lang="en-US" emma:confidence="0">
                  <emma:literal>+ an</emma:literal>
                </emma:interpretation>
              </emma:one-of>
            </emma:emma>
          </inkml:annotationXML>
          <inkml:trace contextRef="#ctx0" brushRef="#br1" timeOffset="467382.3712">20434 10892 190,'0'0'125,"-21"0"-5,21 0 4,25-9-77,1 14-15,-1-10-9,10 7-13,4-2-10,0-2-13,10 4-15,-15-16-27,15 5-64,-10-7-4,-2 0 1,-7-5-3</inkml:trace>
          <inkml:trace contextRef="#ctx0" brushRef="#br1" timeOffset="467648.0031">20561 10546 202,'0'30'113,"-3"9"1,6 10-6,3 13-83,-1 5-21,4-2-40,7 6-72,3-4-1,-1-9-7,3-10 0</inkml:trace>
          <inkml:trace contextRef="#ctx0" brushRef="#br1" timeOffset="468382.4153">21703 10694 50,'0'0'92,"23"-14"-1,-23 14 2,5-37-40,-3 16-30,-11-9 0,7 2-5,-8-6-2,4 8 0,-11-1 0,17 27 0,-34-40-3,11 31-1,-5 9-3,0 14-1,-6 11-2,-3 12-1,-3 10-2,4 8 0,1 7-2,7 5 1,10-9-2,8-5 1,13-11-2,13-15 0,9-15-2,12-17 0,7-15-1,2-15-1,0-7 2,-4-11-2,-5 0 2,-7-2 2,-7 6 4,-4 12 1,-13 10 4,-6 27 2,0 0 1,0 0 3,-2 32-1,2 9-1,-2 6-2,11 8-1,7-2-5,10 0-3,6 0-12,3-13-21,15 3-40,-6-17-49,0-10 3,-5-9-5,-4-7 3</inkml:trace>
          <inkml:trace contextRef="#ctx0" brushRef="#br1" timeOffset="468882.4389">22179 11091 93,'0'0'94,"11"-49"-3,-4 19 4,-7-2-69,0-5-8,5 7 5,-10-2-3,5 32 6,-14-37 0,14 37 2,0 0-3,-25 14 0,25-14-6,-21 41-2,12-6-5,11 6-4,5 1-4,7 2-2,7-3 0,4 1-3,3-5 1,2-3-2,-2-6 1,-5-5 0,-23-23-1,27 35 1,-27-35 0,-11 21 2,11-21 0,-42 11 0,10-11 2,-3 0 0,-2-2 2,3 0 0,-1-3 1,10 0 0,4 1 0,21 4-1,0 0-1,0 0-1,0 0-1,30-9-3,0 9-4,5 0-8,9 6-23,-14-8-68,11 4-22,-11-4-1,0 2-3</inkml:trace>
          <inkml:trace contextRef="#ctx0" brushRef="#br1" timeOffset="469393.2738">22654 10283 173,'0'0'120,"0"0"2,3 41-1,4-15-77,23 25-3,0-3-16,16 17-6,0-1-8,12 6-3,-1-1-6,1-5 0,-2-4-7,-8-13-3,-4-8-8,-12-18-10,3-1-17,-35-20-18,32 0-34,-32 0-29,-2-23 6,2 23-1</inkml:trace>
          <inkml:trace contextRef="#ctx0" brushRef="#br1" timeOffset="469718.1175">22747 10936 150,'-23'2'120,"23"-2"-1,-21-23 4,14-9-72,25 2-10,1-25-10,15-8-11,3-8-7,7-5-7,7-8-3,-2 1-10,4 9-16,-14-4-34,5 23-66,-10 11-3,-4 16-3,-9 12 1</inkml:trace>
          <inkml:trace contextRef="#ctx0" brushRef="#br1" timeOffset="470234.6682">23562 10742 155,'0'0'115,"0"0"-3,0 0 1,13-21-83,11 26-5,-1-7-12,11 2-12,8 2-14,-3-9-19,14 12-39,-2-10-41,-3 3 0,-4-3-3,-7 1 7</inkml:trace>
          <inkml:trace contextRef="#ctx0" brushRef="#br1" timeOffset="470453.4296">23781 10394 158,'2'39'113,"-4"-7"1,-3 10-3,3 11-80,-7 0-7,11 9-11,0 5-17,5-11-16,14 8-29,-2-13-64,8-12 3,6-13-7,1-12 4</inkml:trace>
          <inkml:trace contextRef="#ctx0" brushRef="#br1" timeOffset="471031.583">24702 10548 1,'0'0'66,"-5"-39"16,5 39 2,-20-37-53,-8 12 4,7 15 4,-16-6 0,7 21-1,-16 2-4,7 18-7,-12 8-6,12 10-2,-5 8-7,14 7-3,2 2-7,14-2-1,10-10-1,11-9 0,11-11-1,8-14 1,6-19-1,2-11 1,6-14-1,-1-11 1,-2-8-1,-2-4 1,-5 0 1,-7 4-2,-5 10 3,-4 9 2,-14 30 4,7-21 1,-7 21 1,-12 35 3,-2-3 0,10 15 1,-5 1-2,11 7-1,5-1-5,9-1-1,12-7-4,6-9-5,13-5-11,-1-18-19,16 4-45,-11-18-45,4-7 3,-6-9-6,-3-4 4</inkml:trace>
          <inkml:trace contextRef="#ctx0" brushRef="#br1" timeOffset="471406.6009">25376 11012 71,'2'-20'100,"8"-1"1,-10-5 6,-5-8-74,7 13 8,-15-16-5,6 16-2,-21-6-1,7 15-2,-18-2-4,2 16-4,-12 1-4,6 15-4,-6 5-4,12 10-3,3 8-3,15 3-1,12 0 1,14 0-5,16-10 3,10-6-5,13-9-1,0-17-16,12 3-28,-15-24-84,6-2-2,-12-11-2,-5 2-2</inkml:trace>
          <inkml:trace contextRef="#ctx0" brushRef="#br1" timeOffset="472062.884">25651 10726 240,'0'0'131,"0"0"2,0 0-6,0 0-97,41 7-4,1-2-8,4-3-13,7 3-9,12 6-15,-7-13-29,22 9-81,-13-5-5,5 0 1,-10-9-5</inkml:trace>
          <inkml:trace contextRef="#ctx0" brushRef="#br1" timeOffset="471828.5032">25699 10467 230,'0'0'126,"23"3"-2,1 11-2,-24-14-96,55 25-8,-18-6-16,4-6-17,19 10-23,-23-20-38,14 8-47,-12-6-3,-2 2 1,-14-3-1</inkml:trace>
          <inkml:trace contextRef="#ctx0" brushRef="#br1" timeOffset="472500.4123">27041 10839 127,'37'2'112,"-7"-8"3,0-6 0,-3-2-56,-13-16-33,2 5 0,-9-14-8,-2 2-3,-14-7-1,-1 2 0,-10-4-1,-8 11-1,-11-2 1,-12 10-8,-9 4 1,-5 16 0,-2 9-1,-2 21 0,-3 14-1,3 16-1,11 9-2,19 12 6,12 3-3,17-1 0,15-9-2,23-12 0,20-13 5,12-15-1,9-15-2,5-17-1,-2-6-4,-5-17-5,-3-2-15,-20-23-28,-2 11-86,-24-11-5,-11 7 2,-14-2-3</inkml:trace>
        </inkml:traceGroup>
      </inkml:traceGroup>
    </inkml:traceGroup>
  </inkml:traceGroup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53.32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75E3AA2-33E7-40AA-8BEB-156D0E6413A8}" emma:medium="tactile" emma:mode="ink">
          <msink:context xmlns:msink="http://schemas.microsoft.com/ink/2010/main" type="inkDrawing" rotatedBoundingBox="12942,11115 16204,7078 16645,7434 13383,11471" semanticType="verticalRange" shapeName="Other">
            <msink:sourceLink direction="with" ref="{6AE4C879-8196-408F-AD3B-D67FA02FE4CC}"/>
          </msink:context>
        </emma:interpretation>
      </emma:emma>
    </inkml:annotationXML>
    <inkml:trace contextRef="#ctx0" brushRef="#br0">0 4030 1,'30'-11'70,"-30"11"15,32-12 1,-32 12-42,35-11-1,-35 11-6,39-9-7,-39 9-4,44-10-3,-21-1-3,7 4-3,-5-7-2,5 0-4,3-9-1,4 0-2,-5-5 1,5 1-1,-2-3-2,1 0 0,-1 2 0,2 2 0,-7 1-4,2 0 2,3 2-2,-3-3 1,8 1-2,-1-1 1,2-6-2,3 2 0,0-2 1,0-1-1,0 1-1,-3 2 1,1 2 0,-1 1-1,-1-1 1,-1 3 0,0-5 1,0-3-1,3-4 1,0-9-2,1 0 3,1-3-2,0 1 1,0-3-2,5 0 2,1 3-2,-1 2 2,-1 4-1,-2-2 1,1 0-1,-1 3 1,-2-8-1,-7-1 1,0-3-1,2-3-3,-2-2 3,4-2-3,1-2 3,2 0-3,0-3 2,6 0-1,-1-1 1,-1-6 2,3-2-2,-2 0 2,-3-4-2,0-1 3,-2 1-3,-3-1 2,3 1-2,-5-3-1,3 2 0,-5-1 0,2 1 1,0 3-2,-4-2 1,2-1-1,0-4 0,0 7-1,-3-3-3,1 8 0,-5-3-3,0 9-2,-4 1-3,-3 13-2,-10 0-2,4 16-1,-10-2-4,2 14-12,-7-4-19,-2 1-42,0 26 3,0-41 1,0 41 47</inkml:trace>
  </inkml:traceGroup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43.510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E8B8A15-8E63-4BFD-9D52-207293D82F94}" emma:medium="tactile" emma:mode="ink">
          <msink:context xmlns:msink="http://schemas.microsoft.com/ink/2010/main" type="inkDrawing" rotatedBoundingBox="6799,8774 24186,9132 24183,9281 6796,8924" shapeName="Other">
            <msink:destinationLink direction="with" ref="{B7378BC0-5DC0-438E-9344-4880122D37A1}"/>
          </msink:context>
        </emma:interpretation>
      </emma:emma>
    </inkml:annotationXML>
    <inkml:trace contextRef="#ctx0" brushRef="#br0">-9 0 1,'0'0'59,"0"0"25,0 0 0,0 0-47,-18 20-1,18-20-2,0 0 0,-7 26-3,7-26-6,16 23-6,5-14-4,18 7-4,12-7-3,18 3-4,19-1-1,18-1-1,21-3 0,23 2-1,21-2 1,20 0-1,31 0 0,23 0 0,29-5 1,22 3-1,25-3-1,18 0 0,21-2 2,17 2-2,20-2 2,18 0 0,19 0 0,16 0-1,33-2 3,20 2 2,33-2 2,20 6 3,24 1 1,20 7 1,7-1 3,16 10 0,-9 0 0,12 4-3,-12 0-3,2 3-3,-4 0-5,-14-5-6,-16 0-12,-28-9-15,-21 4-11,-57-13-1,-28 7-6,-63-15-14,-46 1-48,-48 0-3,-51-10 12,-29 3 37</inkml:trace>
  </inkml:traceGroup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22.151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2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97A1027C-35C1-4E76-9F21-E7AEC72CF381}" emma:medium="tactile" emma:mode="ink">
          <msink:context xmlns:msink="http://schemas.microsoft.com/ink/2010/main" type="inkDrawing" rotatedBoundingBox="5369,597 27907,-968 28587,8829 6049,10394" rotationAngle="1793927644"/>
        </emma:interpretation>
      </emma:emma>
    </inkml:annotationXML>
    <inkml:trace contextRef="#ctx0" brushRef="#br0">801 351 51,'28'-23'94,"-28"23"4,23-30-2,-14 2-56,3 2-9,-10-13-5,5 5-9,-11-10-3,-8 7-6,-11 0-1,-9 11-6,-17 8 2,-11 9-1,-14 11-1,-2 10 2,-5 8 0,3 8 1,2 7-1,11 2 3,12 2-2,16 2 2,18-4-2,19 0-1,12-2-1,18-5-1,16 0-1,14-2 0,16 2-1,12 0-1,14 7 2,2 2-1,2 7 1,-2 7 2,-7 3 2,-14 11 5,-16 4 2,-21 8 0,-25-1 1,-17 3-1,-25-5 1,-16-2-2,-18-12 0,-10-6-7,-13-19 0,-12-17-1,-9-17-3,-8-15-3,-8-13-5,-3-12-1,14-2-16,1-15-14,26 8-71,13 2-5,27 10-1,18 4 0</inkml:trace>
    <inkml:trace contextRef="#ctx0" brushRef="#br0" timeOffset="1">2161 602 37,'5'-48'82,"-17"-10"4,-2 0-11,-4 5-45,-19-2-2,2 13-3,-20-2 2,6 21-2,-18 3 3,7 20 0,-16 9 2,9 25-3,-9 13-1,16 27-4,0 11-7,16 17-1,10 11-7,17 4-1,20-1-1,24-5-4,22-17 2,22-15-3,22-22 1,13-24-4,14-29 2,0-27 0,0-16-10,-11-19 4,-15-11-5,-20-12 4,-23 1-4,-26-4 3,-20 11-4,-28 1-11,-16 21-13,-31 3-58,-8 15-12,-8 15-2,1 11 0</inkml:trace>
    <inkml:trace contextRef="#ctx0" brushRef="#br0" timeOffset="2">1951 896 139,'-25'-14'117,"25"14"4,-3 23-5,19 4-67,-6-6-13,22 21-12,7-3-7,14 7-14,12 0-11,4-11-37,12 2-73,-5-12-5,3-6-2,-10-15-4</inkml:trace>
    <inkml:trace contextRef="#ctx0" brushRef="#br0" timeOffset="3">2898 565 47,'0'0'99,"-24"-23"3,24 23 1,-23 0-45,23 0-19,-27 26-2,11-1-10,6 21-4,3 7-10,7 19-1,7 11-3,9 7-3,10 0-1,8-4-5,15-13-1,9-20-3,2-20 3,2-31 0,0-25-7,-6-21 1,-8-16-7,-18-18-3,-2 1-13,-21-10-19,-5 15-57,-11 14-5,-7 15 6,-3 13-4</inkml:trace>
    <inkml:trace contextRef="#ctx0" brushRef="#br0" timeOffset="4">3835 1009 1,'9'-23'44,"5"2"31,-12-9 3,3-7-42,-3 2-12,-9-2 0,0 5-6,-7-3 0,-2 8-1,-9 1-1,-3 10 1,-9 0 2,0 16 1,-7 5-1,3 13 0,-1 7-3,8 17-1,4-1-4,14 13-1,11 3-2,14 3-6,12-7 1,14-9-9,8-9 0,8-21-6,7-12-9,-5-20-2,7-12-7,-16-17 2,2-1-2,-18-10 7,-7 5 4,-15 5 10,-8 6 14,-5 17 6,-14 4 8,21 21 5,-39 11-1,23 15 0,2 8-4,10 10-2,4 9-4,11 1-4,10-4-3,4-10-2,10-8-1,6-16 1,6-18-6,-1-14-3,2-19-6,-4-11-6,-2-12 0,-8-7-1,-1-2 2,-15-4-2,-2 13 8,-11 0 4,-3 17 8,-6 9 6,-6 9 3,10 23 1,0 0-1,0 0 0,-18 39-2,27-9-2,7 0-8,5 0-4,11-2-5,1-10-1,13-2-3,-5-14-3,10-2-6,-9-13-1,4 1 2,-9-11 2,-5 4 6,-11-1 6,-9-1 9,-12 21 8,-10-28 10,10 28 6,-41-7 5,20 19 1,-11-1 0,9 17-3,-5 0-7,12 13-2,4 1-8,10 9 0,6-5-4,15 5-2,9-7-4,13-8-1,8-8-3,11-12-2,9-9-2,5-18-5,9-5-5,-5-19-5,6-2 0,-11-14-3,1 5 5,-16-7 1,-5 4 4,-16-1 7,-14 1 9,-7 8 9,-16-1 8,-7 12 3,-11 0 2,-5 14 3,-14 2 1,7 16 1,-14 5-3,5 19-2,-10 1-3,8 20-1,-3 1-3,12 14-1,2 3-4,16 9-1,9 2-2,17-2-4,22-7-1,17-7-10,21-2-20,1-28-51,22-3-45,2-15-4,0-12-4,-2-19 3</inkml:trace>
    <inkml:trace contextRef="#ctx0" brushRef="#br0" timeOffset="5">6834 1094 96,'32'-23'92,"14"-14"-5,0-23-3,7-23-86,3-21-3,8-18 0,-6-12-3,0-5 6,-12-2-3,-11 3-1,-15 11 5,-10 16-2,-17 16 7,-16 22 1,-7 19 9,-12 20 1,1 29 10,-10 26 4,12 34-4,-3 19 7,19 44-4,4 25-2,22 35-8,6 20-1,16 17-14,15-2-3,10-6-4,10-10-6,-4-36-4,4-32 0,-12-45-8,-6-41-1,-42-43 0,18-43 4,-41-27 7,-16-17 0,-21-8 10,-12-4 2,-4 11 11,-2 12 3,13 20 6,3 12-4,20 28 1,10 7 2,32 9-3,2 28 0,28-5-4,16 5 1,24-5-3,15-9-3,14-10-1,12-18-4,7-18-2,4-19-6,-6-18 1,-8-17-4,-15-6 0,-17 0 4,-23-1-2,-19 13 4,-17 8 2,-24 19 2,-16 18 2,-12 17 2,-2 18 0,-7 9 1,7 12 1,5 9-1,13 7 0,10 2-3,18 3 1,17-8-1,13-1-1,14-6-5,9-8-3,15-10-4,1-16-5,8-2-3,-15-17-3,5 3 0,-16-11 0,-4 6 5,-24-4 4,-9 4 7,-18 7 6,-14 0 6,9 21 3,-49-11 5,17 16 1,-14 8 2,6 17-2,-6 7 1,14 14-3,-5 9-1,14 9 0,4 5-4,19 5-1,12-5-4,16-7 1,13-5-5,15-18 3,13-19-8,9-16 0,8-20-3,1-19-1,1-16-2,-7-17-3,4-8 0,-13-8-6,-7 5 6,-17-2-1,-9 14 5,-20 7 0,-5 8 5,-19 13 2,-13 8 7,-12 22 3,-10 1 4,-1 17 3,-8 7 2,5 14 2,-4 6-1,9 12 1,4 7-2,14 7-3,10 5-3,13 2-1,16 2-3,13-5-5,12-8-1,15-17-1,9-16-6,7-18 0,7-17-4,0-20-4,2-15-7,-7-22-4,2 0-9,-20-17-5,0 17 6,-24-12 0,-1 18 7,-22-1 5,-4 18 8,-14 2 9,-2 16 10,9 21 4,-37-19 1,37 19 1,-30-2-1,30 2-3,-23 5-1,23-5 0,0 0-2,-21-10-1,21 10 0,-11-23 0,11 23 0,-17-27 2,17 27 4,-25-28 3,25 28 4,-32-14 4,4 14 4,28 0 3,-51 37 1,26 2-1,-10 5-2,12 16-2,-5 9-5,15 10-3,3 4-6,20 9-2,13-2 0,16-4-9,19-3-7,6-18-22,31-1-58,-5-25-39,9-11-2,-4-26-2</inkml:trace>
    <inkml:trace contextRef="#ctx0" brushRef="#br0" timeOffset="6">11252 205 133,'-27'-34'103,"27"34"4,-30-21-2,30 21-66,-12 32-2,14 17-11,21 29-10,5 24-8,11 18-2,5 21-3,9-1-6,3-3-3,-3-17-4,-5-23 1,-13-35-8,-7-27 1,-28-35-2,7-33-3,-31-24 6,-8-13 0,-19-22 5,-9-12 1,-11-11 8,-3-5 3,0 4 2,5 3 7,11 7-2,10 7 3,18 13-2,16 10 2,21 18-2,18 7 0,21 17-2,19 6-2,13 10-3,15 6 0,11 14-2,11 12 0,0 9 3,-1 12 1,-13 13 1,-18 8 3,-16 11 5,-30 4-2,-18 8 5,-36-8-4,-22 1-1,-23-10-2,-14-4-3,-12-14-5,-11-12-7,-1-9-10,1-16-17,23 9-35,9-20-49,23 4 0,14-7-5,30 7 1</inkml:trace>
    <inkml:trace contextRef="#ctx0" brushRef="#br0" timeOffset="7">12621 1089 121,'42'12'104,"-10"-14"1,-4-14-4,-5-10-59,-12-25-20,8 1-4,-10-17-11,-4-3-3,-12-4 2,-5 1-1,-15 3 2,-13 10-2,-20 7 3,-9 19 0,-16 13 2,-3 25-1,-4 19 1,8 26 0,13 11-2,20 16 1,26 7-4,29 3-1,26-10-6,28-16-7,30 0-21,4-35-47,19-13-36,-3-21-5,3-17 1,-14-15-4</inkml:trace>
    <inkml:trace contextRef="#ctx0" brushRef="#br0" timeOffset="8">13078-97 168,'0'0'111,"40"32"4,-15 5-4,-7 12-72,8 18-12,-8 16-4,5 9-9,-9 7-6,0 0-4,-7-4-6,-2-9-1,-3-15-4,-2-15 1,2-20-1,-2-36 1,7 26-1,-7-26 4,30-14-1,-4 0 3,8 3 0,8 1 1,9 10-1,6 3-5,10 11-14,-4-5-26,8 12-61,-4-1-7,-7-4 4,-5-2-6</inkml:trace>
    <inkml:trace contextRef="#ctx0" brushRef="#br0" timeOffset="9">14108 542 89,'37'30'91,"-2"-2"2,6 2-3,3 2-56,-5-6-10,7 1-13,-6-6-7,1-2-6,-2 1-6,-4-3-10,-3 3-41,-2-1-36,-9-8 2,2 8-4</inkml:trace>
    <inkml:trace contextRef="#ctx0" brushRef="#br0" timeOffset="10">14757 321 227,'-7'32'127,"-9"12"-2,-1 25-1,-15 10-88,9 34-12,-9 14-16,-1 4-23,13 22-35,-4-19-75,11-12-1,1-23-4,10-23 0</inkml:trace>
    <inkml:trace contextRef="#ctx0" brushRef="#br0" timeOffset="11">15477 718 91,'-25'34'108,"8"-13"3,-1 0 3,18-21-55,-28 32-12,28-32-11,0 0-11,0 0-7,5-48-7,11-1-4,9-6-3,1-10 0,4-2-3,0-2 2,2 4-2,-2 12-1,-2 9 0,2 21 2,-5 19-2,-2 20 0,-2 21 0,-7 18 1,0 14-1,-3 12-1,3 5 1,-2-1-3,4-9 1,5-18-3,6-19 2,6-20 0,1-26 1,3-21 1,0-16-1,-2-13 3,-3-10-1,-2-5 3,-2 5 0,-5 12 2,-5 15-2,-18 40 2,28-20 0,-28 20-1,23 50 1,-9 1-7,0 5-10,14 11-26,-5-14-54,21 0-27,2-14-5,9-9 2</inkml:trace>
    <inkml:trace contextRef="#ctx0" brushRef="#br0" timeOffset="12">16950 436 103,'-12'-21'104,"-2"1"0,14 20 1,-48-24-54,27 31-2,-20-4-10,6 27-6,-11 4-8,4 19-5,-4 10-5,9 8-3,7 6-6,14 1-1,16-9-4,14-11 0,16-19-2,11-16-1,8-23 1,4-18-2,-2-19 1,-5-16-3,-2-12 0,-17-16-4,-6 3 0,-14-3-1,-7 10 1,-14-1 0,-4 17 3,-12 6 0,-9 19 5,-3 19 4,-4 15 3,2 17 2,0 14 0,7 18 1,12 7-2,16 11 2,16 1-4,18-1 1,16-8-6,17-13-6,18-6-23,1-25-78,10-10-13,-1-16-5,-3-11 1</inkml:trace>
    <inkml:trace contextRef="#ctx0" brushRef="#br0" timeOffset="13">17402 845 152,'0'0'106,"0"0"2,0 0-6,-7-40-73,17 6-2,15-5-9,-2-10-8,9-4-7,5-2 1,3 6-2,-1 8 3,2 11 2,-4 18 1,0 19 0,-2 16 0,-3 21 0,-9 9-2,3 9 0,-8 3-4,3-3-2,0-9-1,-1-13 0,4-22 0,-1-16 1,2-20-1,0-17 1,3-13 1,0-14-1,2-3 2,-2 0-3,4 8 3,0 13-1,-2 21 1,-2 20 1,-5 22-1,-2 18 2,-3 13-3,1 6 3,-3 9-4,0-5 2,5-7-4,4-14 2,5-16-1,5-14 0,-1-16 0,1-14-1,2-13 3,-7-8-2,0-6 2,-5-5-2,-4 4 2,-5 8-2,-4 11 3,-12 30-1,0 0 0,0 0-1,23 18 0,-18 19 1,4 9-2,5 3 1,4-3-4,5-7 2,10-7-3,4-15 2,4-10 0,1-14 0,-1-14 1,-2-9 0,-2-7 2,-7-2 0,-4-5 2,-5 5-1,-5 6 4,-5 10 1,-11 23 2,0 0 0,0 0 2,23 16-1,-18 14-1,6 14 0,1 0-4,9 5 0,7-6-4,4-6-1,7-4-1,3-10 0,6-12-1,-2-13 1,3-10-2,-8-13-4,1-5-3,-10-12-10,5 10-21,-21-9-78,-2 6-1,-9 3-3,-3 11 2</inkml:trace>
    <inkml:trace contextRef="#ctx0" brushRef="#br0" timeOffset="14">19586 115 274,'0'0'127,"-21"-18"2,21 18-9,0 0-118,0 0-42,-2 23-78,2-23-3,25 11-6,-25-11 1</inkml:trace>
    <inkml:trace contextRef="#ctx0" brushRef="#br0" timeOffset="15">20420 522 120,'20'2'99,"-20"-2"2,33-19-3,-33 19-70,14-44-5,-8 17-3,-8-10-7,-2 5-6,-6-3 0,-6 5 0,-7 2 1,-9 14 2,-10 7 2,-4 19 0,-7 9-2,0 18 2,-5 9-1,7 12-1,5 5-2,18 4-2,12-6-4,14-8 1,18-18-2,16-14-1,19-18 0,7-17-2,9-18 0,2-16-4,-2-9 1,-5-8-2,-6-1 2,-12-1-1,-12 10 4,-14 6 0,-11 17 4,-7 32 1,0 0 3,-23 25 1,5 21 0,2 21 1,4 7-4,17 7 1,11-3-3,14-8 0,21-19-2,16-19 0,16-25-2,7-26-3,9-25 0,-4-25-5,-3-14 0,-9-18-5,-9-6 2,-21-3-2,-7 3 5,-18 6 3,-14 15 5,-14 15 7,-9 18 5,-14 25 4,-12 16 2,0 29 2,-9 13-1,3 25-3,4 14-1,9 24-5,10 4-4,18 6 0,18-1-4,17-5-3,20-14-4,12-21-1,19-20-3,1-28 0,8-21-1,-7-28-2,-3-16 2,-11-18 2,-9-7 4,-15-2 1,-13 4 8,-11 11 1,-12 8 5,-3 20 3,-9 12 0,-2 23 1,0 0 0,19 44-2,-1-2-5,12 11-2,10 7-4,13 7-1,11 2-2,8 0 2,-3 3-1,1-3 5,-15-7 4,-11 1 3,-21-13 2,-19-1 4,-29-17-1,-14 1 0,-23-15-3,-12-6-7,-7-10-10,-9-14-19,16 10-75,-2-14-37,13 4 1,10-6-7</inkml:trace>
    <inkml:trace contextRef="#ctx0" brushRef="#br1" timeOffset="10019.9704">4133 2717 44,'0'0'95,"0"0"2,0 0 2,20 44-64,-13-10-3,12 24-3,-1 11-11,12 17-3,5 6-8,9 5-3,2 5-7,7-10 6,5-9-9,-3-18 7,3-21-6,-7-21 1,-3-21 0,-9-23 1,-4-20 5,-10-15-3,-8-11 10,-4 3-3,-13-1 9,3 12 0,-10 11 3,2 22 1,5 20-2,0 0-2,-9 39-3,23 9-3,7 10-4,11 7-1,12 4-4,11-2 7,5-9-6,12-10 7,2-20-4,2-17 1,-7-27 2,-2-16 1,-12-28 3,-6-14-7,-17-21 7,-16-2-8,-16-4 5,-13 4-3,-20 7-2,-6 9-5,-5 16-3,-2 15-13,9 24-15,-5-4-24,42 30-68,-36 0-1,36 0-2,11 23 2</inkml:trace>
    <inkml:trace contextRef="#ctx0" brushRef="#br1" timeOffset="10475.5698">5624 2505 127,'16'-24'108,"-16"24"6,26 3-2,-26-3-71,39 53-5,-16 0-11,11 23-8,-4 19-7,5 13 0,0 10-8,-3 2 1,3-9-4,-5-12 1,-3-23-2,-1-20 2,-1-31 1,-4-25-1,0-28 2,-3-20-1,-2-19 3,1-9-2,-1-7 1,4 2-1,-1 12 3,4 13-1,-2 22 1,4 24 1,-2 31-1,5 28 0,-7 20-2,2 19 1,0 18-8,-2 5-3,4 11-28,-13-18-65,13-14-26,-4-23 1,9-23-3</inkml:trace>
    <inkml:trace contextRef="#ctx0" brushRef="#br1" timeOffset="11100.6086">6771 2837 130,'0'25'112,"0"8"0,3 8-1,10 15-77,-3-8-10,10 10-8,4-10-9,6-4-2,7-9-8,2-19-2,7-16-4,-5-18-1,3-10 0,-9-11-1,-5-5 3,-7 0 3,-11 2 8,-5 12 5,-14 7 5,7 23 4,-26-7 1,26 7 2,-34 46-2,22-4 1,5 6-5,9 13-3,5 5-3,16 11-1,14 8-4,14 7 0,14 5-2,6 3-3,8 6 1,4-2-4,0 7 2,-7-1-1,-4-3 1,-12-4 1,-14-1-1,-18-5 6,-14-7-1,-14-9 4,-14-17-2,-9-13 5,-19-21-2,-4-18 0,-12-28-1,5-21-2,-2-28 2,4-16-4,2-18 2,13-5-6,8-9 1,7-5-9,19 17-15,-5-12-38,16 18-66,5 7-4,9 10-1,0 4-1</inkml:trace>
    <inkml:trace contextRef="#ctx0" brushRef="#br1" timeOffset="11600.6261">7877 2375 128,'39'-23'116,"8"2"-4,3 5 2,-1 0-79,13 16-2,-18 0-4,9 14-12,-16 0 7,2 16-11,-13 2 6,-8 14-5,-13 5 2,-12 11-4,-14 3-5,-7 4 1,-6 5-4,-3-2 1,0-1-4,2-4-1,8-4-4,8-8-3,12-6-11,5-17-27,23 2-84,-1-8-5,10-1 1,3-6-3</inkml:trace>
    <inkml:trace contextRef="#ctx0" brushRef="#br1" timeOffset="12058.6187">8530 3982 160,'0'0'120,"24"-7"0,-18-16-4,1-14-73,0 12-19,-9-5-6,2 4-4,-9 3-10,9 23 9,-26-25-2,26 25 1,-43 2-1,19 12-3,-3 4 0,8 8-4,1 2 5,4 4-9,7-2 2,7-2-2,12-5-1,-12-23 0,36 20-2,-8-26 0,2-8 1,0-7 0,-2-4 0,-10-3 2,-8 2 2,-8 6 1,-2 20 3,-32-19 1,-1 21 0,-4 12 1,-2 2-2,4 10 0,5 6-5,5-2-8,16 9-25,-3-11-95,24-7-10,-12-21 0,41 5-4</inkml:trace>
    <inkml:trace contextRef="#ctx0" brushRef="#br2" timeOffset="41592.5217">7570 7957 9,'0'0'84,"0"0"4,0 0-12,0 0-23,-28 7-5,28-7-10,-23 23-6,14 1-6,-9-1-4,4 11-5,-7 5-1,2 17-2,-4 6-2,3 14 1,1 10-6,5 6 2,7 12-5,10 2-11,15 0-8,8-9-29,20-7-65,5-11-5,6-17 0,6-9-3</inkml:trace>
    <inkml:trace contextRef="#ctx0" brushRef="#br2" timeOffset="46325.1742">7729 6882 1,'-20'-44'45,"20"44"35,-37-26 0,7 17-52,2 14 2,-7 6 0,1 12-4,-3 10-4,0 8-2,2 8-8,5 8-2,9 1-4,10 0-3,9-5-3,11-7-1,9-11-3,12-14-1,5-15-1,4-17 0,3-12 1,-1-12 0,-6-6 1,-3-10 0,-6 2 3,-10 6 3,-9 3 4,-7 10 1,-7 9 4,7 21 2,-26 0 2,13 24 3,1 3-1,7 13 0,8 1-3,13 12-1,9-7-7,14 1-4,17-6-18,6-13-29,5-14-58,9-5-5,-2-18 1,2-5-5</inkml:trace>
    <inkml:trace contextRef="#ctx0" brushRef="#br2" timeOffset="27004.1101">9738 8181 1,'0'0'25,"0"0"53,0 0-2,0 0-35,0 0 0,4-20-5,-4 20-3,0 0-3,0 0-2,0 0-2,21 0-1,-21 0-1,9 20-2,-9-20-4,7 44 0,-4-7-4,6 12 0,-4 11-4,4 9-2,-2 5-3,0 4-7,6 10-2,-6-7-10,14-3-13,-16-18-26,11-11-57,-4-8-4,-3-20-1,-9-21 4</inkml:trace>
    <inkml:trace contextRef="#ctx0" brushRef="#br2" timeOffset="47489.9636">11395 8008 93,'0'0'87,"30"14"-16,-30-14-12,0 0-11,33 25-12,-33-25-7,37 30-7,-19-9-5,12 7-4,-2 7-5,4 6-2,3 8-2,-3 8 1,0 6-2,-6 4 5,-5 0 0,-8 6 3,-10-1 5,-6 2-4,-15-7 3,2-3-4,-14-8 0,0-8-12,-3-1-10,-1-15-32,8-9-70,1-7-1,0-7-5,4-4 1</inkml:trace>
    <inkml:trace contextRef="#ctx0" brushRef="#br2" timeOffset="48872.8403">11532 7099 30,'0'0'87,"-5"-28"2,5 28 1,0 0-46,-7-23-12,7 23 1,0 0-11,9 23-3,-6 0-4,4 14-1,-3 7-6,3 11-1,0 10-1,0 4-4,2-2 0,0-5-2,1-9 1,-1-11-2,0-12 3,-9-30-1,21 7-1,-21-7 1,21-44-2,-12 14 0,0 0 0,0 2 1,3 8-2,-12 20 2,32-21-2,-32 21 3,44 21 1,-14 2-1,2 7 0,1 2-1,-1 3 2,0 2-2,-9-3 2,-2 3-1,-9-9 3,-10 0 2,-11-5 0,-7 0 2,-10-5-3,-8 1 1,-10-5-1,0-5-8,-2 0-17,-7-14-27,2-2-62,7-2 0,2-9-4,12 2 1</inkml:trace>
    <inkml:trace contextRef="#ctx0" brushRef="#br2" timeOffset="51388.5913">11215 5732 154,'-20'7'113,"20"-7"2,-35 7-4,35-7-74,0 0-4,0 0-9,35-12-6,8 8-5,6-1-6,13 0-6,12 5-9,0-4-13,16 11-21,-12-10-64,1-1-12,-7-3-3,-10-5 1</inkml:trace>
    <inkml:trace contextRef="#ctx0" brushRef="#br2" timeOffset="51803.2182">11656 5397 143,'0'0'111,"14"30"1,-14 14-4,5 18-75,-10 8-11,10 10-17,2 11-45,2-1-64,-2-12-6,4-6-6,1-22 1</inkml:trace>
  </inkml:traceGroup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53.326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B7378BC0-5DC0-438E-9344-4880122D37A1}" emma:medium="tactile" emma:mode="ink">
          <msink:context xmlns:msink="http://schemas.microsoft.com/ink/2010/main" type="inkDrawing" rotatedBoundingBox="12942,11115 16204,7078 16645,7434 13383,11471" semanticType="callout" shapeName="Other">
            <msink:sourceLink direction="with" ref="{BE8B8A15-8E63-4BFD-9D52-207293D82F94}"/>
          </msink:context>
        </emma:interpretation>
      </emma:emma>
    </inkml:annotationXML>
    <inkml:trace contextRef="#ctx0" brushRef="#br0">0 4030 1,'30'-11'70,"-30"11"15,32-12 1,-32 12-42,35-11-1,-35 11-6,39-9-7,-39 9-4,44-10-3,-21-1-3,7 4-3,-5-7-2,5 0-4,3-9-1,4 0-2,-5-5 1,5 1-1,-2-3-2,1 0 0,-1 2 0,2 2 0,-7 1-4,2 0 2,3 2-2,-3-3 1,8 1-2,-1-1 1,2-6-2,3 2 0,0-2 1,0-1-1,0 1-1,-3 2 1,1 2 0,-1 1-1,-1-1 1,-1 3 0,0-5 1,0-3-1,3-4 1,0-9-2,1 0 3,1-3-2,0 1 1,0-3-2,5 0 2,1 3-2,-1 2 2,-1 4-1,-2-2 1,1 0-1,-1 3 1,-2-8-1,-7-1 1,0-3-1,2-3-3,-2-2 3,4-2-3,1-2 3,2 0-3,0-3 2,6 0-1,-1-1 1,-1-6 2,3-2-2,-2 0 2,-3-4-2,0-1 3,-2 1-3,-3-1 2,3 1-2,-5-3-1,3 2 0,-5-1 0,2 1 1,0 3-2,-4-2 1,2-1-1,0-4 0,0 7-1,-3-3-3,1 8 0,-5-3-3,0 9-2,-4 1-3,-3 13-2,-10 0-2,4 16-1,-10-2-4,2 14-12,-7-4-19,-2 1-42,0 26 3,0-41 1,0 41 47</inkml:trace>
  </inkml:traceGroup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37:55.227"/>
    </inkml:context>
    <inkml:brush xml:id="br0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context xml:id="ctx1">
      <inkml:inkSource xml:id="inkSrc1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37:51.634"/>
    </inkml:context>
  </inkml:definitions>
  <inkml:traceGroup>
    <inkml:annotationXML>
      <emma:emma xmlns:emma="http://www.w3.org/2003/04/emma" version="1.0">
        <emma:interpretation id="{606C547D-22A4-4494-906E-C6A56ABEA0C0}" emma:medium="tactile" emma:mode="ink">
          <msink:context xmlns:msink="http://schemas.microsoft.com/ink/2010/main" type="writingRegion" rotatedBoundingBox="5502,10099 33133,10239 33107,15353 5476,15213"/>
        </emma:interpretation>
      </emma:emma>
    </inkml:annotationXML>
    <inkml:traceGroup>
      <inkml:annotationXML>
        <emma:emma xmlns:emma="http://www.w3.org/2003/04/emma" version="1.0">
          <emma:interpretation id="{B64F0991-FA96-4AA2-B5AB-130A5DC8ACD8}" emma:medium="tactile" emma:mode="ink">
            <msink:context xmlns:msink="http://schemas.microsoft.com/ink/2010/main" type="paragraph" rotatedBoundingBox="12699,11563 15551,9778 16177,10777 13325,1256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B6F4A04-9B7C-4B79-BB36-7E2DE1B53012}" emma:medium="tactile" emma:mode="ink">
              <msink:context xmlns:msink="http://schemas.microsoft.com/ink/2010/main" type="inkBullet" rotatedBoundingBox="12966,11988 13445,11688 13634,11991 13155,12291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7616-462 51,'0'0'101,"-21"0"8,21 0 0,0 0-40,0 0-18,-21-13-12,21 13-8,0 0-7,0 0-4,21-14-7,-21 14-3,37-3-4,-7 3-3,2 3-1,10 1-1,2 6 0,4-1-2,1 5-1,-1 0-2,-4-1 1,-2-1-2,-8 0 2,-8-6-4,-6-1 1,-20-5-3,26-5 3,-26 5 0,0 0-1,-12-23 0,12 23-3,-34-16 1,8 12-1,-13-3 2,0 7-1,-10-3 0,1 8 2,-5-3 0,2 3 5,0 2 1,0 0 6,10 0 1,1-3 6,8 1-1,2-7 2,30 2 3,-34-5-2,34 5 1,0 0-3,0 0-1,0 0-4,30-21 1,-3 14-3,8 3-1,6 1-1,6-1-1,6 1 0,2 1-1,-2 2 1,0 0-1,-7-2-1,-4-1 0,-5 1 0,-7-2 1,-7-1-2,-23 5 1,28-9-4,-28 9 0,0 0-6,0 0-7,21-5-24,-21 5-61,0 0-19,0 0 1,-21 9-4</inkml:trace>
      </inkml:traceGroup>
      <inkml:traceGroup>
        <inkml:annotationXML>
          <emma:emma xmlns:emma="http://www.w3.org/2003/04/emma" version="1.0">
            <emma:interpretation id="{B0F235AE-220F-45EF-932D-D253AEC2AE0E}" emma:medium="tactile" emma:mode="ink">
              <msink:context xmlns:msink="http://schemas.microsoft.com/ink/2010/main" type="line" rotatedBoundingBox="14886,10194 15551,9778 16177,10777 15511,11194"/>
            </emma:interpretation>
          </emma:emma>
        </inkml:annotationXML>
        <inkml:traceGroup>
          <inkml:annotationXML>
            <emma:emma xmlns:emma="http://www.w3.org/2003/04/emma" version="1.0">
              <emma:interpretation id="{664D9791-EB74-4A51-8907-9F7997A7C553}" emma:medium="tactile" emma:mode="ink">
                <msink:context xmlns:msink="http://schemas.microsoft.com/ink/2010/main" type="inkWord" rotatedBoundingBox="14886,10194 15551,9778 16177,10777 15511,11194"/>
              </emma:interpretation>
              <emma:one-of disjunction-type="recognition" id="oneOf1">
                <emma:interpretation id="interp1" emma:lang="en-US" emma:confidence="0">
                  <emma:literal>o</emma:literal>
                </emma:interpretation>
                <emma:interpretation id="interp2" emma:lang="en-US" emma:confidence="0">
                  <emma:literal>Z</emma:literal>
                </emma:interpretation>
                <emma:interpretation id="interp3" emma:lang="en-US" emma:confidence="0">
                  <emma:literal>z</emma:literal>
                </emma:interpretation>
                <emma:interpretation id="interp4" emma:lang="en-US" emma:confidence="0">
                  <emma:literal>O</emma:literal>
                </emma:interpretation>
                <emma:interpretation id="interp5" emma:lang="en-US" emma:confidence="0">
                  <emma:literal>r</emma:literal>
                </emma:interpretation>
              </emma:one-of>
            </emma:emma>
          </inkml:annotationXML>
          <inkml:trace contextRef="#ctx0" brushRef="#br0" timeOffset="-5114.3125">9463-2232 73,'0'0'101,"0"0"4,4-21 0,-4 21-49,0 0-21,42-7-2,-17 7-9,14 12-7,3 2-3,13 11-3,8 5-3,6 14 0,5 7-4,0 9 2,-5 9-4,-2 7 0,-7 0-1,-12 3-1,-13-1 1,-12-4-2,-14-2 2,-11-5-3,-14-14 3,-12-12-1,-11-8 0,-5-17 0,-4-14-2,-3-14 1,2-15 0,3-10 0,12-12 0,6-8 1,16-10 0,10 0 1,14-3 0,15 4-1,10-1-1,9 0-3,7 7-7,3-3-13,6 22-29,-6-3-61,-6 2-2,-3 8-2,-13-1 1</inkml:trace>
        </inkml:traceGroup>
      </inkml:traceGroup>
    </inkml:traceGroup>
    <inkml:traceGroup>
      <inkml:annotationXML>
        <emma:emma xmlns:emma="http://www.w3.org/2003/04/emma" version="1.0">
          <emma:interpretation id="{C6D599AC-E389-4EAD-B37C-5F71C0C221B6}" emma:medium="tactile" emma:mode="ink">
            <msink:context xmlns:msink="http://schemas.microsoft.com/ink/2010/main" type="paragraph" rotatedBoundingBox="5490,12407 33121,12547 33107,15353 5476,152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EADB6533-7139-45F4-937E-396164C39723}" emma:medium="tactile" emma:mode="ink">
              <msink:context xmlns:msink="http://schemas.microsoft.com/ink/2010/main" type="line" rotatedBoundingBox="5490,12407 33121,12547 33107,15353 5476,15213"/>
            </emma:interpretation>
          </emma:emma>
        </inkml:annotationXML>
        <inkml:traceGroup>
          <inkml:annotationXML>
            <emma:emma xmlns:emma="http://www.w3.org/2003/04/emma" version="1.0">
              <emma:interpretation id="{084017AC-1725-47BD-B093-C65BFBD04EED}" emma:medium="tactile" emma:mode="ink">
                <msink:context xmlns:msink="http://schemas.microsoft.com/ink/2010/main" type="inkWord" rotatedBoundingBox="5490,12407 11383,12437 11370,15000 5478,14971"/>
              </emma:interpretation>
              <emma:one-of disjunction-type="recognition" id="oneOf2">
                <emma:interpretation id="interp6" emma:lang="en-US" emma:confidence="1">
                  <emma:literal>Refine</emma:literal>
                </emma:interpretation>
                <emma:interpretation id="interp7" emma:lang="en-US" emma:confidence="0">
                  <emma:literal>Reframe</emma:literal>
                </emma:interpretation>
                <emma:interpretation id="interp8" emma:lang="en-US" emma:confidence="0">
                  <emma:literal>Refined</emma:literal>
                </emma:interpretation>
                <emma:interpretation id="interp9" emma:lang="en-US" emma:confidence="0">
                  <emma:literal>•Refine</emma:literal>
                </emma:interpretation>
                <emma:interpretation id="interp10" emma:lang="en-US" emma:confidence="0">
                  <emma:literal>Refines</emma:literal>
                </emma:interpretation>
              </emma:one-of>
            </emma:emma>
          </inkml:annotationXML>
          <inkml:trace contextRef="#ctx0" brushRef="#br1" timeOffset="34446.6173">2913 1660 61,'0'0'92,"0"0"-2,37-18-2,-7-26-71,5-14-7,9-25 1,2-19-10,2-13-1,-1-10-2,-8-2-4,-12 3 2,-13 8-4,-11 8 3,-17 25-2,-14 18 9,-16 26 3,-7 25 9,-13 21 3,6 34 8,-7 22 6,10 38-2,0 24 5,22 41-4,8 19-5,23 25-5,11 9-4,19 5-12,15-9-9,13-24-5,8-27-5,-6-44-4,0-39-4,-17-53-7,-1-35-2,-29-46 3,-8-21 6,-27-25 6,-10-7 3,-17-8 2,-2 4 7,-5 8 7,-2 12 11,9 23 3,3 14 5,13 23 0,10 11 4,25 19 0,-12 28 0,31 9-2,2 2-7,20 10-3,8-8-5,15 1 0,10-12-6,7-16-4,9-14-3,2-19-3,1-13 1,-8-14-1,-11-5 2,-14-7 2,-16 3 6,-16 6 5,-19 10 7,-7 18 3,-2 21 3,-28 3 1,28-3 0,-23 57-3,21-15-4,16 16-3,11-1-5,14 1-5,15 0-12,3-19-23,22-2-86,-12-28-7,4-13-1,-13-31-3</inkml:trace>
          <inkml:trace contextRef="#ctx0" brushRef="#br1" timeOffset="34599.9448">4021 1145 185,'-34'-14'115,"6"10"-1,28 4-11,-25 37-110,27-7-89,19 7-10,4-3-7,7 8-5</inkml:trace>
          <inkml:trace contextRef="#ctx0" brushRef="#br1" timeOffset="35202.863">4324 1949 196,'-12'-28'126,"3"-18"-6,16-10-1,2-15-91,14 6-14,7-4-4,5 9-9,2 7-3,-3 14-7,6 18 0,-10 14-1,0 25 1,-7 8-1,0 15-1,-9 5 0,7 8-1,-8-8 1,8 0 0,-5-18 0,7-17 0,-2-18 0,5-14 2,-1-11 3,0-9 2,1-3 1,-1-3 3,-2 13-1,0 8 2,0 15 1,-2 13 3,2 17 2,-2 11 1,4 9 3,1 3 2,8 1 2,8-8-1,11-3-1,3-20-2,6-12-2,5-21-3,0-11-4,0-12-5,-7-16-3,-5-5-4,-13-9-1,-8 5 3,-15 2 1,-10 9 7,-9 10 4,-16 11 9,16 37 5,-56-21 5,26 47 2,-13 8-1,10 29 0,-1 6-5,13 16-3,7 5-5,19 3-4,11-3-7,16-14-8,24 0-34,-3-27-88,25-10-1,1-25-6,8-10-1</inkml:trace>
          <inkml:trace contextRef="#ctx0" brushRef="#br1" timeOffset="33175.9836">321 503 17,'0'0'84,"16"-27"4,-16 27-1,30 14-51,-16 11-3,9 26-2,-7 18-7,2 30-4,-11 17-1,-4 25-6,-15 9-2,-6 2-8,-10-7-3,-14-13-8,-4-26-1,-5-30-1,1-32-1,-1-39-1,7-37 1,2-38 1,12-27 5,7-25-1,14-21 3,9-12 3,14-6 0,7-1 1,13 7 1,10 10 3,7 16-1,9 18 4,7 16 1,9 17-2,3 11 2,11 23-1,0 16-1,4 24 1,-1 13-3,-3 28 1,-14 23-1,-11 23 1,-24 23 1,-20 16-1,-28 15-1,-21 3-6,-20-1-2,-17-12-7,-6-16-3,-10-26-3,7-20-1,5-33 0,11-20 2,14-22 5,14-13 4,12-4 8,13-6 6,12 12 3,-7 21 4,42-20 5,-19 29 4,14 28 2,-5 9 1,14 28-2,-4 7-4,11 18 0,-3 3-7,8 4-4,7-7-10,-1-18-8,10-7-20,-14-37-47,12-7-41,-7-28-5,-5-16 1,-7-18-5</inkml:trace>
          <inkml:trace contextRef="#ctx0" brushRef="#br1" timeOffset="33563.0626">1607 1665 123,'-3'20'110,"3"-20"-1,14 30 0,-14-30-74,44 7-7,-9-18-10,9-10-9,2-16-2,7-9-6,-2-12-4,-3-9-4,-2-2-1,-11-3-3,-5 6 1,-19 3 0,-4 12 0,-16 10 2,-12 15 5,-9 13 5,-14 13 5,3 20 4,-10 10 1,10 23 2,-1 10 0,14 13 1,8 7-4,22 7-5,16-2-15,12-17-28,30-1-74,7-24-6,21-14-1,7-25-5</inkml:trace>
        </inkml:traceGroup>
        <inkml:traceGroup>
          <inkml:annotationXML>
            <emma:emma xmlns:emma="http://www.w3.org/2003/04/emma" version="1.0">
              <emma:interpretation id="{72EFB686-36C4-4E07-921A-B05D2B493958}" emma:medium="tactile" emma:mode="ink">
                <msink:context xmlns:msink="http://schemas.microsoft.com/ink/2010/main" type="inkWord" rotatedBoundingBox="12827,13072 16676,13092 16669,14452 12820,14432"/>
              </emma:interpretation>
              <emma:one-of disjunction-type="recognition" id="oneOf3">
                <emma:interpretation id="interp11" emma:lang="en-US" emma:confidence="0">
                  <emma:literal>Root</emma:literal>
                </emma:interpretation>
                <emma:interpretation id="interp12" emma:lang="en-US" emma:confidence="0">
                  <emma:literal>Rest</emma:literal>
                </emma:interpretation>
                <emma:interpretation id="interp13" emma:lang="en-US" emma:confidence="0">
                  <emma:literal>Rat</emma:literal>
                </emma:interpretation>
                <emma:interpretation id="interp14" emma:lang="en-US" emma:confidence="0">
                  <emma:literal>Reat</emma:literal>
                </emma:interpretation>
                <emma:interpretation id="interp15" emma:lang="en-US" emma:confidence="0">
                  <emma:literal>Regt</emma:literal>
                </emma:interpretation>
              </emma:one-of>
            </emma:emma>
          </inkml:annotationXML>
          <inkml:trace contextRef="#ctx0" brushRef="#br1" timeOffset="36056.333">7353 986 80,'-10'-76'101,"17"9"4,21 11-1,18 17-52,10 0-17,27 18-1,7 0-10,18 21-5,3 10-2,4 17-4,-11 13-1,-9 15-6,-19 12 1,-23 14-4,-27 9 0,-29 0-7,-22 2-1,-19-9-3,-16-14 0,-11-18 2,-1-14-2,0-18 0,12-22 4,12-10 3,11-11 6,14-1 0,14 0 6,9 25 1,30-23 2,4 27 1,8 12 0,11 24 0,7 6-3,14 18 0,0 3-7,7 5-4,9-3-16,-7-13-26,18-6-83,-15-22-4,1-14 0,-10-26-4</inkml:trace>
          <inkml:trace contextRef="#ctx0" brushRef="#br1" timeOffset="35696.9375">7408 889 114,'0'0'105,"30"51"3,-14 2-2,-9 21-74,16 30-6,-7 13-7,7 10-17,1-2-12,-1-14-8,2-10-15,-11-34-18,2-23-51,-16-44-3,5-23 2,-15-32 14</inkml:trace>
          <inkml:trace contextRef="#ctx0" brushRef="#br1" timeOffset="36368.5889">9449 1644 184,'23'2'119,"-21"-23"-3,1-2 1,-13-18-82,10-1-16,-14-9-6,1 3-6,-15-5 1,-11 14-2,-14 6 2,-5 19 0,-14 17 1,1 18 0,-3 15 0,9 20-1,10 13-1,20 7-2,19 1-6,18-11-6,31-3-22,1-31-42,38-7-54,4-22-3,14-15-1,2-18-1</inkml:trace>
          <inkml:trace contextRef="#ctx0" brushRef="#br1" timeOffset="36684.4652">10058 1713 212,'33'16'122,"-33"-16"-2,23-34 0,-21-8-89,5 5-13,-9-9-9,-3 0-5,-13 0-1,-10 6 0,-14 8 2,-9 18 2,-11 10 2,-5 20 1,-2 9 1,7 21 0,4 10 0,21 13-1,16-2-3,28-5 0,21-2-7,25-16-4,18-9-19,3-33-52,19-4-56,-8-21-4,3-7-1,-14-16-3</inkml:trace>
          <inkml:trace contextRef="#ctx0" brushRef="#br1" timeOffset="37364.3091">10377 1365 250,'0'0'124,"44"0"-3,0 6-13,4-17-90,19-1-15,18 3-40,1-12-78,11 5-4,-5-2-4,-2 4-2</inkml:trace>
          <inkml:trace contextRef="#ctx0" brushRef="#br1" timeOffset="37142.4235">10693 1148 153,'21'-49'116,"-7"-4"5,4 11 2,-15 3-69,-3 39-9,0 0-12,0 0-9,-21 56-7,-2 15-3,-10 24-7,6 18-3,1 7 0,15 2 1,8-2-4,22-9 1,16-14-3,18-23-3,18-19-8,1-29-14,20-8-35,-18-27-68,-2-12 1,-19-20-5,-12-8 3</inkml:trace>
        </inkml:traceGroup>
        <inkml:traceGroup>
          <inkml:annotationXML>
            <emma:emma xmlns:emma="http://www.w3.org/2003/04/emma" version="1.0">
              <emma:interpretation id="{02A57C73-F79E-43F9-8492-4A660431EFFE}" emma:medium="tactile" emma:mode="ink">
                <msink:context xmlns:msink="http://schemas.microsoft.com/ink/2010/main" type="inkWord" rotatedBoundingBox="18122,13372 23343,13398 23333,15304 18113,15277"/>
              </emma:interpretation>
              <emma:one-of disjunction-type="recognition" id="oneOf4">
                <emma:interpretation id="interp16" emma:lang="en-US" emma:confidence="1">
                  <emma:literal>using</emma:literal>
                </emma:interpretation>
                <emma:interpretation id="interp17" emma:lang="en-US" emma:confidence="0">
                  <emma:literal>wing</emma:literal>
                </emma:interpretation>
                <emma:interpretation id="interp18" emma:lang="en-US" emma:confidence="0">
                  <emma:literal>rising</emma:literal>
                </emma:interpretation>
                <emma:interpretation id="interp19" emma:lang="en-US" emma:confidence="0">
                  <emma:literal>Using</emma:literal>
                </emma:interpretation>
                <emma:interpretation id="interp20" emma:lang="en-US" emma:confidence="0">
                  <emma:literal>bring</emma:literal>
                </emma:interpretation>
              </emma:one-of>
            </emma:emma>
          </inkml:annotationXML>
          <inkml:trace contextRef="#ctx0" brushRef="#br1" timeOffset="38561.0933">12635 1886 144,'0'0'100,"0"0"3,0 0-4,0 0-73,27-53-7,1 7-4,0-16-7,6-8-4,-4-1-1,3-3-4,-8 7 1,-4 12-3,-10 13 3,-4 21 0,-7 21 3,0 0 3,-30 44 1,10 9 2,-4 14 2,4 14 1,1 2-2,12 5 0,7-12-4,16-7-2,12-18-3,14-21-2,15-21-5,8-23-1,4-16-1,-2-20-3,-2-6 0,-10-11-1,-6 3 3,-15 4 1,-17 11 7,-8 8 1,-11 15 6,2 26 5,-24 0 2,15 28 3,-5 7 0,14 8 1,3 6-3,17 6-1,10-9-4,17-6-2,10-15-4,13-13-4,6-22-3,0-13-3,5-16-5,-12-21-4,0-5-4,-18-13 0,-2 4 1,-19-4 0,-7 11 4,-12 7 2,-6 11 10,-8 15 4,-6 13 8,9 21 2,0 0 4,0 0 0,-14 44 0,28-3-1,9 3-4,12 11-1,11 3-4,10 4-4,6 3-4,0 0 0,-2-5-2,-9-3 1,-9-3-1,-17-8 0,-16-12 0,-25-6 3,-14-12 0,-14-9 1,-9-11 1,-5-6 3,1-8 3,4-1 1,6-4 1,17 7 1,10-5 1,20 21-1,11-27-1,17 13-3,18-2-3,12-1-3,9-1-1,7-5-2,6-2 1,1-5-1,-2-5 1,-6 3-2,-15-3 5,-7 3 1,-14-1 6,-9 10 2,-28 23 4,16-23 1,-16 23 3,-16 28 2,4 4-3,7 19-1,3 4-5,11 12-1,14-2-10,12-3-8,21 1-31,-8-26-87,19-10-3,-5-29-4,5-12 1</inkml:trace>
          <inkml:trace contextRef="#ctx0" brushRef="#br1" timeOffset="38720.4047">15188 997 204,'-35'-16'124,"10"12"0,25 4-12,-16 23-62,16-23-111,18 44-53,3-24-5,4 1-6,1-2 1</inkml:trace>
          <inkml:trace contextRef="#ctx0" brushRef="#br1" timeOffset="39391.6709">15472 1805 178,'0'0'105,"0"0"1,-19-36-2,31 10-71,2-15-8,13-1-9,10-6-7,10-3-4,-4 5-1,6 4-2,-5 14-2,-7 15-1,-7 19 0,-9 18 0,-12 12 0,-7 13 1,-4 9 0,-3 2 1,3-3-1,6-8 1,10-19-1,9-16 0,10-17 0,6-15 0,7-14 0,0-10 1,0-4 0,-2-3-1,-4-1 5,-8 13 1,-7 0 3,-4 16 2,-21 21 1,21-16 1,-21 16 0,16 30 1,-7 0-4,7 9-3,10 7-9,4-4-17,18 9-58,-4-17-46,9-6 1,-2-14-6,4-10 2</inkml:trace>
          <inkml:trace contextRef="#ctx0" brushRef="#br1" timeOffset="40052.4644">17157 1519 76,'16'-25'82,"-6"-12"5,-1 2-33,-2 8-15,-10-10 3,1 14-4,-16-3 0,18 26-1,-51-14-2,18 33-3,-13-3-1,9 23-6,-4 5-4,8 14-3,8 2-6,14 7-3,15 0-6,24 2 1,13 2-5,17-4 1,21 5-4,6-3-8,19 5-1,-2-5-6,4 8 4,-12-4-4,-4 11 7,-18-8 2,-19 0 8,-18 0 9,-33-7 5,-14 1 6,-31-17-1,-6-5 2,-20-22-5,-3-15-3,-6-27-4,4-19-3,7-20-2,12-17-2,15-15 2,13-10-5,17-5-7,10-2-13,28 19-54,-3-1-44,15 13-4,-1 1-1,7 14-3</inkml:trace>
        </inkml:traceGroup>
        <inkml:traceGroup>
          <inkml:annotationXML>
            <emma:emma xmlns:emma="http://www.w3.org/2003/04/emma" version="1.0">
              <emma:interpretation id="{482B45FF-F3FA-4BC6-A9B1-71A6FC2CCE33}" emma:medium="tactile" emma:mode="ink">
                <msink:context xmlns:msink="http://schemas.microsoft.com/ink/2010/main" type="inkWord" rotatedBoundingBox="26236,13312 31510,13339 31504,14441 26230,14415"/>
              </emma:interpretation>
              <emma:one-of disjunction-type="recognition" id="oneOf5">
                <emma:interpretation id="interp21" emma:lang="en-US" emma:confidence="0">
                  <emma:literal>Bisection</emma:literal>
                </emma:interpretation>
                <emma:interpretation id="interp22" emma:lang="en-US" emma:confidence="0">
                  <emma:literal>Bisect ion</emma:literal>
                </emma:interpretation>
                <emma:interpretation id="interp23" emma:lang="en-US" emma:confidence="0">
                  <emma:literal>Bisection. .</emma:literal>
                </emma:interpretation>
                <emma:interpretation id="interp24" emma:lang="en-US" emma:confidence="0">
                  <emma:literal>Bisect ion.</emma:literal>
                </emma:interpretation>
                <emma:interpretation id="interp25" emma:lang="en-US" emma:confidence="0">
                  <emma:literal>Bisection. v</emma:literal>
                </emma:interpretation>
              </emma:one-of>
            </emma:emma>
          </inkml:annotationXML>
          <inkml:trace contextRef="#ctx0" brushRef="#br1" timeOffset="57346.5695">21066 1037 102,'-21'-7'91,"-2"2"6,-10 5-2,-4 0-55,3 14-4,-8-5-2,10 14-10,-3-2-4,10 7-4,2 0-7,14-1-1,9-27-4,0 35-1,0-35 1,43 9-2,-8-13-1,7-3 0,8 4-3,8 8-4,9 9-4,0 9-3,-2 16-2,-8 7 2,-6 14 1,-12 3 5,-11 4 2,-19-3 6,-18-4 3,-16-2 3,-12-12-1,-12-7-2,-2-13-7,-9-17-11,5-9-8,-3-28-11,12-4-24,2-19-41,12-7 0,7-4-2,8 0 4</inkml:trace>
          <inkml:trace contextRef="#ctx0" brushRef="#br1" timeOffset="57799.7273">21340 1607 132,'53'23'90,"-16"-23"-1,12-9-4,2-7-66,2-14-5,2-7-9,-4-12-3,-5-2-3,-9-2 0,-12 7 2,-11 0 2,-7 9 5,-16 5 6,9 32 3,-46-28 5,16 33 1,-12 4 3,5 21-1,-7 2-1,12 19-5,4 7-5,14 13-4,12 1-9,11-1-10,21 6-27,3-15-78,20-9-2,5-25-5,8-14-3</inkml:trace>
          <inkml:trace contextRef="#ctx0" brushRef="#br1" timeOffset="58372.7763">22538 1378 62,'30'-48'78,"-16"25"5,-5-3 0,-4-8-56,4 11 6,-11-12 5,2 14-1,-18-4 1,18 25-6,-54-12-3,15 22-4,-16 6-6,-3 11-5,-9 10-5,7 12 1,5 4-4,11 9 1,16 1-1,24 6 0,17-4-5,29-1-4,27-1-18,10-22-33,27-2-59,5-20-4,6-12-3,-3-23-2</inkml:trace>
          <inkml:trace contextRef="#ctx0" brushRef="#br1" timeOffset="59011.6053">22848 1081 150,'0'0'107,"0"0"3,0 0-5,34 11-56,10-6-9,2-10-12,19 7-11,7-4-5,11 0-10,7 0-14,-7-12-24,12 7-73,-19-5-2,-5 3-3,-18-5 0</inkml:trace>
          <inkml:trace contextRef="#ctx0" brushRef="#br1" timeOffset="58610.3823">23069 1004 112,'0'0'96,"-30"28"-1,26 2 0,4 14-68,2 2-3,14 14-2,-4 0-11,9 5-2,-3 2-5,5 0-6,-2 0-9,-5-12-11,2 5-22,-11-14-51,-2-6 0,-7-10-4,2-30 1</inkml:trace>
          <inkml:trace contextRef="#ctx0" brushRef="#br1" timeOffset="43152.8123">23182 937 286,'0'0'131,"-2"-20"0,2 20-9,0 0-122,-4 23-45,8-2-77,-4-21-4,16 39-7,-16-39 2</inkml:trace>
          <inkml:trace contextRef="#ctx0" brushRef="#br1" timeOffset="59451.8976">23619 1272 152,'0'0'117,"14"44"-2,-5 9-1,-2 7-43,11 16-57,5 14-40,-4-2-77,13-2-7,-2-19-5,5-12-1</inkml:trace>
          <inkml:trace contextRef="#ctx0" brushRef="#br1" timeOffset="59612.7415">23757 1104 221,'-25'-21'108,"4"12"-1,21 9-10,-21 18-100,21-18-45,12 37-54,9-12-3,9 1-6,4 2-1</inkml:trace>
          <inkml:trace contextRef="#ctx0" brushRef="#br1" timeOffset="60498.0293">24662 1635 102,'26'-16'92,"-15"-8"2,1-6-5,-3-2-58,-14-9-6,3 4-5,-16-7-1,-1 7-2,-16-2 3,5 13 2,-18 1 1,6 22 2,-13 6-3,11 24 2,-9 13-8,14 24 1,2 10-5,16 14-3,10 4-4,15-4-2,12-9-5,14-15 0,12-20-3,4-21 1,9-23 3,-4-21-4,2-18-3,-13-21-6,1-7-6,-18-16-7,3 9 1,-24-14-5,3 12 6,-17 0 4,-4 9 13,-5 14 8,-11 9 15,4 28 9,-13 9 4,13 32 5,-11 10-6,15 30-3,-1 11-7,16 16-3,4 3-8,14-5 0,10-12-6,9-18 1,11-20 3,5-26-1,2-28 0,0-26 0,0-20 2,-4-9-3,-3-12 2,-2-2-3,-9 5-1,-8 6-3,-1 17 2,-7 16-2,-12 39 3,0 0 0,23 25 1,-16 28 0,-3 19-1,5 11 3,3 11-3,6-4 1,5-9-2,3-14 1,6-23-2,3-28 2,2-32 0,0-28-2,4-25 3,1-17-2,-1-11 1,3-2-3,0 7 3,-2 11-2,-3 26 2,-2 27-1,-7 28 2,-2 28 0,-10 25-1,-2 23 3,-4 16-6,-5 8-9,11 15-47,-11-13-66,2-8-4,0-15-3,3-19-2</inkml:trace>
          <inkml:trace contextRef="#ctx0" brushRef="#br1" timeOffset="60718.3623">26022 1930 410,'0'0'141,"0"0"-15,0 28-63,0-28-191,0 0-6,0 0-3,0 0-7</inkml:trace>
          <inkml:trace contextRef="#ctx1" brushRef="#br0">27612 2473,'0'0,"0"0,0 0,0 0,0 0</inkml:trace>
          <inkml:trace contextRef="#ctx0" brushRef="#br1" timeOffset="40521.5908">19022 843 141,'-25'32'103,"0"14"2,-5 19-3,2 13-70,19 24-4,2 7-14,21 4-14,9-3-17,9-17-16,19-10-45,0-28-25,-5-27-3,-5-30 0</inkml:trace>
          <inkml:trace contextRef="#ctx0" brushRef="#br1" timeOffset="41028.0934">18547 963 139,'-26'-42'107,"22"3"-1,18 0 3,9-7-74,23 11 0,9-11-10,22 4-5,3 1-12,13 6-3,-1 7-1,-2 10-2,-7 13-1,-7 17 0,-20 16 0,-19 15 2,-21 20-1,-18 8-3,-22 3 3,-12 7-4,-13-7 4,-4-7-4,4-14 4,6-9-6,13-19 4,30-25 1,-14 23-1,35-23 0,15-2-1,15 4 1,16 8 1,14 6 0,4 14-2,5 7 2,3 13-2,-8 13 3,-11 6 2,-12 9 5,-25-1-2,-18-1 2,-26-9 1,-18-7 1,-26-16-1,-7-12-2,-16-16-4,-4-16-5,-1-14-8,-2-13-9,21 6-19,-2-21-41,27 10-41,12-7-3,21 9 1,18 2-2</inkml:trace>
          <inkml:trace contextRef="#ctx0" brushRef="#br1" timeOffset="41199.9779">20151 1311 257,'-7'37'121,"5"19"-1,-3 8-11,5 10-105,12 12-30,-3-15-82,12-8-7,0-24-5,2-21 0</inkml:trace>
          <inkml:trace contextRef="#ctx0" brushRef="#br1" timeOffset="41340.6095">20161 1124 276,'-21'-50'117,"-2"6"-1,23 44-37,-10-28-79,10 28-48,40 16-64,-10 3-3,9 11-5,-2-3-1</inkml:trace>
        </inkml:traceGroup>
      </inkml:traceGroup>
    </inkml:traceGroup>
  </inkml:traceGroup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42:03.165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44:30.667"/>
    </inkml:context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B4F9C95-15AF-4C17-9EF5-F89A10FB6E57}" emma:medium="tactile" emma:mode="ink">
          <msink:context xmlns:msink="http://schemas.microsoft.com/ink/2010/main" type="writingRegion" rotatedBoundingBox="321,283 31833,507 31698,19500 186,19276"/>
        </emma:interpretation>
      </emma:emma>
    </inkml:annotationXML>
    <inkml:traceGroup>
      <inkml:annotationXML>
        <emma:emma xmlns:emma="http://www.w3.org/2003/04/emma" version="1.0">
          <emma:interpretation id="{46567798-38CD-480D-9B07-55F3026AA1BB}" emma:medium="tactile" emma:mode="ink">
            <msink:context xmlns:msink="http://schemas.microsoft.com/ink/2010/main" type="paragraph" rotatedBoundingBox="3537,845 20084,405 20122,1839 3575,2279" alignmentLevel="3"/>
          </emma:interpretation>
        </emma:emma>
      </inkml:annotationXML>
      <inkml:traceGroup>
        <inkml:annotationXML>
          <emma:emma xmlns:emma="http://www.w3.org/2003/04/emma" version="1.0">
            <emma:interpretation id="{9A1D8A6B-59B3-4686-BE40-171F3AE95528}" emma:medium="tactile" emma:mode="ink">
              <msink:context xmlns:msink="http://schemas.microsoft.com/ink/2010/main" type="line" rotatedBoundingBox="3537,845 20084,405 20122,1839 3575,2279"/>
            </emma:interpretation>
          </emma:emma>
        </inkml:annotationXML>
        <inkml:traceGroup>
          <inkml:annotationXML>
            <emma:emma xmlns:emma="http://www.w3.org/2003/04/emma" version="1.0">
              <emma:interpretation id="{13B8C813-AB00-47E9-AC08-329A7100A347}" emma:medium="tactile" emma:mode="ink">
                <msink:context xmlns:msink="http://schemas.microsoft.com/ink/2010/main" type="inkWord" rotatedBoundingBox="3537,845 7293,745 7325,1959 3570,2059"/>
              </emma:interpretation>
              <emma:one-of disjunction-type="recognition" id="oneOf0">
                <emma:interpretation id="interp0" emma:lang="en-US" emma:confidence="1">
                  <emma:literal>Field</emma:literal>
                </emma:interpretation>
                <emma:interpretation id="interp1" emma:lang="en-US" emma:confidence="0">
                  <emma:literal>Filed</emma:literal>
                </emma:interpretation>
                <emma:interpretation id="interp2" emma:lang="en-US" emma:confidence="0">
                  <emma:literal>Fixed</emma:literal>
                </emma:interpretation>
                <emma:interpretation id="interp3" emma:lang="en-US" emma:confidence="0">
                  <emma:literal>Fifed</emma:literal>
                </emma:interpretation>
                <emma:interpretation id="interp4" emma:lang="en-US" emma:confidence="0">
                  <emma:literal>Fired</emma:literal>
                </emma:interpretation>
              </emma:one-of>
            </emma:emma>
          </inkml:annotationXML>
          <inkml:trace contextRef="#ctx0" brushRef="#br0">43 0 47,'0'0'89,"0"0"5,0 0 3,0 0-54,0 0-4,-6 44-7,-1 9-7,-10 10-7,2 15-3,-9 15-6,-1 11-8,1 0-8,-2 0-11,9-5-11,-7-18-17,13-7-55,-2-16-5,0-19 0,4-18 11</inkml:trace>
          <inkml:trace contextRef="#ctx0" brushRef="#br0" timeOffset="569.1247">-81 574 53,'0'0'104,"0"0"-2,35-26 3,-7 15-42,7 6-33,2-2-8,7 5-15,8 2-18,1-7-26,1 7-61,-1-3-7,-5 3 2,-7 3-6</inkml:trace>
          <inkml:trace contextRef="#ctx0" brushRef="#br0" timeOffset="273.5822">-238 109 66,'0'0'98,"11"-25"4,-11 25 2,19-31-58,10 27-5,-1-19-6,20 9-9,7-9-7,17 2-5,6 0-8,5 0-9,2 12-14,-6-9-18,4 18-39,-17-7-34,-10 9-1,-16 0-2</inkml:trace>
          <inkml:trace contextRef="#ctx0" brushRef="#br0" timeOffset="797.2437">646 569 181,'-4'32'114,"-3"8"-3,1 8-5,-5 1-90,4 2-28,9 2-43,1-16-55,5-12-2,-8-25-2,40-21-2</inkml:trace>
          <inkml:trace contextRef="#ctx0" brushRef="#br0" timeOffset="934.084">904 208 149,'4'-25'110,"-4"25"-6,0 0-21,0 0-141,-11 32-38,13 1-6,1-6-8</inkml:trace>
          <inkml:trace contextRef="#ctx0" brushRef="#br0" timeOffset="1547.4735">891 923 92,'6'23'103,"-6"-23"3,37-3-3,-13-8-70,16-1-9,1-8-9,16-8-5,0-9-15,4-7-3,2 0-9,-8-7 1,-1 5-4,-14-3 4,-5 8-2,-20 6 2,-9 10 8,-6 25 8,-28-33 7,4 29 7,-17 4 2,1 13 4,-10 4 1,4 10 3,-6 3 0,6 17-1,2-3 1,16 11-8,6-4 2,20 2-7,15-4 0,17-3-12,18-7-9,9-20-24,26-1-48,-2-16-33,4-8-5,-6-13 1</inkml:trace>
          <inkml:trace contextRef="#ctx0" brushRef="#br0" timeOffset="2255.6529">1734 948 118,'0'0'112,"39"5"-2,-4-12 0,15-5-76,5-18-7,17-9-8,8-14-20,3-10-3,5-6-9,-7-12-4,-3 5-3,-12-7 2,-7 9-1,-18 2 0,-8 12 13,-13 4 4,-12 8 8,-8 13 6,-11 3 5,11 32 2,-46-26 1,14 42 3,-18 3 0,-3 23 0,-15 11-3,3 18-1,-12 8-5,8 16 0,5 0-2,14 2-5,19-7-2,21-7-6,27-14-3,22-20-17,33-10-29,11-34-73,24-14-4,7-28 3,4-14-1</inkml:trace>
          <inkml:trace contextRef="#ctx0" brushRef="#br0" timeOffset="2689.3832">3515-101 173,'0'0'125,"-17"23"-1,-1 21 3,-14 2-78,5 32-15,-16 8-10,1 16-7,-8 6-5,4 6-7,3-6 0,8-6-6,6-14 1,10-19-5,12-16 3,7-20-8,0-33 2,24 2-1,-4-20 0,-5-22 5,0-4-7,-10-7 5,-8 1-1,-14 1 5,-14 3-1,-12 11 7,-12 7-3,-10 17 2,-10 11 4,6 14 2,-4 11 3,12 19-5,7 5 6,19 8-7,13 6 3,26-1-5,23-4 2,16-12-10,25-11-9,6-28-28,31-7-89,-7-19-1,7-11-5,-7-16 2</inkml:trace>
        </inkml:traceGroup>
        <inkml:traceGroup>
          <inkml:annotationXML>
            <emma:emma xmlns:emma="http://www.w3.org/2003/04/emma" version="1.0">
              <emma:interpretation id="{A8FACE21-E075-406D-8689-F97AD17B8BA3}" emma:medium="tactile" emma:mode="ink">
                <msink:context xmlns:msink="http://schemas.microsoft.com/ink/2010/main" type="inkWord" rotatedBoundingBox="8146,857 14826,679 14855,1765 8175,1943"/>
              </emma:interpretation>
              <emma:one-of disjunction-type="recognition" id="oneOf1">
                <emma:interpretation id="interp5" emma:lang="en-US" emma:confidence="1">
                  <emma:literal>Extension</emma:literal>
                </emma:interpretation>
                <emma:interpretation id="interp6" emma:lang="en-US" emma:confidence="0">
                  <emma:literal>Extensions</emma:literal>
                </emma:interpretation>
                <emma:interpretation id="interp7" emma:lang="en-US" emma:confidence="0">
                  <emma:literal>extension</emma:literal>
                </emma:interpretation>
                <emma:interpretation id="interp8" emma:lang="en-US" emma:confidence="0">
                  <emma:literal>extensions</emma:literal>
                </emma:interpretation>
                <emma:interpretation id="interp9" emma:lang="en-US" emma:confidence="0">
                  <emma:literal>Extrusion</emma:literal>
                </emma:interpretation>
              </emma:one-of>
            </emma:emma>
          </inkml:annotationXML>
          <inkml:trace contextRef="#ctx0" brushRef="#br0" timeOffset="3460.2372">4756 114 81,'0'0'106,"0"0"3,0 0 3,0 0-59,-18 30-6,-10-5-10,-1 26-9,-12 2-9,-3 16-4,-6 3-7,2 11-1,2 1-1,11-6-6,11-4 2,20-12-3,13-8 2,19-17-5,22-12 0,7-20-14,15-3-12,-4-16-17,10 0-71,-14-9 0,-5 5-3,-20-10 3</inkml:trace>
          <inkml:trace contextRef="#ctx0" brushRef="#br0" timeOffset="3663.5289">4537 634 172,'0'0'113,"33"-3"6,2-4-8,20 5-80,-1-9-12,12-1-17,8 0-29,-11-8-71,5 1-12,-13-6-7,-5 2 3</inkml:trace>
          <inkml:trace contextRef="#ctx0" brushRef="#br0" timeOffset="3883.5189">4653 268 177,'0'0'116,"0"0"-1,44-18-6,-3 25-80,3-5-13,13 3-21,13 9-26,-7-7-75,9 2-6,-2-4-2,-5-1 0</inkml:trace>
          <inkml:trace contextRef="#ctx0" brushRef="#br0" timeOffset="4302.1502">5371 486 135,'0'0'117,"0"0"6,0 0-3,0 0-62,29 21-16,4 2-12,-3-5-12,16 10-7,4 0-6,7 2-6,4 7-6,-6-7-16,4 7-16,-20-16-34,-2 9-50,-15-12-3,-22-18 2,0 32-1</inkml:trace>
          <inkml:trace contextRef="#ctx0" brushRef="#br0" timeOffset="4464.8442">5420 842 171,'15'-26'119,"15"-4"0,12-9-5,17 0-79,4-10-17,9-2-14,7 5-33,-9-9-83,4 6-1,-11-2-4,-4 3 0</inkml:trace>
          <inkml:trace contextRef="#ctx0" brushRef="#br0" timeOffset="5486.7761">6732-81 130,'26'-34'109,"-26"34"3,18-26 0,-18 26-63,0 0-7,0 0-12,-16 37-9,-8 3-6,-6 20-3,-10 11-7,-8 13-1,-4 6-4,0 4 0,3 4-2,10-6 1,13-11 0,13-16-4,17-12 3,18-18-2,15-12-6,5-23-10,14 4-22,-10-22-74,7-1-1,-16-8-2,-7-4 0</inkml:trace>
          <inkml:trace contextRef="#ctx0" brushRef="#br0" timeOffset="5716.7118">6315 259 153,'-22'-7'113,"22"7"-3,20-18 1,1-1-81,23 10-5,6-12-9,11 5-11,9 2-12,-2-7-24,13 14-75,-11-2-4,-5 9-3,-10 5-2</inkml:trace>
          <inkml:trace contextRef="#ctx0" brushRef="#br0" timeOffset="6403.0215">6867 765 117,'37'-2'98,"7"-12"5,6-13-7,9-1-81,-4-14-12,2-4-20,4-3-11,-9-4-9,-4 12-1,-15-10-3,-2 14 5,-16-7 7,-6 14 17,-12 4 13,3 26 13,-32-23 10,-1 21 11,-2 18 6,-13 0 2,4 26 3,-15-5-9,16 23 0,-8-7-9,16 14-2,0-4-5,22-1-9,13-11-1,20-9-8,17-24-2,16-13-1,10-17-1,7-18-3,8-12-5,-1-13 3,1-1-4,-10-1 5,-11 10-1,-11 6 0,-11 15 4,-11 13 4,-24 13 5,0 0 3,-7 39-1,-10 0 2,-10 5-1,6 7 0,-1 0 0,4-3-7,10-11 4,12-14-1,16-16-3,8-14 0,9-16-1,11-14 0,9-14-2,4-6 3,2-3-3,1 4-2,-12 12 4,-6 7-1,-9 19 1,-13 15 0,-24 3-2,11 51-4,-20 2-23,-15 1-90,9 13-5,0-7-2,10-9-4</inkml:trace>
          <inkml:trace contextRef="#ctx0" brushRef="#br0" timeOffset="7090.695">8632 289 17,'13'-34'80,"4"1"0,-6-8 3,-2-1-54,-5 10-7,-12-5 5,-3 16-1,-16-5 2,1 22-2,-15-3 0,4 18 0,-11 1-1,4 18-3,-2 0-4,9 7-5,4 2-4,11 1-1,11-3-4,16-3-1,10-6-2,16-5-1,10-2-1,11-3 0,7 3 1,5 0-1,-3 5 0,-2 1 0,-7 3 2,-12 5 2,-16 0 0,-11 2 4,-18 2 0,-12-7 5,-14-6 0,-6-3-2,-15-12-2,2-4-1,-5-14-7,0-6-8,7-11-19,-2-10-39,20 6-55,6-11-1,19 6 0,12-4-4</inkml:trace>
          <inkml:trace contextRef="#ctx0" brushRef="#br0" timeOffset="7292.3929">9097 312 207,'28'49'128,"-30"-14"-5,2 15 2,-11-6-86,4 16-17,-6 1-11,2-8-18,7-5-14,-9-25-29,13-23-67,0 0-7,22-7 3,-13-27-3</inkml:trace>
          <inkml:trace contextRef="#ctx0" brushRef="#br0" timeOffset="7434.043">9156 285 157,'0'-42'105,"2"12"-4,-2 30-9,0 0-92,0 0-84,0 0-14,26 18-8,-26-18-3</inkml:trace>
          <inkml:trace contextRef="#ctx0" brushRef="#br0" timeOffset="8292.3777">9874 539 96,'26'-14'99,"9"-2"-1,-6-5 3,-5-7-73,0 5-5,-5-9-5,-6 4-3,-10-4-2,-6 6 0,-16-4 1,-1 12 0,-19 2 1,0 13 0,-20 6 1,2 17 0,-11 8 0,0 16-2,-1 7-3,7 14 0,6 2-4,14 7-2,16-5 1,17-7-5,20-13 2,20-12-5,17-19 3,11-18-4,11-13-6,-1-24-5,8-5-11,-16-18-5,9 7-9,-29-17 1,5 13-2,-24-8 2,-2 16 11,-20-4 10,-7 9 16,-8 12 14,-20 4 13,4 21 5,-17 3 4,7 27 3,-16 2-4,11 21-3,-2 1-9,11 10-4,6-6-7,16 0-2,11-12-5,17-9-1,15-18-2,14-14 0,10-15 0,7-10-2,9-10 0,0-10-2,1 1 0,-5-5-2,-5 7 3,-9 5-3,-6 11 3,-9 12 1,-11 16 2,-24 0 1,19 51 0,-21 0 2,-5 9-2,-3 9 3,-1 8-1,2-6-4,5-8 4,6-17 1,6-21-4,12-18 0,11-23 0,10-18-1,12-24-1,10-9 3,9-10-3,9-6-1,0 9 4,-1 5-3,-3 16 2,-12 16-1,-10 25 2,-16 24-1,-21 25 0,-16 23 1,-17 18-2,-12 13-6,1 15-40,-13-14-80,10-11-4,3-25-4,13-24-4</inkml:trace>
        </inkml:traceGroup>
        <inkml:traceGroup>
          <inkml:annotationXML>
            <emma:emma xmlns:emma="http://www.w3.org/2003/04/emma" version="1.0">
              <emma:interpretation id="{575144C6-FE7D-4390-9799-6C941479A2EE}" emma:medium="tactile" emma:mode="ink">
                <msink:context xmlns:msink="http://schemas.microsoft.com/ink/2010/main" type="inkWord" rotatedBoundingBox="16454,505 20084,408 20122,1839 16492,1936"/>
              </emma:interpretation>
              <emma:one-of disjunction-type="recognition" id="oneOf2">
                <emma:interpretation id="interp10" emma:lang="en-US" emma:confidence="0.5">
                  <emma:literal>Koo)</emma:literal>
                </emma:interpretation>
                <emma:interpretation id="interp11" emma:lang="en-US" emma:confidence="0">
                  <emma:literal>K (0)</emma:literal>
                </emma:interpretation>
                <emma:interpretation id="interp12" emma:lang="en-US" emma:confidence="0">
                  <emma:literal>K (8)</emma:literal>
                </emma:interpretation>
                <emma:interpretation id="interp13" emma:lang="en-US" emma:confidence="0">
                  <emma:literal>K (2)</emma:literal>
                </emma:interpretation>
                <emma:interpretation id="interp14" emma:lang="en-US" emma:confidence="0">
                  <emma:literal>K (0</emma:literal>
                </emma:interpretation>
              </emma:one-of>
            </emma:emma>
          </inkml:annotationXML>
          <inkml:trace contextRef="#ctx0" brushRef="#br0" timeOffset="10018.187">12896-305 88,'0'0'99,"0"0"4,0 0 5,0 0-52,0 0-10,-2 33-3,-13-1-11,6 23-2,-13 12-11,5 17-5,-7 10-7,0 8-2,0 0-4,2-7-1,4-14-2,7-14 2,5-21-1,4-18 1,2-28 0,0 0 1,0 0-1,22-28 0,-22 28 2,8-40-2,-3 20 1,-5 20 0,4-28 0,-4 28 1,7-23 0,-7 23 1,19-30-1,-3 9 1,5-9 2,10-5-2,6-9 1,7-9-1,10-9 1,12-8-2,8-1 2,9-3-4,0 4 1,0 6-5,-7 11-3,-8 11-9,-7 19-12,-26 2-25,0 21-67,-35 0 0,0 0-3,7 28 3</inkml:trace>
          <inkml:trace contextRef="#ctx0" brushRef="#br0" timeOffset="10514.9594">12922 178 177,'0'0'117,"0"0"2,22-7-1,-22 7-70,29 23-7,-14-2-14,20 16-7,2 3-6,11 13-4,5 0-5,3 5 0,1-1-8,-2-8-11,4 11-31,-22-23-80,4-2 0,-10-24-6,-3-8 0</inkml:trace>
          <inkml:trace contextRef="#ctx0" brushRef="#br0" timeOffset="11207.185">14453-261 12,'0'0'80,"5"-23"9,-5 23 3,-11-28-36,11 28 1,0 0-5,-22-18-5,0 8-4,22 10-7,-41 7-7,16 7-5,-12 2-5,2 12-1,-13 9-4,3 14-1,-10 11-3,5 17-1,-1 9-4,10 14 0,8 4-4,16 3 1,15 2-1,13-5-5,19-7-4,9-20-18,25-3-32,-3-30-70,17-11 1,-5-26-5,5-16-1</inkml:trace>
          <inkml:trace contextRef="#ctx0" brushRef="#br0" timeOffset="12528.0965">14807-150 120,'-9'-23'106,"9"23"0,0 0 4,0 0-58,0 0-7,20-14-8,-20 14-8,22 7-6,-22-7-6,35 25-4,-11-4-4,8 7-2,6 4-3,3 8-1,1 4-3,3 2 1,3 2-2,-2-1 1,-4 3-1,-5 1 1,-4-4-2,-5-1 1,-8 2-2,-7-4 2,-7-2-2,-10-3 1,-7 0-1,-11-2 1,-11-2-1,-6-5 1,-5 0 3,-8-7-1,-3-9-2,3-7 1,4-12 2,4-11-1,9-14 1,9-9 0,9-17-2,12-11 1,10 0 4,12-7-1,7 0 1,9 0-3,6 7 2,5 5-1,4 7 0,4 4-1,1 7 1,-5 4-3,-2 8 1,-5 0-2,1 4-2,-10 3-4,1 6-8,-15-2-15,6 17-35,-24 4-52,26-17-4,-26 17 2,0 0-1</inkml:trace>
          <inkml:trace contextRef="#ctx0" brushRef="#br0" timeOffset="13024.3637">15846-513 132,'33'5'103,"-11"-1"5,4 8-1,-2-3-61,16 17-9,-6 1-8,14 17-8,-4 7-5,4 12-5,-6 13-5,-3 7 0,-6 9-6,-7 3 1,-11 5-3,-10-1 2,-10-4-3,-14 0 3,-8-10 0,-5-4-7,-8-5-5,-10-16-20,6 1-41,-12-18-46,-1-12 1,2-15-6,1-14 1</inkml:trace>
        </inkml:traceGroup>
      </inkml:traceGroup>
    </inkml:traceGroup>
    <inkml:traceGroup>
      <inkml:annotationXML>
        <emma:emma xmlns:emma="http://www.w3.org/2003/04/emma" version="1.0">
          <emma:interpretation id="{0EED3BB8-8AE3-4A10-A3FD-E56D49233F8A}" emma:medium="tactile" emma:mode="ink">
            <msink:context xmlns:msink="http://schemas.microsoft.com/ink/2010/main" type="paragraph" rotatedBoundingBox="281,3207 6666,3021 6697,4083 312,426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599788-A5BA-4866-9385-792D3EACE27F}" emma:medium="tactile" emma:mode="ink">
              <msink:context xmlns:msink="http://schemas.microsoft.com/ink/2010/main" type="line" rotatedBoundingBox="281,3207 6666,3021 6697,4083 312,4269"/>
            </emma:interpretation>
          </emma:emma>
        </inkml:annotationXML>
        <inkml:traceGroup>
          <inkml:annotationXML>
            <emma:emma xmlns:emma="http://www.w3.org/2003/04/emma" version="1.0">
              <emma:interpretation id="{AF9B5C49-1B44-4D82-A02D-BE0033E6FC32}" emma:medium="tactile" emma:mode="ink">
                <msink:context xmlns:msink="http://schemas.microsoft.com/ink/2010/main" type="inkWord" rotatedBoundingBox="281,3207 4501,3084 4532,4147 312,4269"/>
              </emma:interpretation>
              <emma:one-of disjunction-type="recognition" id="oneOf3">
                <emma:interpretation id="interp15" emma:lang="en-US" emma:confidence="0.5">
                  <emma:literal>-Given</emma:literal>
                </emma:interpretation>
                <emma:interpretation id="interp16" emma:lang="en-US" emma:confidence="0">
                  <emma:literal>Given</emma:literal>
                </emma:interpretation>
                <emma:interpretation id="interp17" emma:lang="en-US" emma:confidence="0">
                  <emma:literal>•Given</emma:literal>
                </emma:interpretation>
                <emma:interpretation id="interp18" emma:lang="en-US" emma:confidence="0">
                  <emma:literal>-Givens</emma:literal>
                </emma:interpretation>
                <emma:interpretation id="interp19" emma:lang="en-US" emma:confidence="0">
                  <emma:literal>Givens</emma:literal>
                </emma:interpretation>
              </emma:one-of>
            </emma:emma>
          </inkml:annotationXML>
          <inkml:trace contextRef="#ctx0" brushRef="#br0" timeOffset="19865.1198">-2249 2344 21,'0'0'80,"6"-23"3,-6 23-34,0-28-10,0 28-6,-2-23-4,2 23-4,-9-20-1,9 20-3,-26-12 0,6 14 0,-15 5-1,-2 12 0,-17 8-2,-3 17-1,-11 10-2,3 15 0,-5 9-4,9 13 0,6-4-4,16 4 0,15-6-4,22-9 0,23-9-2,21-16 0,17-14-1,15-11-1,11-15-4,-2-11-6,11-4-10,-20-15-17,1 10-35,-21-10-46,-17 1 2,-15-1-1,-13-1 27</inkml:trace>
          <inkml:trace contextRef="#ctx0" brushRef="#br0" timeOffset="20094.8866">-2370 2941 155,'0'0'112,"0"0"1,0 0-35,11-23-43,18 25-5,4-7-15,6 8-9,2 1-18,-1-4-33,3 7-65,-3 2-6,-5-4 2,-3 0-5</inkml:trace>
          <inkml:trace contextRef="#ctx0" brushRef="#br0" timeOffset="20437.16">-1697 2800 182,'2'25'114,"0"10"0,-6-3-32,4 17-59,-4-1-21,-1-6-25,10 2-37,-1-17-53,-4-27 2,0 0-5,22-20 23</inkml:trace>
          <inkml:trace contextRef="#ctx0" brushRef="#br0" timeOffset="20609.2811">-1649 2536 140,'0'-30'113,"0"30"-1,0 0-6,0 0-84,11 26-33,0 4-73,0 2-25,-5 3-4,5 4-2</inkml:trace>
          <inkml:trace contextRef="#ctx0" brushRef="#br0" timeOffset="20968.6748">-1348 2737 57,'0'0'111,"0"0"5,24-7-2,-13 28-42,-4 2-30,13 23-10,-10-2-12,10 14-5,-2-2-8,6-3-2,0-9-3,2-7-2,2-21 1,1-11-1,-1-22 1,0-10-1,-4-15 1,-4-9-1,-9-7-1,-4-2-3,-5 7-5,-9-2-9,5 22-17,-13-4-50,15 37-34,-16-30-1,16 30 1</inkml:trace>
          <inkml:trace contextRef="#ctx0" brushRef="#br0" timeOffset="21994.3932">-555 3061 53,'0'0'95,"26"-5"0,-26 5 0,37-23-69,-6 9-8,0-9-5,6-5-5,-2-6-1,2-8-3,-5-2-3,-3-2-1,-7 2 1,-7-2-2,-11 7 1,-8 4-1,-9 9 2,-7 10 3,-13 7 4,1 16 3,-10 4 3,5 20 1,-9 3 1,7 19 3,0-4-2,8 11-1,11-7-3,18 5-2,11-14-3,22-5-2,14-13-2,17-12-1,12-14-2,4-10-4,3-11-2,-4-9-3,-5-4-3,-16-10 0,-5 2-1,-16-4 0,-9 9 3,-9-2 2,-4 9 5,-6 2 3,-5 7 5,-2 21 2,0 0 3,0 0 1,0 0 1,20 19-3,-18 11-1,5 14-1,-5 4-2,2 10-3,3-3-2,-3 1 0,9-8-3,2-11 4,3-16-2,8-16 1,2-21-1,7-14 2,5-17-1,1-6 0,3-5 1,-3-2-3,1 7 2,-3 12-1,-4 15 0,-7 17-1,-4 18 1,-6 17 0,-7 13-1,-5 12 1,1 13-8,-9-4-11,8 17-41,1-13-55,-3-10-6,5-17 1,2-17-4</inkml:trace>
          <inkml:trace contextRef="#ctx0" brushRef="#br0" timeOffset="460796.4625">-3442 2797 123,'-23'-2'114,"23"2"-6,0 0 6,-19 0-65,19 0-18,0 0-6,34-9-11,-2 6-8,6 3-18,2-6-34,8 3-70,3-1 1,-6-1-6,-3 1-3</inkml:trace>
        </inkml:traceGroup>
        <inkml:traceGroup>
          <inkml:annotationXML>
            <emma:emma xmlns:emma="http://www.w3.org/2003/04/emma" version="1.0">
              <emma:interpretation id="{C669BF79-94EA-42A3-B563-2E8450A8676C}" emma:medium="tactile" emma:mode="ink">
                <msink:context xmlns:msink="http://schemas.microsoft.com/ink/2010/main" type="inkWord" rotatedBoundingBox="5788,3046 6666,3021 6695,4041 5817,4066"/>
              </emma:interpretation>
              <emma:one-of disjunction-type="recognition" id="oneOf4">
                <emma:interpretation id="interp20" emma:lang="en-US" emma:confidence="1">
                  <emma:literal>K</emma:literal>
                </emma:interpretation>
                <emma:interpretation id="interp21" emma:lang="en-US" emma:confidence="0">
                  <emma:literal>k</emma:literal>
                </emma:interpretation>
                <emma:interpretation id="interp22" emma:lang="en-US" emma:confidence="0">
                  <emma:literal>A</emma:literal>
                </emma:interpretation>
                <emma:interpretation id="interp23" emma:lang="en-US" emma:confidence="0">
                  <emma:literal>Y</emma:literal>
                </emma:interpretation>
                <emma:interpretation id="interp24" emma:lang="en-US" emma:confidence="0">
                  <emma:literal>1</emma:literal>
                </emma:interpretation>
              </emma:one-of>
            </emma:emma>
          </inkml:annotationXML>
          <inkml:trace contextRef="#ctx0" brushRef="#br0" timeOffset="25854.745">2079 2236 71,'10'-21'95,"-10"21"1,0 0-28,0 0-24,-10 28-5,10 4-7,-16 7-7,12 19-6,-7 9-6,2 12-4,3 2-6,1-1 0,3-3-2,7-13-1,1-10-1,5-22 2,-11-32-1,33 12 1,-9-36 2,2-10-1,9-22 0,4-8 1,9-17 1,5-3-4,3-1-3,1-1-5,2 8-5,-4 4-5,2 18-5,-16 5-10,3 26-22,-22 7-47,-1 8-1,-21 10 5,0 0 22</inkml:trace>
          <inkml:trace contextRef="#ctx0" brushRef="#br0" timeOffset="26215.4101">2376 2559 43,'0'0'101,"0"0"6,-11 21-1,11-21-52,0 0-10,24 12-7,2 8-10,2 4-8,12 10-5,1 8-7,7 9-4,7 6-10,-1-1-6,3 6-17,-13-13-25,2-5-59,-9-5-5,-9-16 6,-6-9 3</inkml:trace>
        </inkml:traceGroup>
      </inkml:traceGroup>
    </inkml:traceGroup>
    <inkml:traceGroup>
      <inkml:annotationXML>
        <emma:emma xmlns:emma="http://www.w3.org/2003/04/emma" version="1.0">
          <emma:interpretation id="{C717674A-E7AF-470B-A708-159B069474E6}" emma:medium="tactile" emma:mode="ink">
            <msink:context xmlns:msink="http://schemas.microsoft.com/ink/2010/main" type="paragraph" rotatedBoundingBox="2544,4427 21547,4539 21536,6376 2533,626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AEEAD2B-EAEA-447F-81AD-EEBA3DB5A43A}" emma:medium="tactile" emma:mode="ink">
              <msink:context xmlns:msink="http://schemas.microsoft.com/ink/2010/main" type="inkBullet" rotatedBoundingBox="2538,5472 2907,5474 2906,5518 2537,5516"/>
            </emma:interpretation>
            <emma:one-of disjunction-type="recognition" id="oneOf5">
              <emma:interpretation id="interp25" emma:lang="en-US" emma:confidence="0">
                <emma:literal>_</emma:literal>
              </emma:interpretation>
              <emma:interpretation id="interp26" emma:lang="en-US" emma:confidence="0">
                <emma:literal>-</emma:literal>
              </emma:interpretation>
              <emma:interpretation id="interp27" emma:lang="en-US" emma:confidence="0">
                <emma:literal>.</emma:literal>
              </emma:interpretation>
              <emma:interpretation id="interp28" emma:lang="en-US" emma:confidence="0">
                <emma:literal>•</emma:literal>
              </emma:interpretation>
              <emma:interpretation id="interp29" emma:lang="en-US" emma:confidence="0">
                <emma:literal>~</emma:literal>
              </emma:interpretation>
            </emma:one-of>
          </emma:emma>
        </inkml:annotationXML>
        <inkml:trace contextRef="#ctx0" brushRef="#br1" timeOffset="31677.2448">-1221 4570 78,'0'0'94,"0"0"11,-22 12-42,22-12-13,0 0-4,0 0-8,0 0-9,0 0-6,0 0-6,35-7-7,-11-2-3,11 2-10,7 2-15,3-4-39,4 4-54,1 8-8,-4-3 4,-3 0-5</inkml:trace>
      </inkml:traceGroup>
      <inkml:traceGroup>
        <inkml:annotationXML>
          <emma:emma xmlns:emma="http://www.w3.org/2003/04/emma" version="1.0">
            <emma:interpretation id="{F996DF37-CCC6-4918-81CE-B675E621F66B}" emma:medium="tactile" emma:mode="ink">
              <msink:context xmlns:msink="http://schemas.microsoft.com/ink/2010/main" type="line" rotatedBoundingBox="3828,4434 21547,4539 21536,6376 3818,6271"/>
            </emma:interpretation>
          </emma:emma>
        </inkml:annotationXML>
        <inkml:traceGroup>
          <inkml:annotationXML>
            <emma:emma xmlns:emma="http://www.w3.org/2003/04/emma" version="1.0">
              <emma:interpretation id="{F3FDDD32-2BDC-428D-8ED4-D6C7DEF6C63B}" emma:medium="tactile" emma:mode="ink">
                <msink:context xmlns:msink="http://schemas.microsoft.com/ink/2010/main" type="inkWord" rotatedBoundingBox="3827,4645 8559,4673 8553,5768 3821,5740"/>
              </emma:interpretation>
              <emma:one-of disjunction-type="recognition" id="oneOf6">
                <emma:interpretation id="interp30" emma:lang="en-US" emma:confidence="1">
                  <emma:literal>ordered</emma:literal>
                </emma:interpretation>
                <emma:interpretation id="interp31" emma:lang="en-US" emma:confidence="0">
                  <emma:literal>adored</emma:literal>
                </emma:interpretation>
                <emma:interpretation id="interp32" emma:lang="en-US" emma:confidence="0">
                  <emma:literal>deduced</emma:literal>
                </emma:interpretation>
                <emma:interpretation id="interp33" emma:lang="en-US" emma:confidence="0">
                  <emma:literal>oedered</emma:literal>
                </emma:interpretation>
                <emma:interpretation id="interp34" emma:lang="en-US" emma:confidence="0">
                  <emma:literal>oedoeed</emma:literal>
                </emma:interpretation>
              </emma:one-of>
            </emma:emma>
          </inkml:annotationXML>
          <inkml:trace contextRef="#ctx0" brushRef="#br1" timeOffset="32652.8147">469 4455 1,'0'0'0,"5"-49"41,-1 28 18,-8-6-48,-3 4 2,-2 2 5,9 21 4,-37-26 5,9 19 5,-5 14 6,-8-2 1,-1 16 2,-6 4-5,4 17-3,-4 4-3,13 14-6,0 0-6,18 3-5,8-6-5,16-3-3,10-15-4,14-11-5,17-19-7,4-23-5,12-4-10,-5-26-4,4-3-9,-13-13-9,-2 5 0,-17-8-4,-9 8 3,-20 4 3,-9 9 13,-15 5 13,-10 14 20,-10 9 15,-6 5 10,0 12 10,0 3 7,6 11 5,3 1-1,13 8-8,6-3-8,18 4-7,2-27-7,42 35-4,-3-26-12,13-11-11,14-3-14,4-15-14,11-1-9,-5-7-13,-2 0-6,-13-4 2,-8 4 10</inkml:trace>
          <inkml:trace contextRef="#ctx0" brushRef="#br1" timeOffset="32991.8316">803 4147 100,'-22'-7'50,"1"5"-3,21 2-5,-24 7-14,24-7-6,13 28-9,9-10-6,15 1-7,9-3-6,10 2-7,5-6-4,3 2-5,-3-5-2,-4-2 2,-11-2 6,-12-3 10,-10-2 8,-24 0 12,0 0 12,0 0 10,-26-7 6,-9 2 3,0 15-1,-10-3-3,5 13-2,-6 1-8,11 14-6,3-3-6,14 10-5,12 4-4,17 3-8,19 1-19,7-13-38,20 0-64,11-4 1,10-17-6,8-2 0</inkml:trace>
          <inkml:trace contextRef="#ctx0" brushRef="#br1" timeOffset="34430.9525">1908 3868 44,'-24'32'104,"13"5"2,-4 7 1,0 7-66,4 25-7,-4 0-5,10 12-11,5 0-10,9 0-4,6-10-8,3-13-3,10-12-4,0-20-1,3-12-6,-9-24-2,0-6-2,-14-19 3,-1-4 2,-16-7 3,-6-1 5,-11 1 7,-5 4 8,-4 12 7,-8-2 6,5 18 3,-7 4 3,10 17 2,-5 7-3,14 16 0,2-2-4,13 13-5,7-1-2,17 3-4,13-3-3,16-3-5,14-12-4,16-14-9,20-8-8,2-20-5,11-3-4,-11-24 0,0 0-2,-20-17 2,-9 4 3,-21-6 6,-18 8 11,-19 1 10,-20 8 8,-7 14 5,-15 4 6,-4 16 3,-9 3 5,4 16 0,-6 0-2,13 16-1,2 4-2,20 10-5,8-2-4,20 6-2,15-6-4,18-3-4,11-9-6,11-9-7,8-16-8,3-21-2,4-1-6,-15-22-1,-3-2-1,-17-15 1,-4 3 7,-18-7 4,-13 4 12,-9 10 4,-15 0 8,1 16 3,-12 4 5,-2 13 1,-2 1 2,4 17 0,-2 2-5,24-7 0,-22 34-3,26-11-4,9 0-3,13 3-5,7-3-8,9-7-6,12 0-9,-1-9-5,4 0-3,-12-14 0,1 5 0,-15-12 4,-3 3 8,-28 11 8,15-28 13,-15 28 10,-28-26 7,4 26 6,-9-7 2,3 19 5,-12-3-3,12 17 0,-5-1-6,13 14-3,2 5-4,16 7-5,6-2-3,16-3-3,14-4-3,12-8-7,17-6-7,9-16-8,17-10-12,-4-25-3,16 2-6,-19-23-5,8 5-1,-23-14 4,-1-1 10,-21-3 12,-14 1 17,-12 10 13,-19-5 13,-2 14 10,-21 2 10,1 17 3,-17 2 1,4 23-3,-13 4-5,10 22-8,-3 3-7,12 18-4,7 6-6,18 9-4,12 0-8,18-6-10,22 2-26,2-15-86,24-8-8,9-10 1,2-20-4</inkml:trace>
          <inkml:trace contextRef="#ctx0" brushRef="#br1" timeOffset="35149.8571">4463 3738 96,'0'0'115,"0"0"2,-26 23 0,26 21-69,-13 7-10,13 25-9,-9 10-13,11 13-3,5 3-8,4 2-4,4-7-3,7-14-3,8-16-1,1-23 0,4-21-5,-9-25-1,-2-19-3,-13-16 0,-7-2 1,-15-12 1,-10 7 1,-16-2 3,-7 9 4,-9 9 3,-6 12 7,3 9 4,-5 9 4,8 15 3,1 1 2,17 15-1,2 6 0,18 9-2,13-1-2,19 3-5,16-1-2,21-5-6,18-2-11,11-15-25,22-11-88,0-4 0,0-12-4,-7-7 2</inkml:trace>
        </inkml:traceGroup>
        <inkml:traceGroup>
          <inkml:annotationXML>
            <emma:emma xmlns:emma="http://www.w3.org/2003/04/emma" version="1.0">
              <emma:interpretation id="{47458357-92E9-4E3B-915F-258077D546E9}" emma:medium="tactile" emma:mode="ink">
                <msink:context xmlns:msink="http://schemas.microsoft.com/ink/2010/main" type="inkWord" rotatedBoundingBox="9933,4470 13339,4490 13328,6327 9922,6307"/>
              </emma:interpretation>
              <emma:one-of disjunction-type="recognition" id="oneOf7">
                <emma:interpretation id="interp35" emma:lang="en-US" emma:confidence="1">
                  <emma:literal>field</emma:literal>
                </emma:interpretation>
                <emma:interpretation id="interp36" emma:lang="en-US" emma:confidence="0">
                  <emma:literal>freed</emma:literal>
                </emma:interpretation>
                <emma:interpretation id="interp37" emma:lang="en-US" emma:confidence="0">
                  <emma:literal>feed</emma:literal>
                </emma:interpretation>
                <emma:interpretation id="interp38" emma:lang="en-US" emma:confidence="0">
                  <emma:literal>fired</emma:literal>
                </emma:interpretation>
                <emma:interpretation id="interp39" emma:lang="en-US" emma:confidence="0">
                  <emma:literal>fined</emma:literal>
                </emma:interpretation>
              </emma:one-of>
            </emma:emma>
          </inkml:annotationXML>
          <inkml:trace contextRef="#ctx0" brushRef="#br1" timeOffset="36432.7449">6177 4667 19,'40'19'90,"-21"-28"-3,18-1 1,0-15-59,7-12-22,6-14-3,5-11-6,2-19-5,-3-7 0,-1-14-3,-10 3 2,-8-3-3,-8 10 4,-14 6 1,-9 12 9,-15 16 4,-15 10 7,-5 20 8,-15 7 5,-2 28 3,-11 12 5,7 29 2,-11 19-3,10 35-1,-3 21-8,14 29-3,3 12-8,19 19-1,11 2-10,14-5 0,14-16-7,12-23-2,13-32-5,1-33-1,6-34-7,-12-47-5,-2-27-2,-15-40 1,-9-16 5,-22-16 4,-13-4 6,-15-6 3,-6 8 8,-5 18 8,-5 17 7,7 24 2,3 17 1,14 23 0,10 12 1,19 23-3,6 4 0,20 12-4,14-2-1,12 2-4,11-7-3,12-10-3,5-6-4,8-16-3,1-10-2,-3-13 2,-6-8-4,-16-15 4,-8-3-2,-18-7 3,-14 0 4,-14 7 6,-14 5 4,-7 16 1,-8 6 3,19 17-2,-35 23 3,30 14-2,10 10-2,10 6-7,20 7-16,4-14-28,24-2-85,-1-12-1,3-22-4,-4-20 0</inkml:trace>
          <inkml:trace contextRef="#ctx0" brushRef="#br1" timeOffset="36589.0032">7339 4046 118,'-20'-23'117,"20"23"-1,-22-7-8,22 7-74,3 39-63,8 0-70,6-2-13,5 9-4,-2-4-1</inkml:trace>
          <inkml:trace contextRef="#ctx0" brushRef="#br1" timeOffset="36952.4462">7546 4758 150,'33'-5'115,"2"-11"-4,7-5-5,3-11-98,1-8-13,-2-13-17,-3 2-5,-6-11-2,-6 4 2,-16-7 1,-2 12 9,-13 7 10,-12 9 20,-1 14 13,-18 7 7,1 23 3,-16 2 2,11 28 0,-12 0-3,15 28-5,-4-1-10,17 17-5,7-4-5,23-1-3,13-9-6,11-14-7,17-4-19,0-33-37,14-9-65,3-19 1,3-13-3,-9-17-1</inkml:trace>
          <inkml:trace contextRef="#ctx0" brushRef="#br1" timeOffset="37390.9989">8149 4700 101,'11'23'109,"-11"-23"-3,48-5 1,-6-11-78,8-12-13,9-9-10,4-13-15,-2-15-12,5-2-8,-10-16-10,3 2-4,-15-7-5,2 5 7,-18-1 6,-1 10 20,-14 7 17,-13 0 22,-7 21 15,-21 2 16,1 28 5,-27 4 3,10 36-2,-23 6-11,10 34-6,-11 13-12,13 27-6,7 9-10,18 9-1,15 1-7,21-1-1,23-13-7,16-19-8,25-11-25,0-35-68,24-23-34,0-24 2,0-22-1</inkml:trace>
          <inkml:trace contextRef="#ctx0" brushRef="#br1" timeOffset="38117.0407">9396 3556 149,'0'0'120,"0"0"5,0 0-3,-7 37-77,1 23-6,-9 11-13,4 29-9,2 8-8,7 22-4,2 6-1,6 3 0,7-7-6,7-14 1,6-17-5,0-24-1,5-22-4,-7-27 0,2-19-10,-26-9-1,26-44 0,-32-4 1,-7-6 2,-20-8 2,-11 4 6,-17 5 9,-9 7 8,-2 16 7,-6 9 4,6 23 2,2 10 3,19 18 3,14 5-2,24 13-4,18 1-3,23 4-6,20-2-4,20-10-10,23 1-31,-1-17-90,10-15-7,1-15 1,-5-14-3</inkml:trace>
        </inkml:traceGroup>
        <inkml:traceGroup>
          <inkml:annotationXML>
            <emma:emma xmlns:emma="http://www.w3.org/2003/04/emma" version="1.0">
              <emma:interpretation id="{6E91BEBE-8D3E-40B3-B8D1-18E66028C7A7}" emma:medium="tactile" emma:mode="ink">
                <msink:context xmlns:msink="http://schemas.microsoft.com/ink/2010/main" type="inkWord" rotatedBoundingBox="14672,4982 15752,4988 15745,6223 14665,6217"/>
              </emma:interpretation>
              <emma:one-of disjunction-type="recognition" id="oneOf8">
                <emma:interpretation id="interp40" emma:lang="en-US" emma:confidence="1">
                  <emma:literal>t,</emma:literal>
                </emma:interpretation>
                <emma:interpretation id="interp41" emma:lang="en-US" emma:confidence="0">
                  <emma:literal>T,</emma:literal>
                </emma:interpretation>
                <emma:interpretation id="interp42" emma:lang="en-US" emma:confidence="0">
                  <emma:literal>tm,</emma:literal>
                </emma:interpretation>
                <emma:interpretation id="interp43" emma:lang="en-US" emma:confidence="0">
                  <emma:literal>tv,</emma:literal>
                </emma:interpretation>
                <emma:interpretation id="interp44" emma:lang="en-US" emma:confidence="0">
                  <emma:literal>to,</emma:literal>
                </emma:interpretation>
              </emma:one-of>
            </emma:emma>
          </inkml:annotationXML>
          <inkml:trace contextRef="#ctx0" brushRef="#br1" timeOffset="39178.5735">10898 4395 93,'0'0'111,"0"0"0,0 0 3,-8-26-66,27 26-4,1-9-14,15 11-11,4-6-4,9 4-9,11 0-6,4-3-8,7 3-10,-4-11-17,8 9-28,-11-8-54,-6-1 1,-11 1-3,-15 1 5</inkml:trace>
          <inkml:trace contextRef="#ctx0" brushRef="#br1" timeOffset="39569.2103">11189 4050 67,'0'0'104,"0"0"5,-5 37 1,-1-14-60,12 28-1,-8-5-14,13 17-8,-9 4-7,7 9-10,0 0-16,-1-4-22,12 0-55,-7-10-34,5-13-3,-3-15 1</inkml:trace>
          <inkml:trace contextRef="#ctx0" brushRef="#br1" timeOffset="40053.3972">11946 4859 139,'18'51'115,"-16"-16"-4,-2 11 1,-4 5-85,-5 7-27,-4 0-73,-5-5-38,5-2-3,-4-24-3</inkml:trace>
        </inkml:traceGroup>
        <inkml:traceGroup>
          <inkml:annotationXML>
            <emma:emma xmlns:emma="http://www.w3.org/2003/04/emma" version="1.0">
              <emma:interpretation id="{338A741E-6AEE-4A42-85B8-FC90072A8845}" emma:medium="tactile" emma:mode="ink">
                <msink:context xmlns:msink="http://schemas.microsoft.com/ink/2010/main" type="inkWord" rotatedBoundingBox="16393,5340 19265,5357 19260,6217 16388,6200"/>
              </emma:interpretation>
              <emma:one-of disjunction-type="recognition" id="oneOf9">
                <emma:interpretation id="interp45" emma:lang="en-US" emma:confidence="0">
                  <emma:literal>-189.)</emma:literal>
                </emma:interpretation>
                <emma:interpretation id="interp46" emma:lang="en-US" emma:confidence="0">
                  <emma:literal>-180,</emma:literal>
                </emma:interpretation>
                <emma:interpretation id="interp47" emma:lang="en-US" emma:confidence="0">
                  <emma:literal>-189,</emma:literal>
                </emma:interpretation>
                <emma:interpretation id="interp48" emma:lang="en-US" emma:confidence="0">
                  <emma:literal>-1800,</emma:literal>
                </emma:interpretation>
                <emma:interpretation id="interp49" emma:lang="en-US" emma:confidence="0">
                  <emma:literal>-1890,</emma:literal>
                </emma:interpretation>
              </emma:one-of>
            </emma:emma>
          </inkml:annotationXML>
          <inkml:trace contextRef="#ctx0" brushRef="#br1" timeOffset="60147.0552">14624 4545 27,'0'0'91,"19"9"-1,-19-9 5,7-23-50,-7 23-9,11-23-8,-11 23-8,6-30-1,-6 30-4,0-28 0,0 28-1,-17-21 2,17 21 2,-33-11 1,33 11 1,-41 7-2,21 7 0,-4-5-5,24-9 0,-35 37-5,24-16-2,4 4-3,7-2-2,5 0 0,-5-23-1,28 35-1,-8-30-1,6-3 1,-2-7-1,0-9 0,0-4-1,-6-3 2,-3-2-2,-6-2 2,-9 25 0,-3-37 2,3 37 1,-26-26 1,26 26 0,-41-7 2,17 14 0,-5 5 0,5 4 1,0 7-1,5 7 0,3-4 0,8 1-2,8 1 1,8-3-2,-8-25 0,35 35-2,-6-30 0,1-5-1,3-5-4,-2-9 3,-3-2-4,-6-7 3,-5-3-1,-8 1 2,-7 2-1,-6 0 1,-7 2 4,11 21-2,-37-23 3,13 18-1,-2 3 2,2 9-1,-1 0 1,4 7 0,21-14-2,-31 41 1,25-18-2,6 1 1,6-4 0,-6-20-2,33 33 0,-9-22-1,2-6-2,-2-12 1,2 0-1,-4-5 0,-22 12-1,31-32 2,-31 32 0,2-32 2,-2 32 3,-20-28-1,20 28 2,-35-14-1,13 12 0,3 4 0,-1 5 0,20-7 0,-26 26-3,17-6 1,9-20 1,0 40-1,0-40 1,24 27-3,-4-22-2,2-7 1,2-10-2,-2-2 1,-3-4-2,-1-3 2,-18 21-2,15-39 4,-15 39 2,-11-28 0,11 28 1,-35-7 1,13 7 0,-2 5 0,-2 2-1,6 4 2,1 8-3,19-19 2,-20 34 0,20-34-2,9 35 0,-9-35-2,30 21 1,-10-21-3,4-7 0,-2-2-1,0-5-1,-22 14 1,26-30-1,-26 30 2,2-30 1,-2 30 2,-20-14 1,20 14 0,-37-5 1,16 7 0,1 8 0,0-1 1,20-9 0,-26 32-2,26-32 0,-2 35-4,2-35-2,19 18-11,3-8-19,-22-10-60,31-10-30,-31 10-3,26-27 1</inkml:trace>
          <inkml:trace contextRef="#ctx0" brushRef="#br1" timeOffset="60937.6966">15316 4612 121,'0'0'109,"19"-5"5,-19 5-1,24 7-58,-24-7-15,38 19-2,-19-5-14,7 20-4,-10 3-4,1 19-6,-10 4-2,-7 16-8,-9 3-17,-15-14-36,-9 4-71,-4-11-1,-9-21-4,-2-14-2</inkml:trace>
          <inkml:trace contextRef="#ctx0" brushRef="#br1" timeOffset="57024.1644">12658 4483 114,'0'0'105,"0"0"0,-24 0-28,24 0-22,0 0-4,-22 13-11,22-13-5,0 0-7,3 26-3,-3-26-6,0 0-5,35 11-4,-9-6-3,4-3-2,10 1-4,5 1-1,6-4-2,1 0-2,1-2-1,3 4-4,-8-6-3,3 6-7,-17-9-8,6 14-22,-21-9-72,3-5 1,-22 7-6,24-19 6</inkml:trace>
          <inkml:trace contextRef="#ctx0" brushRef="#br1" timeOffset="57701.0054">13685 4704 181,'24'-18'122,"-24"18"-2,21 5 0,-1 13-79,-16 3-7,12 16-12,-8 9-8,-1 12-6,-9 9-11,-5 0-16,3 14-62,-14-12-43,-1-13-3,-3-12-1,0-26-3</inkml:trace>
        </inkml:traceGroup>
        <inkml:traceGroup>
          <inkml:annotationXML>
            <emma:emma xmlns:emma="http://www.w3.org/2003/04/emma" version="1.0">
              <emma:interpretation id="{7A02A968-E66D-458E-B135-1EBA3971E63C}" emma:medium="tactile" emma:mode="ink">
                <msink:context xmlns:msink="http://schemas.microsoft.com/ink/2010/main" type="inkWord" rotatedBoundingBox="19882,5000 21545,5010 21541,5643 19878,5633"/>
              </emma:interpretation>
              <emma:one-of disjunction-type="recognition" id="oneOf10">
                <emma:interpretation id="interp50" emma:lang="en-US" emma:confidence="1">
                  <emma:literal>INV</emma:literal>
                </emma:interpretation>
                <emma:interpretation id="interp51" emma:lang="en-US" emma:confidence="0">
                  <emma:literal>Inv</emma:literal>
                </emma:interpretation>
                <emma:interpretation id="interp52" emma:lang="en-US" emma:confidence="0">
                  <emma:literal>INV.</emma:literal>
                </emma:interpretation>
                <emma:interpretation id="interp53" emma:lang="en-US" emma:confidence="0">
                  <emma:literal>IN</emma:literal>
                </emma:interpretation>
                <emma:interpretation id="interp54" emma:lang="en-US" emma:confidence="0">
                  <emma:literal>INN</emma:literal>
                </emma:interpretation>
              </emma:one-of>
            </emma:emma>
          </inkml:annotationXML>
          <inkml:trace contextRef="#ctx0" brushRef="#br1" timeOffset="62047.1305">16287 4189 88,'3'-21'99,"-3"21"5,0 0 1,0 0-55,0 0-11,4 21-6,-4-21-12,7 35-7,-3-10-4,7 7-7,-2 3-8,-3-3-13,9 19-18,-8-14-34,4 5-38,0-3-3,-5-4-1,-1 2 7</inkml:trace>
          <inkml:trace contextRef="#ctx0" brushRef="#br1" timeOffset="62297.1556">16152 4661 78,'-35'2'104,"35"-2"5,-19-7 5,19 7-59,0 0-5,0 0-11,19-16-9,-19 16-10,44-7-4,-14 9-3,10 5-8,-1 0-3,5 5-10,4 1-12,-7-6-25,9 5-58,-12-5-13,-4-5-6,-7-4 1</inkml:trace>
          <inkml:trace contextRef="#ctx0" brushRef="#br1" timeOffset="62732.403">16115 4205 125,'0'0'99,"0"0"2,0 0-35,0 0-25,0 0-3,0 0-14,28-18-6,-1 13-6,8 3-7,4-1-8,4 1-13,12 7-19,-7-8-38,5 3-31,1 3-3,-8-6 0</inkml:trace>
          <inkml:trace contextRef="#ctx0" brushRef="#br1" timeOffset="63404.3152">16971 4325 165,'0'0'102,"2"42"-2,-6-10-34,-7 3-40,6 9-3,-5-5-12,-1 3-6,0-8-1,0-13-4,11-21-2,0 0 0,0 0-2,0 0 2,-9-46-1,11 4 0,5 1 0,-3-3 1,1 0 2,1 5 1,-4 6 3,3 6 0,-5 27 5,2-26 2,-2 26 3,0 0 2,0 0 1,-2 39-1,2-15-1,8 10-1,1-1-5,9 8 0,3 1-4,10 2-2,2-3-3,6-6-1,0-7 0,3-10-1,-3-6 0,-4-14 0,-2-12-1,-9-9 3,-7-3 0,-4-4 2,-8-2 0,-7-3 0,-5 0 1,-4 1 0,-4 1-1,0 1 0,-1 2-3,3 0-9,13 30-12,-22-42-25,22 42-68,3-23-4,-3 23 0,0 0-2</inkml:trace>
          <inkml:trace contextRef="#ctx0" brushRef="#br1" timeOffset="63794.955">17495 4235 150,'0'0'110,"22"33"0,-18-6 0,-2 3-74,12 14-9,-4 5-11,8 6-8,-3-2-3,5-4-3,-3-7-1,1-8 0,-1-11 2,-17-23 0,35 12 1,-35-12 0,31-46 0,-18 9 1,-4-7 0,-1-5-1,-3-9-3,-3-4-3,0 2-3,-4 0-8,4 11-11,-6-4-21,10 12-65,-4 10-6,1 11 1,-3 20 2</inkml:trace>
        </inkml:traceGroup>
      </inkml:traceGroup>
    </inkml:traceGroup>
    <inkml:traceGroup>
      <inkml:annotationXML>
        <emma:emma xmlns:emma="http://www.w3.org/2003/04/emma" version="1.0">
          <emma:interpretation id="{6FB7A892-94BF-40D6-9908-487332C23C88}" emma:medium="tactile" emma:mode="ink">
            <msink:context xmlns:msink="http://schemas.microsoft.com/ink/2010/main" type="paragraph" rotatedBoundingBox="2442,6853 27380,6964 27373,8622 2435,851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68D0A212-24F9-42BA-AF83-012DA9B82E65}" emma:medium="tactile" emma:mode="ink">
              <msink:context xmlns:msink="http://schemas.microsoft.com/ink/2010/main" type="inkBullet" rotatedBoundingBox="2440,7368 3043,7370 3042,7401 2439,7398"/>
            </emma:interpretation>
            <emma:one-of disjunction-type="recognition" id="oneOf11">
              <emma:interpretation id="interp55" emma:lang="en-US" emma:confidence="0">
                <emma:literal>_</emma:literal>
              </emma:interpretation>
              <emma:interpretation id="interp56" emma:lang="en-US" emma:confidence="0">
                <emma:literal>-</emma:literal>
              </emma:interpretation>
              <emma:interpretation id="interp57" emma:lang="en-US" emma:confidence="0">
                <emma:literal>~</emma:literal>
              </emma:interpretation>
              <emma:interpretation id="interp58" emma:lang="en-US" emma:confidence="0">
                <emma:literal>•</emma:literal>
              </emma:interpretation>
              <emma:interpretation id="interp59" emma:lang="en-US" emma:confidence="0">
                <emma:literal>.</emma:literal>
              </emma:interpretation>
            </emma:one-of>
          </emma:emma>
        </inkml:annotationXML>
        <inkml:trace contextRef="#ctx0" brushRef="#br1" timeOffset="148235.9288">-1286 6447 58,'0'0'103,"-29"9"13,29-9 2,-26-2-58,26 2-8,0 0-12,0 0-5,0 0-11,0 0-1,20-17-11,10 17-1,3-2-5,13 2-1,4 0-3,9 2-2,2 3-3,-2-3-1,0 5-4,-6-7-6,-5 12-14,-18-14-36,-1 8-63,-29-6-2,26-6 1,-26 6 3</inkml:trace>
      </inkml:traceGroup>
      <inkml:traceGroup>
        <inkml:annotationXML>
          <emma:emma xmlns:emma="http://www.w3.org/2003/04/emma" version="1.0">
            <emma:interpretation id="{C0646684-412B-4C6C-B886-C97B2AF24726}" emma:medium="tactile" emma:mode="ink">
              <msink:context xmlns:msink="http://schemas.microsoft.com/ink/2010/main" type="line" rotatedBoundingBox="4462,6862 27380,6964 27373,8622 4455,8521"/>
            </emma:interpretation>
          </emma:emma>
        </inkml:annotationXML>
        <inkml:traceGroup>
          <inkml:annotationXML>
            <emma:emma xmlns:emma="http://www.w3.org/2003/04/emma" version="1.0">
              <emma:interpretation id="{0F859A0B-23C0-4447-ABDD-70C4DC614311}" emma:medium="tactile" emma:mode="ink">
                <msink:context xmlns:msink="http://schemas.microsoft.com/ink/2010/main" type="inkWord" rotatedBoundingBox="4461,7195 8736,7213 8732,8060 4457,8041"/>
              </emma:interpretation>
              <emma:one-of disjunction-type="recognition" id="oneOf12">
                <emma:interpretation id="interp60" emma:lang="en-US" emma:confidence="1">
                  <emma:literal>approx</emma:literal>
                </emma:interpretation>
                <emma:interpretation id="interp61" emma:lang="en-US" emma:confidence="0">
                  <emma:literal>approx.</emma:literal>
                </emma:interpretation>
                <emma:interpretation id="interp62" emma:lang="en-US" emma:confidence="0">
                  <emma:literal>Approx</emma:literal>
                </emma:interpretation>
                <emma:interpretation id="interp63" emma:lang="en-US" emma:confidence="0">
                  <emma:literal>•Approx</emma:literal>
                </emma:interpretation>
                <emma:interpretation id="interp64" emma:lang="en-US" emma:confidence="0">
                  <emma:literal>apron</emma:literal>
                </emma:interpretation>
              </emma:one-of>
            </emma:emma>
          </inkml:annotationXML>
          <inkml:trace contextRef="#ctx0" brushRef="#br1" timeOffset="149251.6098">1065 6532 96,'5'-25'107,"-5"-8"-1,-5 3-2,-1 3-75,-7-10-7,-3 7-7,-3 0-8,-7 4-2,-7 8-1,-2 6 1,-7 10-1,3 11 2,-2 9 1,3 15 2,4 11-3,10 9-3,6 2 2,16 6-6,11-6 0,10-6-5,14-10-2,6-16-3,12-16 2,1-19 1,5-8 0,-5-17 2,1-5 3,-10-4 5,-8 2 0,-6 4 3,-12 6 1,-8 11 5,-9 23 0,-2-21 6,2 21-2,0 0 0,-31 37 1,27-2-3,1-3 0,14 14-5,5 0-1,12 3-11,9 2-13,0-17-36,18-1-69,-5-12 0,5-10-4,-7-13 0</inkml:trace>
          <inkml:trace contextRef="#ctx0" brushRef="#br1" timeOffset="149720.377">1607 6407 184,'0'0'118,"0"0"5,0 0-40,-9 47-44,22 3-10,-4 4-9,9 17-6,-5 8-6,6 6-5,1-1-2,2-6-3,-3-13 1,-3-14 0,-1-21 0,-15-30-1,0 0 1,13-37-1,-17-16 2,-5-14-1,-4-12 0,-5-4-1,3-3 4,0 1 0,4 6-1,4 12 0,3 9-1,6 8 3,7 13-3,6 9 4,11 9-5,5 12 1,4 7 0,2 12 0,5 6 0,-3 10 0,-4 11 2,-7 8-3,-10 4 4,-10 4-2,-12-2 1,-9 0-3,-9-2-6,-15-16-20,6 0-49,-10-19-46,2-7-5,1-14-1,10-2-3</inkml:trace>
          <inkml:trace contextRef="#ctx0" brushRef="#br1" timeOffset="150244.9055">2142 6491 110,'24'37'117,"-18"-10"-3,5 8 4,0 18-74,-2 0-21,9 17-7,-1-3-8,0 4-1,-1-1-2,-1-10 1,-2-14-2,0-11 2,-13-35-1,0 0-1,0 0 0,7-51-1,-14-5-2,-4-8-2,0-10-1,-2-5-2,0-2 2,2 7 2,3 7-2,5 7 2,6 12 0,5 8 2,10 13-2,8 10 4,9 13-5,6 6 0,7 7-1,0 10 0,3 8 0,-5 6-1,-5 2 4,-6 6 0,-13-2 5,-9 5-1,-17-2 3,-7 2-2,-18-5-1,-10-4-9,-9 4-29,-18-16-85,1-9-6,-7-21-3,2-11-3</inkml:trace>
          <inkml:trace contextRef="#ctx0" brushRef="#br1" timeOffset="151057.4493">2919 6944 52,'24'-7'91,"-4"-14"-3,6 2-1,3-11-76,-3-11-4,2-10-4,-2-7-4,-4-2 2,-11 0-4,-2 7 2,-7 9-2,-13 9 4,11 35 1,-26-25 8,6 32 2,20-7-1,-35 34 7,24-8-3,3-5 4,16 6-4,-8-27 0,33 42-8,-7-33-2,9 0-3,5-6-4,3-6-2,-1-1-2,-3-5 0,-4-1 0,-9-1 1,-6 2 0,-20 9 5,0 0 3,4-21 4,-4 21 7,-37 9 4,9 0 2,2 17 2,-5-6 1,7 20 0,0-6-3,11 15-2,4-5-7,11 4-2,14-4-8,10-9-7,22 0-21,2-24-31,22-2-65,4-11-1,12-9-3,-5-8 1</inkml:trace>
          <inkml:trace contextRef="#ctx0" brushRef="#br1" timeOffset="151416.8376">4138 6842 108,'-5'-21'112,"3"0"-1,-2-2-1,8 0-73,-15-9-12,5 4-9,-12-2-4,1 5-2,-12-1 1,-6 12-1,-13 3 1,-2 15 0,-9 6 1,2 13 0,-1 9 0,9 14-1,10 7-2,17 10 0,20-3-4,20-2 0,17-10-3,17-13 0,9-17-2,7-15 0,0-15-3,-7-18-3,-7-5-3,-14-15-12,-6 8-19,-25-11-39,-2 14-49,-20 2 0,-3 7-1,-10 6 10</inkml:trace>
          <inkml:trace contextRef="#ctx0" brushRef="#br1" timeOffset="152010.6176">4398 6565 143,'-24'-19'123,"24"19"0,0 0 0,0 28-78,0-28-10,21 34-10,6-15-11,10 13-4,11 1-5,6 4-5,12 7-9,-5-7-11,11 13-18,-17-19-21,4 10-63,-20-11-3,-11 3 0,-17-8 2</inkml:trace>
          <inkml:trace contextRef="#ctx0" brushRef="#br1" timeOffset="152182.5013">4579 7094 95,'-13'-23'116,"11"-5"1,8-9-4,9-11-53,12 1-32,-1-10-8,11-1-21,7 2-22,-3-4-50,5 9-42,-2 7 2,-5 7-7</inkml:trace>
        </inkml:traceGroup>
        <inkml:traceGroup>
          <inkml:annotationXML>
            <emma:emma xmlns:emma="http://www.w3.org/2003/04/emma" version="1.0">
              <emma:interpretation id="{61DCE1AD-ECB8-46F5-A025-EE8CF3C8EDE5}" emma:medium="tactile" emma:mode="ink">
                <msink:context xmlns:msink="http://schemas.microsoft.com/ink/2010/main" type="inkWord" rotatedBoundingBox="9148,7121 10776,7128 10771,8250 9143,8243"/>
              </emma:interpretation>
              <emma:one-of disjunction-type="recognition" id="oneOf13">
                <emma:interpretation id="interp65" emma:lang="en-US" emma:confidence="1">
                  <emma:literal>(a)</emma:literal>
                </emma:interpretation>
                <emma:interpretation id="interp66" emma:lang="en-US" emma:confidence="0">
                  <emma:literal>la)</emma:literal>
                </emma:interpretation>
                <emma:interpretation id="interp67" emma:lang="en-US" emma:confidence="0">
                  <emma:literal>•a)</emma:literal>
                </emma:interpretation>
                <emma:interpretation id="interp68" emma:lang="en-US" emma:confidence="0">
                  <emma:literal>(a</emma:literal>
                </emma:interpretation>
                <emma:interpretation id="interp69" emma:lang="en-US" emma:confidence="0">
                  <emma:literal>(ah</emma:literal>
                </emma:interpretation>
              </emma:one-of>
            </emma:emma>
          </inkml:annotationXML>
          <inkml:trace contextRef="#ctx0" brushRef="#br1" timeOffset="152666.9049">5577 6188 155,'-22'7'121,"-4"4"0,0 15 4,-14 4-79,16 25-11,-6 5-12,8 19-11,4 9-6,14 9-10,15 11-22,4-8-70,20 4-28,7-12-4,10-8-1</inkml:trace>
          <inkml:trace contextRef="#ctx0" brushRef="#br1" timeOffset="153573.201">6276 6847 87,'0'0'108,"0"0"1,0 0 0,13-26-64,-13 5-11,0 21-8,6-41-10,-4 18-6,-6-3-3,-3-2-4,-6 3 0,-4 0-1,-9 1 0,-7 6 1,-9 9 1,3 9 0,-7 4 2,3 17 1,1 5-2,5 15 3,6 5-3,12 10 0,10-3-2,7-2 0,13-3-3,6-13 2,12-9-3,6-17 0,8-14-1,1-13-1,0-12 0,-3-7-2,-4-7 2,-4 0-2,-7 5 3,-11 4 0,-6 7 3,-9 28 3,2-23 1,-2 23 3,-6 21 1,8 7 1,5 4-1,10 12 0,7 0-3,11 2-2,9 0-8,2-16-13,12 3-22,-12-31-45,9-4-42,-9-19 0,-5-5-1</inkml:trace>
          <inkml:trace contextRef="#ctx0" brushRef="#br1" timeOffset="153884.0948">6522 6289 82,'0'0'107,"24"-2"6,-2 7-2,9 16-55,-1-3-17,18 21-5,-4 8-13,13 13-7,-7 7-4,0 11-4,-8 8-3,-10 6-4,-7 3-6,-15-7-14,-5 4-38,-20-13-57,-12-12-1,-10-9-4,-4-21-1</inkml:trace>
        </inkml:traceGroup>
        <inkml:traceGroup>
          <inkml:annotationXML>
            <emma:emma xmlns:emma="http://www.w3.org/2003/04/emma" version="1.0">
              <emma:interpretation id="{D6069E18-C114-4742-AF73-F73BDB478C78}" emma:medium="tactile" emma:mode="ink">
                <msink:context xmlns:msink="http://schemas.microsoft.com/ink/2010/main" type="inkWord" rotatedBoundingBox="11378,7682 11770,7683 11768,7967 11376,7965"/>
              </emma:interpretation>
              <emma:one-of disjunction-type="recognition" id="oneOf14">
                <emma:interpretation id="interp70" emma:lang="en-US" emma:confidence="1">
                  <emma:literal>=</emma:literal>
                </emma:interpretation>
                <emma:interpretation id="interp71" emma:lang="en-US" emma:confidence="0">
                  <emma:literal>I</emma:literal>
                </emma:interpretation>
                <emma:interpretation id="interp72" emma:lang="en-US" emma:confidence="0">
                  <emma:literal>•</emma:literal>
                </emma:interpretation>
                <emma:interpretation id="interp73" emma:lang="en-US" emma:confidence="0">
                  <emma:literal>•A</emma:literal>
                </emma:interpretation>
                <emma:interpretation id="interp74" emma:lang="en-US" emma:confidence="0">
                  <emma:literal>•I</emma:literal>
                </emma:interpretation>
              </emma:one-of>
            </emma:emma>
          </inkml:annotationXML>
          <inkml:trace contextRef="#ctx0" brushRef="#br1" timeOffset="154379.9883">7616 6782 160,'0'0'122,"-19"-21"1,19 21-2,0 0-77,32-7-14,-10 5-9,15 2-11,5 2-13,4-7-25,10 10-67,-5-7-26,-1 4-5,-6-2 3</inkml:trace>
          <inkml:trace contextRef="#ctx0" brushRef="#br1" timeOffset="154629.9953">7686 7027 136,'0'0'109,"24"5"-1,-4-8-3,8-4-81,7 0-27,13 3-80,0 4-23,0 0-1,3 4-4</inkml:trace>
        </inkml:traceGroup>
        <inkml:traceGroup>
          <inkml:annotationXML>
            <emma:emma xmlns:emma="http://www.w3.org/2003/04/emma" version="1.0">
              <emma:interpretation id="{B91DB40F-6393-48B8-9E3A-A66483F4771A}" emma:medium="tactile" emma:mode="ink">
                <msink:context xmlns:msink="http://schemas.microsoft.com/ink/2010/main" type="inkWord" rotatedBoundingBox="12704,7076 15856,7090 15849,8571 12697,8557"/>
              </emma:interpretation>
              <emma:one-of disjunction-type="recognition" id="oneOf15">
                <emma:interpretation id="interp75" emma:lang="en-US" emma:confidence="0">
                  <emma:literal>(e,a)</emma:literal>
                </emma:interpretation>
                <emma:interpretation id="interp76" emma:lang="en-US" emma:confidence="0">
                  <emma:literal>(e, u)</emma:literal>
                </emma:interpretation>
                <emma:interpretation id="interp77" emma:lang="en-US" emma:confidence="0">
                  <emma:literal>(e, e)</emma:literal>
                </emma:interpretation>
                <emma:interpretation id="interp78" emma:lang="en-US" emma:confidence="0">
                  <emma:literal>(e,u)</emma:literal>
                </emma:interpretation>
                <emma:interpretation id="interp79" emma:lang="en-US" emma:confidence="0">
                  <emma:literal>(e, a)</emma:literal>
                </emma:interpretation>
              </emma:one-of>
            </emma:emma>
          </inkml:annotationXML>
          <inkml:trace contextRef="#ctx0" brushRef="#br1" timeOffset="155833.1796">9195 6165 120,'-6'-21'102,"6"21"7,-29 9-30,14 21-25,-18 3-7,9 27-8,-13 4-8,4 26-7,-6 3-6,13 13-5,4 1-5,11 4-7,11-3-7,11-13-16,26 2-33,2-25-64,18-10-2,0-18-3,8-14-1</inkml:trace>
          <inkml:trace contextRef="#ctx0" brushRef="#br1" timeOffset="156348.8363">9584 7036 171,'0'0'117,"33"30"1,-1-28-3,3-18-81,18 2-12,-5-23-8,8-4-9,-5-10-6,-3-9-8,-5 0-3,-10-10-5,-4 10 0,-14-4 2,-2 10-1,-13 1 2,-2 12 4,-9 1 7,-4 10 5,-10 14 8,-5 5 5,-5 15 2,-11 5 3,5 17 2,-7 11 2,6 16-3,-2 7 0,14 14-3,4 2-4,15 12-4,13-7-2,18 2-2,12-11-4,12-12-3,13-9-8,0-23-16,15 2-44,-9-30-58,0-3-2,-13-15-3,-4-5 1</inkml:trace>
          <inkml:trace contextRef="#ctx0" brushRef="#br1" timeOffset="156598.8422">10403 7089 151,'35'42'123,"-22"-7"-2,-2 13 1,-9 5-61,2 12-40,-10 7-43,-14-1-88,2-11-9,-8-9-5,0-7-3</inkml:trace>
          <inkml:trace contextRef="#ctx0" brushRef="#br1" timeOffset="157395.7575">10870 7068 195,'0'0'111,"33"-25"1,-14 11-30,1-20-55,8-1-2,-4-14-10,5 1-6,-7-5-3,2-1-6,-7 6 0,-4-1-2,-6 12 0,-7 10 1,0 27 1,-11-21 2,11 21 4,-35 28 2,11 2 0,0 18 3,0 1-1,4 11 2,1 0-4,12 2 1,9-4-5,13-9 1,9-10-3,14-14-2,5-15-2,7-20-1,3-13-1,-3-14-2,-2-9 0,-9-7-2,-1 0 2,-12 2-1,-7 7 3,-8 12 0,-6 8 5,-5 24 1,0 0 4,-20 12 1,7 13 1,4 15 1,1 4 0,5 9-1,10-2-2,8-3-1,11 1-4,9-8-5,9-4-13,-3-23-18,16 2-36,-9-23-53,0-9-1,-8-11-2,-10-10 1</inkml:trace>
          <inkml:trace contextRef="#ctx0" brushRef="#br1" timeOffset="157755.1565">11674 6352 121,'0'0'113,"41"23"-2,-13 2-1,10 10-53,5 18-31,-1 7-4,8 17-11,-9 8-2,3 8-3,-13-1 1,-7 5 0,-11-2-5,-11-7-4,-11 0-28,-19-14-83,-5-19-2,-8-11-5,-12-21-3</inkml:trace>
        </inkml:traceGroup>
        <inkml:traceGroup>
          <inkml:annotationXML>
            <emma:emma xmlns:emma="http://www.w3.org/2003/04/emma" version="1.0">
              <emma:interpretation id="{00E2C197-D8F6-4E74-9362-36B4305C0211}" emma:medium="tactile" emma:mode="ink">
                <msink:context xmlns:msink="http://schemas.microsoft.com/ink/2010/main" type="inkWord" rotatedBoundingBox="19425,7598 20060,7601 20058,8077 19423,8075"/>
              </emma:interpretation>
              <emma:one-of disjunction-type="recognition" id="oneOf16">
                <emma:interpretation id="interp80" emma:lang="en-US" emma:confidence="0">
                  <emma:literal>•</emma:literal>
                </emma:interpretation>
                <emma:interpretation id="interp81" emma:lang="en-US" emma:confidence="0">
                  <emma:literal>c</emma:literal>
                </emma:interpretation>
                <emma:interpretation id="interp82" emma:lang="en-US" emma:confidence="0">
                  <emma:literal>a</emma:literal>
                </emma:interpretation>
                <emma:interpretation id="interp83" emma:lang="en-US" emma:confidence="0">
                  <emma:literal>@</emma:literal>
                </emma:interpretation>
                <emma:interpretation id="interp8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166176.7884">16165 7029 174,'33'-7'115,"-33"7"-1,33-34 1,-33 34-68,26-51-24,-11 16-9,-10-4-7,-3 2-3,-11 0-2,-6 2 0,-14 5 2,-8 5 0,-15 4 2,-7 12 0,-9 6 1,-2 15 1,-4 11 0,6 14 0,5 11-1,17 10 1,11 2-2,24 3 1,18-8-4,19-4 2,18-14-4,15-16-5,13-10-16,-7-20-29,10-2-76,-12-17-2,-6-7-2,-14-9-2</inkml:trace>
        </inkml:traceGroup>
        <inkml:traceGroup>
          <inkml:annotationXML>
            <emma:emma xmlns:emma="http://www.w3.org/2003/04/emma" version="1.0">
              <emma:interpretation id="{0F4B7520-9E19-4040-B612-D9216A7D7D72}" emma:medium="tactile" emma:mode="ink">
                <msink:context xmlns:msink="http://schemas.microsoft.com/ink/2010/main" type="inkWord" rotatedBoundingBox="17802,6921 27380,6964 27373,8528 17795,8485"/>
              </emma:interpretation>
              <emma:one-of disjunction-type="recognition" id="oneOf17">
                <emma:interpretation id="interp85" emma:lang="en-US" emma:confidence="0">
                  <emma:literal>anvofelller)</emma:literal>
                </emma:interpretation>
                <emma:interpretation id="interp86" emma:lang="en-US" emma:confidence="0">
                  <emma:literal>avertedly</emma:literal>
                </emma:interpretation>
                <emma:interpretation id="interp87" emma:lang="en-US" emma:confidence="0">
                  <emma:literal>avertedly)</emma:literal>
                </emma:interpretation>
                <emma:interpretation id="interp88" emma:lang="en-US" emma:confidence="0">
                  <emma:literal>a=vocfce,u)</emma:literal>
                </emma:interpretation>
                <emma:interpretation id="interp89" emma:lang="en-US" emma:confidence="0">
                  <emma:literal>a=vecyce,u)</emma:literal>
                </emma:interpretation>
              </emma:one-of>
            </emma:emma>
          </inkml:annotationXML>
          <inkml:trace contextRef="#ctx0" brushRef="#br1" timeOffset="168193.8913">18764 6951 113,'0'0'100,"28"-26"1,-28 26-19,24-25-36,-19 2-4,-5 23-11,24-51-7,-9 21-7,-4-10-4,0 1-6,0-2 0,-7-1-5,-4 0 0,-4 3 2,-12 7-4,-3 6 4,-12 8-4,-6 8 4,-11 15-3,-4 16 3,-5 9 0,-4 16-3,-1 7 1,6 12 0,10 4 0,15 3-1,18-9 2,20-1 0,17-11-1,17-12 0,14-14 0,8-11-1,5-18-1,-3-12-9,-1-5-14,-18-19-27,-3 1-63,-14-5-2,-10 0-2,-12 3-1</inkml:trace>
          <inkml:trace contextRef="#ctx0" brushRef="#br1" timeOffset="168849.1853">19738 6671 110,'0'0'105,"26"-39"6,-15 18-4,-13-5-55,2 26-14,0-41-4,0 41-7,-20-35-7,20 35-1,-48-21-6,9 24 2,-9 4-4,-7 16 1,-6 4-2,0 17-4,-3 5 2,10 11-3,8-2 1,15 6-1,18-8-1,15-3 1,22-11-3,16-8 0,12-13-1,12-9-2,5-8-5,-1-8-4,2-1-13,-15-16-21,1 14-34,-14-11-49,-9 6-1,-12-4 1,-21 16 2</inkml:trace>
          <inkml:trace contextRef="#ctx0" brushRef="#br1" timeOffset="169521.0866">19869 6278 138,'0'0'115,"0"0"0,2 32 2,-24 15-62,2 33-7,-23 13-13,-5 34-9,-18 12-10,-2 13-8,-4-1-9,3-8-11,14-14-23,-4-34-41,26-21-43,14-39-5,19-35-1,11-26-2</inkml:trace>
          <inkml:trace contextRef="#ctx0" brushRef="#br1" timeOffset="169130.4433">19305 6877 193,'0'0'117,"0"0"2,0 0-9,20-17-64,8 17-8,1-6-13,10 3-8,3 1-9,3 0-6,3 6-13,-6-6-17,6 11-42,-9-9-51,-6 0-3,-9-4 0,-4-1-3</inkml:trace>
          <inkml:trace contextRef="#ctx0" brushRef="#br1" timeOffset="159956.0044">14541 6313 45,'0'0'79,"0"0"2,0 0-27,-7-21-15,7 21-4,0 0-10,0 0-4,0 0-5,0 0-3,0 0-5,0 0-1,0 0-3,0 0 0,0 0-2,0 0 0,0 0 0,0 0-1,0 0 0,0 0-4,4 23 0,-4-23-2,0 0 0,0 0-1,0 0 2,0 0-1,0 0 0,0 0 3,0 0 0,0 0 0,0 0-10,0 0-18,0 0-54,0 0-4,0 0 1,0 0-4</inkml:trace>
          <inkml:trace contextRef="#ctx0" brushRef="#br1" timeOffset="165239.3113">14427 6756 92,'0'0'94,"0"0"5,0 0-23,0 0-28,20 24-2,-20-24-9,0 0-7,0 0-7,17-26-5,-10 5-4,1-4-4,-1-7-2,0-3-4,-3-4-1,-2-3 0,-2 5-2,-4 0 2,-7 7-5,-2 7 6,-7 9-4,-4 9 5,-9 12-1,-4 16-2,-6 12 4,-3 16-1,-7 9 2,1 12-2,4 4 1,6 5-3,10-5 0,10-9 0,20-11-3,10-15-1,18-18-1,9-20-1,7-20 1,6-15-3,0-5 2,-2-9-1,-5-3 2,-8-1-1,-2 8 2,-12 5 1,-3 11 1,-16 26 2,15-27 1,-15 27 0,0 0 1,2 37 2,-4-3-2,6 17 0,5 7-1,6 4-2,11 6-11,5-18-13,21 4-25,-6-31-45,18-14-28,-1-23-2,0-14-1</inkml:trace>
          <inkml:trace contextRef="#ctx0" brushRef="#br1" timeOffset="165539.6299">14984 6766 215,'0'0'117,"0"0"3,20-17-6,-20 17-79,43 0-10,-14 5-16,6 2-16,8 12-29,-6-6-78,3 6-5,-5-5 0,-7 0-3</inkml:trace>
          <inkml:trace contextRef="#ctx0" brushRef="#br1" timeOffset="165751.1781">14973 7020 215,'-20'2'126,"20"-2"-2,0 0-1,37-18-84,-13 2-13,18 13-8,4 3-19,2 0-24,11 12-95,-9 2-2,-2 2-4,-2 2 0</inkml:trace>
          <inkml:trace contextRef="#ctx0" brushRef="#br1" timeOffset="166926.8309">17028 6680 149,'0'0'110,"0"0"1,0 0 0,-13 21-71,13-21-5,15 53-9,-4-16-9,9 9-4,1 3-5,3-1-4,5-6-2,4-12 0,-5-11-1,2-19-1,-1-17 1,-1-15-2,-4-12-3,-2-7-9,4 3-16,-13-8-39,7 10-48,-2 7 1,-1 6-4,0 6 0</inkml:trace>
          <inkml:trace contextRef="#ctx0" brushRef="#br1" timeOffset="172254.6519">20736 6206 114,'0'0'97,"0"0"6,-22-11-18,22 11-31,-40 27-5,19 6-6,-21-1-9,7 26-5,-11 4-9,3 17-6,-1 0-4,11 8-6,9 4-6,11-6-10,24-4-21,4-23-46,25-12-38,5-16-1,14-11-3,0-19 0</inkml:trace>
          <inkml:trace contextRef="#ctx0" brushRef="#br1" timeOffset="172777.9083">20880 6902 166,'0'0'109,"28"14"-1,3-30 0,10-10-76,3-18-10,17-9-9,-2-11-5,4-4-3,-4-5-5,-4-1-2,-9 6-1,-9 4 0,-7 6 0,-8 7 3,-9 5-1,-8 7 2,-8 4 3,-7 12 3,-10 2 3,-2 19 2,-11 4 2,-2 21 2,-6 12-3,2 16 2,-5 13-2,9 15-3,4 6-2,12 6-2,8-4-3,11-3-3,15-10-6,9-14-11,22-7-15,-5-28-28,16-6-61,-2-17-3,2-6 0,-7-13 0</inkml:trace>
          <inkml:trace contextRef="#ctx0" brushRef="#br1" timeOffset="172993.0167">21720 6814 204,'0'0'126,"29"37"-3,-23-7 1,3 28-72,-13-2-31,2 13-15,-5 12-51,-13-7-73,-1-5-4,-10-16-5,3-9-3</inkml:trace>
          <inkml:trace contextRef="#ctx0" brushRef="#br1" timeOffset="173807.1755">22312 6780 131,'20'-26'103,"-20"26"3,19-21-4,-8-2-69,-11 23-12,31-44 2,-11 12-11,-5-10-4,5-2 1,-5-2-4,0 5 3,-4-1-2,-2 7 2,-9 8-1,0 27 4,0 0-1,-24-5 1,2 30 3,0 15-5,-4 6 2,2 12-3,0 2-1,6 4-3,7-1 1,14-5-3,8-17-3,10-6 2,17-14 0,7-17 0,6-11 0,3-13 0,1-15 0,-1-7-1,-6-8-2,0-4 2,-13 1-3,-6 7 2,-7 4-2,-7 10 3,-6 9-1,-9 23 4,0 0 5,0 0-2,-20 44 2,11-5-2,1 7 3,3 7-4,7 8 0,7-1-4,6-3-5,9-6-3,14-4-9,-1-22-12,15 3-35,-13-28-64,14-10-2,-14-17 0,5-6 0</inkml:trace>
          <inkml:trace contextRef="#ctx0" brushRef="#br1" timeOffset="174150.945">23133 6028 170,'0'0'117,"33"12"0,-9 13 2,0 3-77,20 25-8,-3 3-13,16 20-6,-7 3-4,5 11-5,-9 0 0,-5 7-3,-15-2 1,-8-5-1,-14-2-1,-15-12-8,-11 3-22,-21-22-87,-3-8-8,-15-21-3,0-19-5</inkml:trace>
        </inkml:traceGroup>
      </inkml:traceGroup>
    </inkml:traceGroup>
    <inkml:traceGroup>
      <inkml:annotationXML>
        <emma:emma xmlns:emma="http://www.w3.org/2003/04/emma" version="1.0">
          <emma:interpretation id="{7C78BA00-22E3-4CB1-98EC-F784D8009DDA}" emma:medium="tactile" emma:mode="ink">
            <msink:context xmlns:msink="http://schemas.microsoft.com/ink/2010/main" type="paragraph" rotatedBoundingBox="14314,8801 31445,8935 31430,10844 14300,10710" alignmentLevel="5"/>
          </emma:interpretation>
        </emma:emma>
      </inkml:annotationXML>
      <inkml:traceGroup>
        <inkml:annotationXML>
          <emma:emma xmlns:emma="http://www.w3.org/2003/04/emma" version="1.0">
            <emma:interpretation id="{2201470B-14CD-4E9D-B8E3-30C33A0AC305}" emma:medium="tactile" emma:mode="ink">
              <msink:context xmlns:msink="http://schemas.microsoft.com/ink/2010/main" type="line" rotatedBoundingBox="14314,8801 31445,8935 31430,10844 14300,10710"/>
            </emma:interpretation>
          </emma:emma>
        </inkml:annotationXML>
        <inkml:traceGroup>
          <inkml:annotationXML>
            <emma:emma xmlns:emma="http://www.w3.org/2003/04/emma" version="1.0">
              <emma:interpretation id="{B767A8EA-CE7C-460E-9BF5-7CBE881437EB}" emma:medium="tactile" emma:mode="ink">
                <msink:context xmlns:msink="http://schemas.microsoft.com/ink/2010/main" type="inkWord" rotatedBoundingBox="14312,9061 22594,9126 22586,10228 14304,10163"/>
              </emma:interpretation>
              <emma:one-of disjunction-type="recognition" id="oneOf18">
                <emma:interpretation id="interp90" emma:lang="en-US" emma:confidence="0">
                  <emma:literal>improvement</emma:literal>
                </emma:interpretation>
                <emma:interpretation id="interp91" emma:lang="en-US" emma:confidence="0">
                  <emma:literal>improvements</emma:literal>
                </emma:interpretation>
                <emma:interpretation id="interp92" emma:lang="en-US" emma:confidence="0">
                  <emma:literal>Improvement</emma:literal>
                </emma:interpretation>
                <emma:interpretation id="interp93" emma:lang="en-US" emma:confidence="0">
                  <emma:literal>(improvement</emma:literal>
                </emma:interpretation>
                <emma:interpretation id="interp94" emma:lang="en-US" emma:confidence="0">
                  <emma:literal>Improvements</emma:literal>
                </emma:interpretation>
              </emma:one-of>
            </emma:emma>
          </inkml:annotationXML>
          <inkml:trace contextRef="#ctx1" brushRef="#br1">17548 8353,'0'0</inkml:trace>
          <inkml:trace contextRef="#ctx0" brushRef="#br2" timeOffset="240648.0218">10581 8327 106,'0'0'110,"-15"25"0,6-2 2,-8 7-71,13 19-7,-3 4-10,9 14-8,3 4-8,8 6-5,8 1-11,10-11-18,19 0-34,1-23-53,7-16-4,1-21 1,5-16 2</inkml:trace>
          <inkml:trace contextRef="#ctx0" brushRef="#br2" timeOffset="240835.5304">10863 8179 154,'-15'-23'118,"15"23"-3,-18-26 2,18 26-86,0 0-13,0 0-11,37 14-30,-37-14-49,44 35-42,-18-5-1,5 4-4</inkml:trace>
          <inkml:trace contextRef="#ctx0" brushRef="#br2" timeOffset="241460.5614">11208 8974 108,'-4'-42'105,"10"19"-1,1-3-1,2-4-77,12 3-6,1-6-5,4 1-7,3 2 1,-1 5-2,-2 4 3,3 11-1,-7 8 0,-3 11 0,-3 12-2,-1 12 1,-4 6-3,0 5-1,-3 0-2,1-3-1,2-6-3,-2-10 2,-9-25-3,24 3-1,-5-22 2,-3-13 0,6-7 0,-1-5 0,3-3 1,0 4-1,3 8 3,-3 12-1,-5 11 1,3 17 2,-22-5-1,26 41 1,-17-4 0,0 7 0,-5 5 0,3-1-1,-1-1-2,3-13-2,2-11 1,-11-23-1,31 0 1,-31 0 0,35-46 0,-16 11 1,3-8-1,-2 3 3,1 3-1,-1 7-1,-2 9 4,-18 21 0,28-13 1,-28 13 0,22 25-1,-13 0-3,-1 15-17,-3-6-38,3 13-64,3-8-1,5-4-3,1-12-3</inkml:trace>
          <inkml:trace contextRef="#ctx0" brushRef="#br2" timeOffset="241976.2164">12503 8736 33,'0'0'105,"0"34"5,2-11 5,-4 3-52,11 18-11,-9 2-12,11 16-12,-5-4-9,7 2-8,-2-7-4,2-6-3,-2-13 1,0-11 0,-11-23 0,0 0 0,11-37 0,-15-2 2,-7-10-1,0-11-2,-4-7-3,4-4-1,0 1 0,4 1 1,7 9-1,7 9-2,4 10 2,6 11-1,12 13 1,1 10-2,7 14-1,0 7 0,7 7-1,-3 7 1,-1 6 2,-7 6 2,-7-1 1,-9 3 2,-15-1 1,-10-2-1,-14-4-4,-9-7-12,-4 4-41,-13-18-68,-2-9-4,-5-12-2,10-12 0</inkml:trace>
          <inkml:trace contextRef="#ctx0" brushRef="#br2" timeOffset="242757.513">13016 9091 158,'0'0'114,"0"0"2,0 0-5,22-20-81,11 8-9,6-11-6,9-2-8,4-15-7,-1-6-1,1-7-2,-8-3 0,-5 6-1,-13-4-1,-8 11 1,-12 8 1,-8 14 4,2 21 2,-33-11 1,14 20 2,-8 2 2,8 10-1,4 2 1,6 3-2,4-1 0,19-2-2,14 0-2,11-2-3,16-5-5,4-9-2,8-2-3,-1-12 0,2 0 0,-12-9 1,-10 0 3,-15-3 5,-31 19 5,17-32 5,-17 32 5,-41-12 2,-1 12 0,1 14 4,-9 2-3,4 12-1,-2 2-3,13 7-2,6 2-4,19 3-3,14 2-9,13-7-16,25 2-24,-3-16-73,22-4-8,3-17 0,12-7-2</inkml:trace>
          <inkml:trace contextRef="#ctx0" brushRef="#br2" timeOffset="243148.1534">14379 8932 24,'0'0'88,"-2"-30"1,2 30 6,-22-28-43,0 5-21,0 7 1,-13-5-1,0 14 1,-17-2 3,8 21-1,-11-1-5,10 19-5,-1 5-2,17 16-5,5-3-4,20 5-4,13-4-4,19-8-3,16-6-2,6-14-4,11-14-2,0-14-3,5-9-3,-14-17-4,3 1-4,-20-14 2,-5 2 0,-19-2 2,-9 6 2,-13-4 5,-8 12 1,-12 4 6,-4 8 3,-2 6-1,2 9-13,0 0-47,9 10-42,26-5-5,-22 23-1,22-23-7</inkml:trace>
          <inkml:trace contextRef="#ctx0" brushRef="#br2" timeOffset="243844.1479">14630 8639 131,'0'0'107,"0"0"4,0 0-1,0 0-75,-9 20-7,22 15-2,-2 2-11,11 11-5,4 8-3,3 4-6,5-5-1,4-6-3,1-10 1,0-16-2,-2-20 2,-4-17 2,-2-21-2,-3-18 2,-4-9-5,-4-15-1,-5 6-6,-4-6-8,2 20-14,-13-3-25,4 20-48,-1 15-3,-3 25 4,0 0 0</inkml:trace>
          <inkml:trace contextRef="#ctx0" brushRef="#br2" timeOffset="246471.7248">15368 9041 86,'28'0'97,"-2"-12"-3,1-6 2,-6-8-71,1-13-11,0-3-3,-2-11-9,-5 0-1,-4-2-2,-7 4 3,-4 7-3,-4 7 2,-7 7 2,-2 9 4,-9 9 5,0 15 5,-6 4 4,-3 20 1,1 1 3,1 21 0,-1-1-2,8 12-3,7 0-4,15 5-6,4-10-2,18-4-4,6-11-2,14-13-4,10-10-2,7-20-4,4-13-3,-1-16-2,3-5-6,-12-16 2,3 6-1,-19-10 2,1 8 3,-19 3 5,-4 9 7,-8 9 5,-7 28 8,0-21 1,0 21 1,-7 33 1,1-3-2,8 14-2,-2 4-3,7 5-3,1 0-2,8-6-3,1-13-1,7-15-4,5-17 3,1-13-1,5-13-2,-2-15-2,6-5-2,-4-4 1,0 4-1,-2 5 3,0 13 0,-7 10 1,0 16 4,-6 14 4,-5 9 1,-2 14 0,-6 7 1,3 4-3,-1 1-6,-4-8-20,12-1-58,-6-13-30,-11-27-2,24 21-2</inkml:trace>
          <inkml:trace contextRef="#ctx0" brushRef="#br2" timeOffset="246487.3496">16512 9018 13,'0'0'89,"0"0"0,-20 6 8,20-6-47,0 0-5,0 0-3,-21 12-6,21-12-3,0 0-5,0 0-2,8-35-7,-8 35-3,22-48-5,-7 20-1,5-7-5,0 3 0,4 0-4,0 2-1,2 2 1,0 3-3,-4 4 2,0 2-2,-2 10 2,-1 0 0,-19 9 1,26 11 3,-26-11-2,16 47 2,-16-8-1,-3 9 0,1 5-1,2 5-1,2-2-2,5-8-7,10-2-12,1-25-34,15-5-65,6-13 0,5-15-4,2-13 1</inkml:trace>
          <inkml:trace contextRef="#ctx0" brushRef="#br2" timeOffset="246488.3496">17143 9027 94,'0'0'91,"35"14"4,-13-19-6,4-9-70,9 0-6,2-13-5,0-8-3,0-7-5,-6-4 2,-3-2-1,-6-3 0,-4 7 1,-7 2-2,-7 5 4,-4 7 4,-9 5 5,9 25 6,-33-23 5,14 32 4,-14 0 0,7 19 3,-13 2-4,8 16-2,-4 3-7,11 6-4,4 3-5,14 0-5,10-12-1,14-7-4,10-11-2,11-19-8,9-9-1,-2-18-4,11-8-8,-13-20-6,8 7-7,-17-17 3,7 12 3,-18-6 7,4 13 10,-8 2 8,-3 7 11,-17 28 10,22-16 8,-22 16 4,9 35-1,-3 2 0,-8 2-7,6 12-5,-6 2-4,11 5-4,-3-12-1,5-7-6,-2-18 2,-9-21-5,33-5 4,-11-18 1,0-14-4,-1-9 3,3-3-4,0-4 3,0 9-3,-2 10 4,0 11-1,-22 23 2,33-10 2,-33 10 1,17 49-1,-10-10-9,-3 17-18,-6-3-45,6 0-48,3-4-1,2-15-3,4-11-1</inkml:trace>
          <inkml:trace contextRef="#ctx0" brushRef="#br2" timeOffset="246820.3451">18322 8567 261,'-26'-2'134,"26"2"0,33-3-3,10 8-95,1-7-15,11 4-13,6 5-16,-4-14-38,10 14-83,-12-7-4,0 2-1,-10-9-2</inkml:trace>
          <inkml:trace contextRef="#ctx0" brushRef="#br2" timeOffset="246648.4673">18525 8315 233,'-4'53'129,"-5"-4"0,-8 6-1,10 19-91,-12 2-14,10 5-9,0-2-7,11-3-3,5-11-1,8-10-5,7-13-2,6-14-8,9-5-13,-4-26-31,13 1-73,-7-14 1,3-5-5,-9-9 3</inkml:trace>
        </inkml:traceGroup>
        <inkml:traceGroup>
          <inkml:annotationXML>
            <emma:emma xmlns:emma="http://www.w3.org/2003/04/emma" version="1.0">
              <emma:interpretation id="{22DB4AA3-2C6F-4CD4-9BC3-B66F37238D5E}" emma:medium="tactile" emma:mode="ink">
                <msink:context xmlns:msink="http://schemas.microsoft.com/ink/2010/main" type="inkWord" rotatedBoundingBox="23942,8876 28631,8913 28621,10276 23932,10240"/>
              </emma:interpretation>
              <emma:one-of disjunction-type="recognition" id="oneOf19">
                <emma:interpretation id="interp95" emma:lang="en-US" emma:confidence="0">
                  <emma:literal>lineless</emma:literal>
                </emma:interpretation>
                <emma:interpretation id="interp96" emma:lang="en-US" emma:confidence="0">
                  <emma:literal>duelers</emma:literal>
                </emma:interpretation>
                <emma:interpretation id="interp97" emma:lang="en-US" emma:confidence="0">
                  <emma:literal>limeades</emma:literal>
                </emma:interpretation>
                <emma:interpretation id="interp98" emma:lang="en-US" emma:confidence="0">
                  <emma:literal>lineages</emma:literal>
                </emma:interpretation>
                <emma:interpretation id="interp99" emma:lang="en-US" emma:confidence="0">
                  <emma:literal>pinelands</emma:literal>
                </emma:interpretation>
              </emma:one-of>
            </emma:emma>
          </inkml:annotationXML>
          <inkml:trace contextRef="#ctx0" brushRef="#br2" timeOffset="249584.1959">22851 8405 66,'18'-21'80,"-14"-4"2,5 2-31,-9 23-13,-3-30 2,3 30-5,-24-14-3,24 14 0,-43 11 1,14 10 0,-12 2-1,4 17-2,-7 1-4,5 15-4,-3-1-3,10 8-2,3-1-6,18 0-1,9-6-6,13-5 0,17-7-6,9-14-4,16-5-9,4-18-12,15 0-25,-9-16-70,7-10 0,-11-4-4,-9-2 5</inkml:trace>
          <inkml:trace contextRef="#ctx0" brushRef="#br2" timeOffset="249834.2089">22633 8699 211,'0'0'117,"0"0"2,0 0-5,22 30-79,-22-30-10,37 9-15,-13-7-17,6-11-24,12 4-73,-1-6-14,1-3 1,4-2-5</inkml:trace>
          <inkml:trace contextRef="#ctx0" brushRef="#br2" timeOffset="250709.257">24017 8359 115,'9'-35'96,"4"3"1,-9-5 0,-2-2-68,1 4-7,-10-4-3,1 6-6,-10-4 0,-8 7 1,-13 0 3,-4 9 0,-16 3 0,-2 16 2,-13 6 0,2 22 0,-6 8-2,10 22 0,3 15-4,17 20-1,15 3-4,23 8 1,16-3-5,23-4 1,17-14-4,17-14 1,14-23-3,8-23 0,5-26-1,-5-18-2,-4-21 0,-11-18-5,-10-8-1,-19-8-12,-8 8-13,-24-6-26,-2 16-59,-20 9-2,-4 14 1,-9 14 2</inkml:trace>
          <inkml:trace contextRef="#ctx0" brushRef="#br2" timeOffset="251084.2768">23816 8613 155,'0'0'111,"-15"-21"6,15 21 2,0 0-71,-9 28-2,9-28-13,15 44-7,1-16-6,8 9-5,2 4-11,5-1-14,8 13-32,-11-14-80,9 0-6,-4-6 0,-4-6-3</inkml:trace>
          <inkml:trace contextRef="#ctx0" brushRef="#br2" timeOffset="251928.0619">24349 8775 247,'0'0'120,"0"0"4,0 0-34,20-16-50,-20 16-7,43-19-12,-14 8-9,6 4-6,0-3-2,0 4-3,2 3-3,-5 3-1,-1 7-1,-7 2 1,-4 5-1,-20-14 0,13 40 1,-13-40 1,-24 41 0,2-20 1,-4-3 0,-3-1 1,3-6 2,2 1 1,4-5-2,20-7 1,0 0 0,0 0 0,0 0-1,33 14 1,-7-12-3,5 2 0,2 3-2,2 3 2,-3 8-2,1 3-3,-4 2 4,-3 2-4,-9 1 6,-4 2-3,-11-3 7,-4 0-4,2-25 5,-32 37 0,1-23-2,-6-2-5,-5-5-14,-12-14-25,8 2-81,-11-9-1,7-2-4,-2-9 1</inkml:trace>
          <inkml:trace contextRef="#ctx0" brushRef="#br2" timeOffset="251412.4159">24404 8773 199,'8'39'112,"-5"-9"2,3 9-10,5 10-82,0-1-23,-2-6-36,8-3-73,-2-4-4,-2-12-1,-13-23-2</inkml:trace>
          <inkml:trace contextRef="#ctx0" brushRef="#br2" timeOffset="252822.4297">23611 8107 93,'0'0'91,"0"0"2,0 0-23,0 0-24,0 0 0,0 0-8,0 0-3,0 0-3,-11 23-3,15 0-3,-8 3-5,6 13-1,-4 9-7,4 19-1,-4 10-7,4 6-3,0 5-16,-2-7-19,13-3-69,-6-8-18,0-22 0,-3-18-5</inkml:trace>
          <inkml:trace contextRef="#ctx0" brushRef="#br2" timeOffset="248021.6234">20167 8918 203,'-13'26'116,"13"-26"-3,29 11 1,-29-11-83,54-14-3,-10-4-17,6-15-12,9-11-6,0-20-3,0-10-6,-7-19-5,7 1-2,-15-12-2,2 12 4,-18-3 0,-1 16 7,-17 15 2,-5 13 9,-16 18 7,-13 13 6,-5 20 6,-19 11 4,5 24 4,-14 6 2,7 29 2,-7 6-1,11 21-2,2 5-5,16 9-1,8-5-8,18-4-3,13-10-4,18-18-8,14-14-11,10-25-24,21-10-66,-2-18-22,7-9 1,-7-14-2</inkml:trace>
          <inkml:trace contextRef="#ctx0" brushRef="#br2" timeOffset="248302.8879">21082 9011 207,'16'20'123,"-10"6"1,-1 11-2,-16-3-84,6 15-16,-10-3-24,-5-13-38,5-1-78,15-32-2,-26 25-5,26-25 0</inkml:trace>
          <inkml:trace contextRef="#ctx0" brushRef="#br2" timeOffset="248849.7909">21425 8934 197,'29'-32'114,"-12"0"-3,0-8-2,5-6-93,-6-9-3,8-8-9,-7 1-2,-2 2-4,1 2 3,-5 9 0,-7 8 4,0 18 2,-4 23 4,0 0 3,-26 0 0,13 34 3,-9 10-1,3 16 0,-3 10-4,2 1-2,7 6-4,6-6-3,7-6-1,9-14-7,6-17 3,9-17-2,9-17-1,6-19-3,5-11 0,-5-16-3,5-7-2,-7-12 3,5 5-2,-10-2 0,-3 11 5,-7 2 3,-3 12 5,-6 12 5,-13 25 6,0 0 2,0 0 2,0 46-1,-8-2-2,1 18-1,-2 3-5,9 9-5,5-2-8,6-10-20,17 0-39,3-22-63,8-15 0,2-16-6,8-16 7</inkml:trace>
        </inkml:traceGroup>
        <inkml:traceGroup>
          <inkml:annotationXML>
            <emma:emma xmlns:emma="http://www.w3.org/2003/04/emma" version="1.0">
              <emma:interpretation id="{DF9FE87A-B056-483D-B673-5C5B328835D9}" emma:medium="tactile" emma:mode="ink">
                <msink:context xmlns:msink="http://schemas.microsoft.com/ink/2010/main" type="inkWord" rotatedBoundingBox="30052,8965 31445,8976 31430,10844 30038,10833"/>
              </emma:interpretation>
              <emma:one-of disjunction-type="recognition" id="oneOf20">
                <emma:interpretation id="interp100" emma:lang="en-US" emma:confidence="1">
                  <emma:literal>ask</emma:literal>
                </emma:interpretation>
                <emma:interpretation id="interp101" emma:lang="en-US" emma:confidence="0">
                  <emma:literal>ask.</emma:literal>
                </emma:interpretation>
                <emma:interpretation id="interp102" emma:lang="en-US" emma:confidence="0">
                  <emma:literal>as"</emma:literal>
                </emma:interpretation>
                <emma:interpretation id="interp103" emma:lang="en-US" emma:confidence="0">
                  <emma:literal>as".</emma:literal>
                </emma:interpretation>
                <emma:interpretation id="interp104" emma:lang="en-US" emma:confidence="0">
                  <emma:literal>asks</emma:literal>
                </emma:interpretation>
              </emma:one-of>
            </emma:emma>
          </inkml:annotationXML>
          <inkml:trace contextRef="#ctx0" brushRef="#br2" timeOffset="256188.3786">26334 9085 150,'-20'-7'109,"1"2"6,19 5-2,-31-19-64,31 19-3,0 0-12,39-13-11,-8 6-4,19 9-5,11-4-5,18 2-6,13 0-1,15-3-5,4 3-9,0-9-11,12 7-17,-21-19-20,12 16-8,-27-15-39,-10 3-13,-21 1 1,-14-5 6</inkml:trace>
          <inkml:trace contextRef="#ctx0" brushRef="#br2" timeOffset="255750.8575">26897 8407 1,'-2'-25'56,"15"4"18,-13-16 2,9 0-35,-11 3-14,0-8 1,-1 7-5,-10-2 2,2 7-1,-15-4 0,2 15 2,-20 1 1,3 15 0,-16 8-1,5 20-1,-7 8-6,2 18-2,5 13-4,6 10-2,15 5-6,16-1 0,13-4-6,13-9 0,15-12-5,11-18 1,11-21-1,7-19 0,4-18 0,-5-16-2,3-14 3,-9-8 0,-2-1 3,-9 2-1,-9 9 4,-8 10 1,-11 13 4,-9 28 1,0 0 3,0 0 2,-20 46-1,14 3 0,1 1-2,14 10-1,6-2-5,11 0-6,16-2-11,-1-17-12,18 2-20,-8-20-47,3-2-21,-4-12-4,-6-3 3</inkml:trace>
          <inkml:trace contextRef="#ctx0" brushRef="#br2" timeOffset="256829.035">26550 9544 134,'13'-20'109,"9"-1"3,6 5 0,5-10-55,9 17-27,-3-12 2,13 14-12,-4-2-4,3 11-2,-10 3-3,-4 11-2,-13 7-3,-8 7 1,-14 10-3,-13 8 0,-20 5-4,-15 0-4,-6 3-5,-11-12-3,-1-5-3,-1-11 0,8-12-2,0-16 2,18-7 1,8-16 5,10-5 6,10-7 3,6-1 6,12 1 2,-1 3 3,10 8 1,-1-1 2,5 13 0,-20 12 0,41 7 0,-19 10-2,6 10-1,-2 3-2,9 7-1,-2 0-4,11 3-1,2-6-6,4-11-11,9 5-29,-15-16-81,12-10-1,-8-11-4,0-10-1</inkml:trace>
          <inkml:trace contextRef="#ctx0" brushRef="#br2" timeOffset="257407.1895">27362 9212 141,'0'0'112,"0"0"5,0 0 0,0 0-64,0 0-11,0 0-9,7 37-11,-14-12-5,3 7-5,-5 1-4,3 4-3,-1-5-2,3-2 0,2-7-2,2-23 1,0 0-1,24 7 1,-24-7 0,35-41-2,-14 11-1,1-5-3,7 2 0,-5-3-6,2 5-2,-6-1-9,4 11-5,-14-4-15,10 18-21,-20 7-55,0 0-3,0 0 6,0 0 0</inkml:trace>
          <inkml:trace contextRef="#ctx0" brushRef="#br2" timeOffset="257704.0856">27482 9339 110,'0'0'109,"0"0"2,0 0 6,0 30-47,0-30-31,22 18-8,-22-18-12,37 30-12,-13-9-13,-4-12-35,2 10-74,-2-3-2,-20-16-3,26 21-2</inkml:trace>
        </inkml:traceGroup>
      </inkml:traceGroup>
    </inkml:traceGroup>
    <inkml:traceGroup>
      <inkml:annotationXML>
        <emma:emma xmlns:emma="http://www.w3.org/2003/04/emma" version="1.0">
          <emma:interpretation id="{EC4BBEB3-2331-425F-8FD0-2906847AEECD}" emma:medium="tactile" emma:mode="ink">
            <msink:context xmlns:msink="http://schemas.microsoft.com/ink/2010/main" type="paragraph" rotatedBoundingBox="12088,10801 17043,10781 17057,14130 12102,1415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3C7943BA-A67D-48BC-8501-17EA6F56E173}" emma:medium="tactile" emma:mode="ink">
              <msink:context xmlns:msink="http://schemas.microsoft.com/ink/2010/main" type="inkBullet" rotatedBoundingBox="12090,11130 12277,11137 12276,11178 12089,11170"/>
            </emma:interpretation>
            <emma:one-of disjunction-type="recognition" id="oneOf21">
              <emma:interpretation id="interp105" emma:lang="en-US" emma:confidence="0">
                <emma:literal>-</emma:literal>
              </emma:interpretation>
              <emma:interpretation id="interp106" emma:lang="en-US" emma:confidence="0">
                <emma:literal>_</emma:literal>
              </emma:interpretation>
              <emma:interpretation id="interp107" emma:lang="en-US" emma:confidence="0">
                <emma:literal>•</emma:literal>
              </emma:interpretation>
              <emma:interpretation id="interp108" emma:lang="en-US" emma:confidence="0">
                <emma:literal>.</emma:literal>
              </emma:interpretation>
              <emma:interpretation id="interp109" emma:lang="en-US" emma:confidence="0">
                <emma:literal>'</emma:literal>
              </emma:interpretation>
            </emma:one-of>
          </emma:emma>
        </inkml:annotationXML>
        <inkml:trace contextRef="#ctx0" brushRef="#br1" timeOffset="316448.7218">8329 10197 1,'0'0'81,"0"0"5,-20 19-17,20-19-10,0 0-4,0 0-8,0 0-5,0 0-7,0 0-6,0 0-6,0 0-6,22 2-6,-22-2-8,39 7-17,-39-7-24,46 2-71,-19 3-2,1 2-4,-4-2 0</inkml:trace>
      </inkml:traceGroup>
      <inkml:traceGroup>
        <inkml:annotationXML>
          <emma:emma xmlns:emma="http://www.w3.org/2003/04/emma" version="1.0">
            <emma:interpretation id="{F4DE972A-062D-47F5-B852-C0303876442B}" emma:medium="tactile" emma:mode="ink">
              <msink:context xmlns:msink="http://schemas.microsoft.com/ink/2010/main" type="line" rotatedBoundingBox="12694,10796 16654,10955 16626,11655 12666,11496"/>
            </emma:interpretation>
          </emma:emma>
        </inkml:annotationXML>
        <inkml:traceGroup>
          <inkml:annotationXML>
            <emma:emma xmlns:emma="http://www.w3.org/2003/04/emma" version="1.0">
              <emma:interpretation id="{8DA568DD-CD12-457A-A326-98E377D6E199}" emma:medium="tactile" emma:mode="ink">
                <msink:context xmlns:msink="http://schemas.microsoft.com/ink/2010/main" type="inkWord" rotatedBoundingBox="12694,10796 13065,10811 13037,11505 12666,11490"/>
              </emma:interpretation>
              <emma:one-of disjunction-type="recognition" id="oneOf22">
                <emma:interpretation id="interp110" emma:lang="en-US" emma:confidence="0">
                  <emma:literal>I</emma:literal>
                </emma:interpretation>
                <emma:interpretation id="interp111" emma:lang="en-US" emma:confidence="0">
                  <emma:literal>•</emma:literal>
                </emma:interpretation>
                <emma:interpretation id="interp112" emma:lang="en-US" emma:confidence="0">
                  <emma:literal>:</emma:literal>
                </emma:interpretation>
                <emma:interpretation id="interp113" emma:lang="en-US" emma:confidence="0">
                  <emma:literal>U</emma:literal>
                </emma:interpretation>
                <emma:interpretation id="interp114" emma:lang="en-US" emma:confidence="0">
                  <emma:literal>k</emma:literal>
                </emma:interpretation>
              </emma:one-of>
            </emma:emma>
          </inkml:annotationXML>
          <inkml:trace contextRef="#ctx0" brushRef="#br1" timeOffset="317245.6432">8903 10128 116,'13'-25'90,"-13"25"1,16-30-39,-10 4-33,5 3-3,-2-5-9,-3 1-4,1-1 0,-3 5 0,-1 0 4,-3 23 3,-3-30 3,3 30 3,0 0 3,0 0 2,-21 18 1,18 5-1,-3 0-3,8 12-2,0 0-5,7 9-2,0-1-4,8 6 0,5-3-4,6 0-1,3-2-3,-1-2 1,1-3 0,-3-6 0,-1-6-1,-10-4 0,-4-2 0,-13-21 0,-6 30 2,6-30-1,-40 21 1,16-14 0,-4-2 2,-3 2 3,3-5 1,2 3 2,4-5 3,22 0 0,-26 7 1,26-7-1,0 0-1,0 0-2,0 0-2,39 18-7,-6-13-16,-3-17-34,14 7-68,0-6-3,2 2-2,-3-3-3</inkml:trace>
        </inkml:traceGroup>
        <inkml:traceGroup>
          <inkml:annotationXML>
            <emma:emma xmlns:emma="http://www.w3.org/2003/04/emma" version="1.0">
              <emma:interpretation id="{78EC8EF8-4436-4330-A902-8B16743D7C5C}" emma:medium="tactile" emma:mode="ink">
                <msink:context xmlns:msink="http://schemas.microsoft.com/ink/2010/main" type="inkWord" rotatedBoundingBox="14351,10931 16651,11024 16626,11655 14326,11562"/>
              </emma:interpretation>
              <emma:one-of disjunction-type="recognition" id="oneOf23">
                <emma:interpretation id="interp115" emma:lang="en-US" emma:confidence="0">
                  <emma:literal>and</emma:literal>
                </emma:interpretation>
                <emma:interpretation id="interp116" emma:lang="en-US" emma:confidence="0">
                  <emma:literal>are</emma:literal>
                </emma:interpretation>
                <emma:interpretation id="interp117" emma:lang="en-US" emma:confidence="0">
                  <emma:literal>aid</emma:literal>
                </emma:interpretation>
                <emma:interpretation id="interp118" emma:lang="en-US" emma:confidence="0">
                  <emma:literal>ate</emma:literal>
                </emma:interpretation>
                <emma:interpretation id="interp119" emma:lang="en-US" emma:confidence="0">
                  <emma:literal>arc</emma:literal>
                </emma:interpretation>
              </emma:one-of>
            </emma:emma>
          </inkml:annotationXML>
          <inkml:trace contextRef="#ctx0" brushRef="#br1" timeOffset="318073.8035">11013 10359 71,'13'-32'88,"-13"32"0,2-33 0,-2 10-62,-2 3-10,-7-6-2,-2 3-7,-4 0 1,-5 4 0,-10-1 3,-3 13 2,-9 0 1,1 18 3,-9 3 1,6 14 3,-8 4-2,12 17 0,3-1-4,11 8-2,8-8-4,12 1-1,10-12-3,14-9-3,8-12-4,9-16-3,9-7-1,-1-16-3,10-5 1,-10-7-2,1 1 1,-7-1 1,-6 3 2,-14 9 4,-17 23 6,20-26 3,-20 26 2,0 0 3,0 0 1,-2 32 1,8-8 0,14 3-2,2 3-10,13-2-13,6 9-33,7-11-70,2-8-3,-2-9-4,3-4-1</inkml:trace>
          <inkml:trace contextRef="#ctx0" brushRef="#br1" timeOffset="318792.6005">11598 10288 154,'-22'6'119,"22"-6"2,0 0 1,-22 10-68,22-10-10,31 30-12,-1-7-11,1 0-8,10 5-8,5 4-10,0-2-15,9 12-33,-12-17-71,5 3-2,-6-12-4,-3-2 0</inkml:trace>
          <inkml:trace contextRef="#ctx0" brushRef="#br1" timeOffset="318448.8202">11574 10267 226,'0'0'121,"26"-14"-2,-4-12-25,15 13-64,-4-8-6,13-2-17,2 2-13,-2-5-13,4 10-14,-13-7-16,7 14-33,-16-3-34,-2 5-2,-26 7 3</inkml:trace>
          <inkml:trace contextRef="#ctx0" brushRef="#br1" timeOffset="319198.8646">12792 10394 61,'20'-26'84,"-16"-8"-2,7 6 3,-6 3-58,-14-10-1,2 10 7,-19-6 0,4 18 4,-24-1 3,7 21 1,-22 2-3,11 21-5,-9 7-9,11 18-5,2 6-7,18 8-4,12-2-3,16-2-1,18-10-4,14-9 0,14-16-4,7-16-3,10-11-5,-4-20-10,9 4-20,-22-29-45,-1 3-37,-16-10-2,-10 3 3,-16 2-1</inkml:trace>
        </inkml:traceGroup>
      </inkml:traceGroup>
      <inkml:traceGroup>
        <inkml:annotationXML>
          <emma:emma xmlns:emma="http://www.w3.org/2003/04/emma" version="1.0">
            <emma:interpretation id="{43B24D90-D581-4A86-85DE-ABCA96272542}" emma:medium="tactile" emma:mode="ink">
              <msink:context xmlns:msink="http://schemas.microsoft.com/ink/2010/main" type="line" rotatedBoundingBox="12382,12198 16844,12111 16854,12606 12392,12693"/>
            </emma:interpretation>
          </emma:emma>
        </inkml:annotationXML>
        <inkml:traceGroup>
          <inkml:annotationXML>
            <emma:emma xmlns:emma="http://www.w3.org/2003/04/emma" version="1.0">
              <emma:interpretation id="{C238FF64-09AA-46EF-B448-7CD815B4050B}" emma:medium="tactile" emma:mode="ink">
                <msink:context xmlns:msink="http://schemas.microsoft.com/ink/2010/main" type="inkWord" rotatedBoundingBox="12383,12251 13023,12238 13029,12590 12390,12603"/>
              </emma:interpretation>
              <emma:one-of disjunction-type="recognition" id="oneOf24">
                <emma:interpretation id="interp120" emma:lang="en-US" emma:confidence="0">
                  <emma:literal>•</emma:literal>
                </emma:interpretation>
                <emma:interpretation id="interp121" emma:lang="en-US" emma:confidence="0">
                  <emma:literal>c</emma:literal>
                </emma:interpretation>
                <emma:interpretation id="interp122" emma:lang="en-US" emma:confidence="0">
                  <emma:literal>a</emma:literal>
                </emma:interpretation>
                <emma:interpretation id="interp123" emma:lang="en-US" emma:confidence="0">
                  <emma:literal>C</emma:literal>
                </emma:interpretation>
                <emma:interpretation id="interp124" emma:lang="en-US" emma:confidence="0">
                  <emma:literal>e</emma:literal>
                </emma:interpretation>
              </emma:one-of>
            </emma:emma>
          </inkml:annotationXML>
          <inkml:trace contextRef="#ctx0" brushRef="#br1" timeOffset="320027.0243">8936 11663 114,'26'-5'98,"0"-6"0,-4 2-22,-6-17-39,5 8-7,-7-12-8,-4 2-8,-5-9-1,-3 7-5,-11-5-1,1 5-1,-14 0 0,-7 7-1,-10 2 2,-5 12 3,-10 0 1,1 11 2,-1 5 1,3 14-1,6 2-2,12 14 1,9 0-4,17 7-1,14-3-3,15-4-2,17 0-4,16-16-2,17-5-7,0-20-12,17 1-28,-8-22-67,0-1-3,-16-8-1,-8-3-2</inkml:trace>
        </inkml:traceGroup>
        <inkml:traceGroup>
          <inkml:annotationXML>
            <emma:emma xmlns:emma="http://www.w3.org/2003/04/emma" version="1.0">
              <emma:interpretation id="{67ADB640-45C8-4522-9B65-7C4D707DB48C}" emma:medium="tactile" emma:mode="ink">
                <msink:context xmlns:msink="http://schemas.microsoft.com/ink/2010/main" type="inkWord" rotatedBoundingBox="14195,12163 16844,12111 16854,12606 14205,12658"/>
              </emma:interpretation>
              <emma:one-of disjunction-type="recognition" id="oneOf25">
                <emma:interpretation id="interp125" emma:lang="en-US" emma:confidence="0">
                  <emma:literal>a=0</emma:literal>
                </emma:interpretation>
                <emma:interpretation id="interp126" emma:lang="en-US" emma:confidence="0">
                  <emma:literal>a = c</emma:literal>
                </emma:interpretation>
                <emma:interpretation id="interp127" emma:lang="en-US" emma:confidence="0">
                  <emma:literal>a = •</emma:literal>
                </emma:interpretation>
                <emma:interpretation id="interp128" emma:lang="en-US" emma:confidence="0">
                  <emma:literal>a=a</emma:literal>
                </emma:interpretation>
                <emma:interpretation id="interp129" emma:lang="en-US" emma:confidence="0">
                  <emma:literal>a = e</emma:literal>
                </emma:interpretation>
              </emma:one-of>
            </emma:emma>
          </inkml:annotationXML>
          <inkml:trace contextRef="#ctx0" brushRef="#br1" timeOffset="320870.8226">10864 11503 56,'29'-16'91,"-29"16"-1,21-27 2,-21 27-57,5-40-11,-5 40-4,-5-46-8,-3 23-3,-10-5 0,-1 7 1,-14 1 0,-2 6 2,-15 4 4,2 15 2,-9 2 1,2 18 1,1 8-1,8 13-1,6 5-3,21 9-1,8-2-8,20-3 0,12-4-5,17-14-1,7-9-3,10-21-2,2-12-2,0-16-4,2-9 0,-14-11-3,-1-1 3,-13-6-1,-5 6 4,-15 5 3,0 9 6,-11 28 4,-7-25 3,7 25 3,-6 21-1,10 4 2,3 7-4,10 5-8,9 10-29,3-10-80,16 0-5,8-12-3,1-7-3</inkml:trace>
          <inkml:trace contextRef="#ctx0" brushRef="#br1" timeOffset="321308.3376">11532 11393 143,'0'0'121,"0"0"-1,0 0-1,44 0-61,-16-10-25,20 15-9,3-7-17,5 4-15,8 7-25,-12-11-40,5 11-46,-11-2-1,-9 5-2,-9-6 1</inkml:trace>
          <inkml:trace contextRef="#ctx0" brushRef="#br1" timeOffset="321542.724">11694 11540 190,'0'0'120,"0"0"-2,0 0-3,22-4-81,17 8-9,5-4-19,8-4-26,20 6-55,0-6-41,5-3-2,1-3-1</inkml:trace>
          <inkml:trace contextRef="#ctx0" brushRef="#br1" timeOffset="322036.2451">12982 11480 181,'24'-9'116,"-2"-12"2,-4 0-4,-12-13-78,9 11-7,-15-12-13,-2 5-7,-11-2-3,-9 4-1,-17 0 1,-9 7 2,-15 7 0,-5 12 2,-8 9 0,1 19 0,3 8-1,11 17 1,13 5-2,20 6-3,17 0-1,20 1-1,19-12-2,16-12 0,17-14-7,4-18-7,12 3-22,-16-31-36,9 5-57,-16-17-2,-8 3-2,-15-9 1</inkml:trace>
        </inkml:traceGroup>
      </inkml:traceGroup>
      <inkml:traceGroup>
        <inkml:annotationXML>
          <emma:emma xmlns:emma="http://www.w3.org/2003/04/emma" version="1.0">
            <emma:interpretation id="{1E42637D-FD55-4EE8-83D3-BC7C6FEBCE68}" emma:medium="tactile" emma:mode="ink">
              <msink:context xmlns:msink="http://schemas.microsoft.com/ink/2010/main" type="line" rotatedBoundingBox="12581,13435 17054,13417 17057,14130 12584,14148"/>
            </emma:interpretation>
          </emma:emma>
        </inkml:annotationXML>
        <inkml:traceGroup>
          <inkml:annotationXML>
            <emma:emma xmlns:emma="http://www.w3.org/2003/04/emma" version="1.0">
              <emma:interpretation id="{87B79730-EFBD-48A3-A208-E1AA883BE851}" emma:medium="tactile" emma:mode="ink">
                <msink:context xmlns:msink="http://schemas.microsoft.com/ink/2010/main" type="inkWord" rotatedBoundingBox="12581,13448 12976,13446 12979,14041 12583,14043"/>
              </emma:interpretation>
              <emma:one-of disjunction-type="recognition" id="oneOf26">
                <emma:interpretation id="interp130" emma:lang="en-US" emma:confidence="0">
                  <emma:literal>U</emma:literal>
                </emma:interpretation>
                <emma:interpretation id="interp131" emma:lang="en-US" emma:confidence="0">
                  <emma:literal>I</emma:literal>
                </emma:interpretation>
                <emma:interpretation id="interp132" emma:lang="en-US" emma:confidence="0">
                  <emma:literal>1</emma:literal>
                </emma:interpretation>
                <emma:interpretation id="interp133" emma:lang="en-US" emma:confidence="0">
                  <emma:literal>l</emma:literal>
                </emma:interpretation>
                <emma:interpretation id="interp134" emma:lang="en-US" emma:confidence="0">
                  <emma:literal>u</emma:literal>
                </emma:interpretation>
              </emma:one-of>
            </emma:emma>
          </inkml:annotationXML>
          <inkml:trace contextRef="#ctx0" brushRef="#br1" timeOffset="322840.9856">8801 12708 108,'0'0'104,"19"-23"-2,-19 23 0,13-23-67,-8-1-17,1 4-4,1-3-9,-3-1-4,-2 1 1,-2 23 0,3-34 2,-3 34 3,0 0 2,0 0 4,0 0 1,0 0 1,-16 30-1,19 0-1,1 0-2,7 11-2,6 1-5,5 2-2,2 4-3,2-4-1,5 3-2,-5-8 0,-2 3-3,-9-10 1,-6-2-2,-9-9 2,0-21 0,-20 27 2,-4-22 4,0-5 1,-4-5 4,6-1 2,-4-4 2,6 8 0,20 2 1,-24-2 0,24 2-2,0 0-2,0 0-2,35 25 0,-9-16-4,7-2-12,13 9-31,-2-13-75,8 4-2,-6-10-3,2 3-2</inkml:trace>
        </inkml:traceGroup>
        <inkml:traceGroup>
          <inkml:annotationXML>
            <emma:emma xmlns:emma="http://www.w3.org/2003/04/emma" version="1.0">
              <emma:interpretation id="{8A921D71-38B8-44EF-834A-92B10C6CDDE6}" emma:medium="tactile" emma:mode="ink">
                <msink:context xmlns:msink="http://schemas.microsoft.com/ink/2010/main" type="inkWord" rotatedBoundingBox="14244,13429 17054,13417 17057,14130 14247,14142"/>
              </emma:interpretation>
              <emma:one-of disjunction-type="recognition" id="oneOf27">
                <emma:interpretation id="interp135" emma:lang="en-US" emma:confidence="0">
                  <emma:literal>and</emma:literal>
                </emma:interpretation>
                <emma:interpretation id="interp136" emma:lang="en-US" emma:confidence="0">
                  <emma:literal>arc</emma:literal>
                </emma:interpretation>
                <emma:interpretation id="interp137" emma:lang="en-US" emma:confidence="0">
                  <emma:literal>ago</emma:literal>
                </emma:interpretation>
                <emma:interpretation id="interp138" emma:lang="en-US" emma:confidence="0">
                  <emma:literal>a&gt;o</emma:literal>
                </emma:interpretation>
                <emma:interpretation id="interp139" emma:lang="en-US" emma:confidence="0">
                  <emma:literal>aid</emma:literal>
                </emma:interpretation>
              </emma:one-of>
            </emma:emma>
          </inkml:annotationXML>
          <inkml:trace contextRef="#ctx0" brushRef="#br1" timeOffset="323575.3967">10928 12893 96,'0'0'91,"13"-28"-1,-16 5-2,-1-3-74,0 1-5,-3-3-4,-4 3-3,-8-1 0,-3 8 4,-11 2 4,0 11 3,-13 3 5,3 16 2,-12 0 3,9 18-1,-4-2 0,11 16-1,4 0-6,15 5-3,14-2-5,12-5-4,16-5-4,9-14-2,12-6-4,3-17-1,6-11-2,-1-12-2,-1-6 1,-11-8 1,-4 2 2,-13-1 1,-11 4 4,-9 4 3,-2 26 5,-20-25 2,-1 27 4,21-2 1,-37 26 1,28 1-1,2 1-1,12 11-4,10 3-11,11-7-12,16 11-24,1-21-70,14 1-4,4-15-2,5-11-2</inkml:trace>
          <inkml:trace contextRef="#ctx0" brushRef="#br1" timeOffset="324012.919">11460 12491 161,'0'0'104,"29"32"3,-1-16-7,5 0-76,15 10-7,6-1-11,5 1-8,3-1-4,-3-2-1,-3 0-2,-5-7 2,-8 1 0,-10-6 2,-7-4 4,-26-7 6,26 16 7,-26-16 6,-2 28 3,-9-3 4,-17-1 1,2 19 1,-18-6-2,5 14-3,-12-9-6,8 9-4,-1-12-5,9-2-6,11-5-15,24-32-27,-11 24-84,11-24-4,33-10-1,-9-11-4</inkml:trace>
          <inkml:trace contextRef="#ctx0" brushRef="#br1" timeOffset="324606.6976">13057 12907 162,'10'-21'100,"4"-5"0,-8 3-30,-6-14-44,5 7-6,-12-7-9,0 7-5,-12-2 2,-5 9 1,-13 2 4,-7 12 3,-11 4 3,-1 17 1,-12 6 1,9 19-1,-2 5-3,15 15-1,7 4-4,19 6-2,16-5-4,21-2-2,20-11-1,20-10-2,15-16-3,7-18-3,8-15-6,-4-20-10,6-2-22,-23-28-55,-3 2-26,-17-13-2,-13 1 0</inkml:trace>
        </inkml:traceGroup>
      </inkml:traceGroup>
    </inkml:traceGroup>
    <inkml:traceGroup>
      <inkml:annotationXML>
        <emma:emma xmlns:emma="http://www.w3.org/2003/04/emma" version="1.0">
          <emma:interpretation id="{63A6D09C-6F5E-4289-AE3F-449E88D6BE2C}" emma:medium="tactile" emma:mode="ink">
            <msink:context xmlns:msink="http://schemas.microsoft.com/ink/2010/main" type="paragraph" rotatedBoundingBox="706,14000 31752,14644 31708,16783 662,1613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46EB93A-6EA3-4D25-BC8C-A1D5320CA491}" emma:medium="tactile" emma:mode="ink">
              <msink:context xmlns:msink="http://schemas.microsoft.com/ink/2010/main" type="line" rotatedBoundingBox="706,14000 31752,14644 31708,16783 662,16138"/>
            </emma:interpretation>
          </emma:emma>
        </inkml:annotationXML>
        <inkml:traceGroup>
          <inkml:annotationXML>
            <emma:emma xmlns:emma="http://www.w3.org/2003/04/emma" version="1.0">
              <emma:interpretation id="{D80127C5-878B-43B3-9453-59BF8AEAD140}" emma:medium="tactile" emma:mode="ink">
                <msink:context xmlns:msink="http://schemas.microsoft.com/ink/2010/main" type="inkWord" rotatedBoundingBox="828,13895 5186,14417 5002,15950 645,15428"/>
              </emma:interpretation>
              <emma:one-of disjunction-type="recognition" id="oneOf28">
                <emma:interpretation id="interp140" emma:lang="en-US" emma:confidence="0">
                  <emma:literal>-Polynomial</emma:literal>
                </emma:interpretation>
                <emma:interpretation id="interp141" emma:lang="en-US" emma:confidence="0">
                  <emma:literal>Polynomial</emma:literal>
                </emma:interpretation>
                <emma:interpretation id="interp142" emma:lang="en-US" emma:confidence="0">
                  <emma:literal>-Polynomials</emma:literal>
                </emma:interpretation>
                <emma:interpretation id="interp143" emma:lang="en-US" emma:confidence="0">
                  <emma:literal>Polynomials</emma:literal>
                </emma:interpretation>
                <emma:interpretation id="interp144" emma:lang="en-US" emma:confidence="0">
                  <emma:literal>-Polymath</emma:literal>
                </emma:interpretation>
              </emma:one-of>
            </emma:emma>
          </inkml:annotationXML>
          <inkml:trace contextRef="#ctx0" brushRef="#br0" timeOffset="437710.0727">590 14358 81,'2'-25'98,"3"-8"0,7-3-2,-3-11-67,14 11-7,-4-11-9,11 5-5,-3 1-3,5 8-2,-3 4 0,1 13 0,-2 12 0,-5 17 1,-8 18 0,-7 19 1,-10 12-3,-2 12 1,-5 4-2,-1-4 0,-1-7-1,3-18-1,6-22 0,2-27 0,19-29-1,2-18 0,6-20 0,11-9-1,4-4 3,5-1-3,4 12 3,-3 11-1,-5 24 2,-5 16 0,-9 20 2,-8 16 1,-10 18-1,-7 18 2,-6 6-2,-7 14-2,3-3-12,-4-15-14,16 5-48,-2-25-29,11-14-4,4-20 0</inkml:trace>
          <inkml:trace contextRef="#ctx0" brushRef="#br0" timeOffset="434991.1893">-2429 13550 20,'-3'-40'91,"6"4"1,1-2 6,-2 0-54,15 9-5,-4-9-4,10 11-8,2-11-4,13 5-6,0-3-4,11 2-5,2 5-5,6 5-1,6 8-2,2 11-2,1 14-1,-3 12 0,-1 12-2,-7 14 2,-9 11-2,-6 7 2,-16 4 0,-14 3 2,-12 2 1,-17 0 2,-15-3-1,-8-1-2,-11-8 3,-6-4-8,-2-11-2,-7-11-13,7-7-14,-9-15-48,15-12-20,4-9 1,9-4-4</inkml:trace>
          <inkml:trace contextRef="#ctx0" brushRef="#br0" timeOffset="434600.5507">-2188 13353 40,'0'0'93,"-9"43"5,3 6-4,-1 27-56,-7 14-9,3 26-8,-4 9-12,5 10-12,3-4-10,-1-14-12,10-10-6,-4-40-31,8-29-33,-6-38-1,15-22 5</inkml:trace>
          <inkml:trace contextRef="#ctx0" brushRef="#br0" timeOffset="435397.4576">-1358 14445 125,'38'-40'109,"-15"6"0,1-2-3,-8-15-81,6 6-4,-10-11-6,-3 7-6,-16-5 0,-5 10-4,-20 3 0,-12 12-3,-13 11 1,-9 16 0,-6 11-1,-4 18 3,0 13-2,8 14 3,13 9-1,17 8 0,22-4-2,18-4 0,23-12-5,21-19-13,28-5-40,7-30-61,14-10-3,2-18-5,-4-12-5</inkml:trace>
          <inkml:trace contextRef="#ctx0" brushRef="#br0" timeOffset="436569.3981">-709 13230 100,'0'0'107,"0"0"1,12 45 1,-16-7-71,8 27-4,-12 7-9,2 26-6,-11 9-8,-4 10-8,-5 1-5,-1-6-7,-3-9 1,1-20-2,5-18 1,3-29-2,21-36 4,-21 8 4,21-8 3,4-44 4,3 12 2,5 8 1,5-1 2,4 16 1,1 5 1,5 13-2,0 6 0,7 8-1,6 4-4,3 2-9,3 2-17,-1-15-25,7 4-67,-5-18-1,-1-6-3,-8-17 0</inkml:trace>
          <inkml:trace contextRef="#ctx0" brushRef="#br0" timeOffset="436772.5287">-352 13904 170,'0'0'117,"-2"31"3,10 5-6,1-3-84,14 19-12,7 4-24,3-11-36,16 6-71,0-15-2,8-9-6,-2-21 0</inkml:trace>
          <inkml:trace contextRef="#ctx0" brushRef="#br0" timeOffset="436991.2907">333 13787 152,'0'0'125,"-34"45"-4,11 7-3,-20 10-83,5 34-8,-13 12-9,5 17-10,-3 5-15,7-14-18,17 5-52,-3-27-42,18-16-3,6-29-5</inkml:trace>
          <inkml:trace contextRef="#ctx0" brushRef="#br0" timeOffset="459827.6646">-3030 14177 5,'0'0'94,"-25"-5"2,25 5 4,-23 2-45,23-2-8,-19-2-9,19 2-8,0 0-5,0 0-8,0 0-3,0 0-4,32-11-3,-11 9-4,4-3-9,9 12-23,-9-9-77,9 8-4,-4-1-3,-5 2-6</inkml:trace>
        </inkml:traceGroup>
        <inkml:traceGroup>
          <inkml:annotationXML>
            <emma:emma xmlns:emma="http://www.w3.org/2003/04/emma" version="1.0">
              <emma:interpretation id="{968FBE12-058E-4E37-B8E9-FC35817D5A94}" emma:medium="tactile" emma:mode="ink">
                <msink:context xmlns:msink="http://schemas.microsoft.com/ink/2010/main" type="inkWord" rotatedBoundingBox="5327,14342 9297,14425 9271,15677 5300,15595"/>
              </emma:interpretation>
            </emma:emma>
          </inkml:annotationXML>
          <inkml:trace contextRef="#ctx0" brushRef="#br0" timeOffset="438944.5091">1894 14098 38,'9'-20'91,"-5"-9"-3,2 0 2,-4-4-61,-6 1-11,2 5-5,-9 5-4,11 22 4,-38-29 0,11 31 2,-9 3 2,-2 21 2,-6 4 0,-1 19 2,-1 2-1,6 21-3,8-3-3,15 5-2,9-5-5,14-6 0,11-16-4,21-16 0,8-20-5,11-17-2,5-19-5,-1-17-5,0-8-5,-12-12-8,2 4-1,-26-10-1,0 15 3,-18-8 1,-10 17 5,-9-3 4,-11 18 11,-5 2 9,-10 13 9,-4 17 1,-7 3 7,7 23 1,-5 0 3,11 21 1,3-6-4,9 17-2,10-12-7,16 0-1,15-13-6,10-14-2,11-13-6,9-20-3,10-9-2,-2-16-5,6-6 0,-6-10-2,0 3 0,-11-5 1,-4 12 5,-6 2 2,-11 15 7,-4 14 2,-19 11 4,24 18 3,-24 13 0,0 18 1,-2 9 0,-3 12-1,5-3-4,0-5 1,2-8-3,5-11 0,5-19-2,7-19 0,5-21-1,7-15-2,1-14 2,6-9-2,2-6 2,3 2-3,-5 2 3,-2 13-2,-5 12 2,-3 15 0,-5 14 0,-23 2 2,27 43-2,-20-5 3,-5 6-3,0 8 2,-2-3-2,2-6 0,2-10-1,-4-33-1,19 18-1,-19-18-1,36-42 1,-12-3-2,7-7 0,5-13-4,4 3 2,-2 4 0,2 8 0,-4 8 0,-4 24 2,-4 11 0,-28 7 2,27 38 4,-23 3 0,-2 8 3,-2 5-1,0 4 1,5-11-1,5-5 0,5-15-1,10-11-1,7-19 0,4-10-2,8-18 1,1-10-2,-1-8 0,-2-9-2,1 2 0,-12 5 2,-3 8-1,-9 12 6,-19 31 2,0 0 3,0 0 3,2 36 3,-17 6 3,9 16-3,-5 3 2,13 6-6,3-7-2,9-2-2,10-8-3,7-8-4,7-8-7,-2-21-17,15 1-68,-15-26-33,0-10-4,-9-21-2</inkml:trace>
          <inkml:trace contextRef="#ctx0" brushRef="#br0" timeOffset="439116.3959">3847 13646 225,'0'0'119,"0"0"-6,-19-17-34,19 17-189,0 0-3,0 0-9,21-14 0</inkml:trace>
          <inkml:trace contextRef="#ctx0" brushRef="#br0" timeOffset="440246.9376">4396 14322 66,'26'-22'92,"-9"-7"0,2-5 0,-7-2-66,-3-8-5,-3 5-5,-8-3-4,-4 8-2,-11 3 1,-4 9 0,-11 4 2,-4 11 0,-13 7 0,-1 14 0,-12 6-1,7 11 1,-4 9-1,11 14-2,3 2-3,18 4 1,10-2-4,23-2 0,17-11-4,18-16-4,11-13-2,8-21-1,7-8-2,-1-18-3,-1-5 0,-10-11-2,-6 4 3,-18 5 1,-7 9 3,-16 7 2,-8 22 5,0 0 5,-23 18 3,8 15 3,-4 8 0,11 8 1,8 2-2,14 1 0,14-8-5,16-14-3,20-13-4,10-17 0,14-20 0,5-22-1,11-19-1,-3-17-5,-1-5-2,-14-11-2,-8-2-2,-10-2 1,-11 4 0,-17 4 2,-14 14 1,-18 5 10,-14 13 5,-13 19 7,-17 15 6,-11 24 2,-14 20 3,-2 25 1,-9 20 3,8 26-4,3 12-2,19 20-4,14 5-6,26 4-6,30 4-19,14-19-44,28-6-61,14-23-5,18-26-3,6-30-5</inkml:trace>
        </inkml:traceGroup>
        <inkml:traceGroup>
          <inkml:annotationXML>
            <emma:emma xmlns:emma="http://www.w3.org/2003/04/emma" version="1.0">
              <emma:interpretation id="{CCB766BD-B3CC-41A3-AAA0-350FAA0474E6}" emma:medium="tactile" emma:mode="ink">
                <msink:context xmlns:msink="http://schemas.microsoft.com/ink/2010/main" type="inkWord" rotatedBoundingBox="11429,14796 12820,14825 12801,15721 11410,15692"/>
              </emma:interpretation>
              <emma:one-of disjunction-type="recognition" id="oneOf29">
                <emma:interpretation id="interp145" emma:lang="en-US" emma:confidence="1">
                  <emma:literal>P</emma:literal>
                </emma:interpretation>
                <emma:interpretation id="interp146" emma:lang="en-US" emma:confidence="0">
                  <emma:literal>p</emma:literal>
                </emma:interpretation>
                <emma:interpretation id="interp147" emma:lang="en-US" emma:confidence="0">
                  <emma:literal>d</emma:literal>
                </emma:interpretation>
                <emma:interpretation id="interp148" emma:lang="en-US" emma:confidence="0">
                  <emma:literal>&amp;</emma:literal>
                </emma:interpretation>
                <emma:interpretation id="interp149" emma:lang="en-US" emma:confidence="0">
                  <emma:literal>js</emma:literal>
                </emma:interpretation>
              </emma:one-of>
            </emma:emma>
          </inkml:annotationXML>
          <inkml:trace contextRef="#ctx0" brushRef="#br0" timeOffset="649906.3069">7745 14157 81,'0'0'91,"-25"-15"2,25 15 2,0 0-56,-27 9 1,29 13-7,-6 2-7,15 17-3,-4 8-6,6 11-3,3 9-7,4 5-1,-2 0-6,2-7-2,-2-9-4,-7-13-2,0-16-3,-11-29-4,0 0-1,0 0 1,-22-43 1,2 1 1,0-3 3,-5-4 2,3 0 5,-1 2 4,3 0 3,2 5 2,7-1 1,2 3 0,3-3 3,8 1-2,0 0 1,12-3-3,-3 0 1,11 3-4,3-1 1,6 8-2,2-1 0,8 9-2,1 2 1,7 12-2,0 4 1,5 14 1,-3 6-1,-1 9 1,-1 11-1,-9 7 2,-9 4 0,-9 5 3,-13 0 0,-6 2 2,-15-4-1,-3-7 1,-16-4 0,-1-5 0,-8-9-2,-2-2-2,-5-7-1,-2-7-4,-3-4-3,1-4-10,11 4-18,-7-7-71,15 7-3,6-2-2,26 2-3</inkml:trace>
          <inkml:trace contextRef="#ctx0" brushRef="#br0" timeOffset="650548.21">8462 14403 106,'0'0'103,"0"0"2,0 0 2,0 0-60,-2-22-9,2 22-7,31-9-8,-7 6-5,5-1-8,12 2-7,1 4-7,5-6-13,9 8-18,-11-11-31,6 7-45,-11-4-2,-2 6 1,-11-2-1</inkml:trace>
          <inkml:trace contextRef="#ctx0" brushRef="#br0" timeOffset="651273.0642">8542 14714 122,'0'0'110,"-22"-5"1,22 5 3,0 0-61,0 0-9,0 0-9,0 0-10,0 0-8,27 0-4,-1-4-6,10 4-2,9-5-4,4-2-11,14 7-15,-12-13-32,9 13-61,-6-7-3,-3 7-1,-10-4-5</inkml:trace>
        </inkml:traceGroup>
        <inkml:traceGroup>
          <inkml:annotationXML>
            <emma:emma xmlns:emma="http://www.w3.org/2003/04/emma" version="1.0">
              <emma:interpretation id="{AD79F412-05F5-47AF-B8B1-C971914F3A6F}" emma:medium="tactile" emma:mode="ink">
                <msink:context xmlns:msink="http://schemas.microsoft.com/ink/2010/main" type="inkWord" rotatedBoundingBox="13534,14817 17071,14613 17135,15733 13598,15936"/>
              </emma:interpretation>
              <emma:one-of disjunction-type="recognition" id="oneOf30">
                <emma:interpretation id="interp150" emma:lang="en-US" emma:confidence="0">
                  <emma:literal>ane-mt.-tanks</emma:literal>
                </emma:interpretation>
                <emma:interpretation id="interp151" emma:lang="en-US" emma:confidence="0">
                  <emma:literal>ane-mt.-tasks</emma:literal>
                </emma:interpretation>
                <emma:interpretation id="interp152" emma:lang="en-US" emma:confidence="0">
                  <emma:literal>ane-mt.-tank,</emma:literal>
                </emma:interpretation>
                <emma:interpretation id="interp153" emma:lang="en-US" emma:confidence="0">
                  <emma:literal>anXn+..=+a,xs</emma:literal>
                </emma:interpretation>
                <emma:interpretation id="interp154" emma:lang="en-US" emma:confidence="0">
                  <emma:literal>any-mt.-tanks</emma:literal>
                </emma:interpretation>
              </emma:one-of>
            </emma:emma>
          </inkml:annotationXML>
          <inkml:trace contextRef="#ctx0" brushRef="#br0" timeOffset="441043.8511">10404 14298 32,'0'-24'77,"-12"-10"0,1 7 2,-6 3-53,-8-5 2,-1 8 1,-12-3-1,-2 17 1,-10-2 0,-3 20-1,-11 5-3,9 18-3,-8 8-4,10 14-6,7 7-3,12 1-2,11 1-4,18-6 0,16-10-2,14-11 0,15-16-3,13-20-1,13-15 0,-1-18 0,5-10 1,-4-6-1,-9-4 0,-11-3 1,-10 7 2,-13 7 1,-12 11 4,-11 29 0,0 0 4,0 0 2,-19 13 0,17 21 1,2 6-1,10 9-1,5 1-5,13-1-7,7 0-17,1-18-26,17-2-69,-4-15-5,6-5 1,-7-16-4</inkml:trace>
          <inkml:trace contextRef="#ctx0" brushRef="#br0" timeOffset="441559.4947">10869 14694 152,'0'0'108,"-6"-22"-2,6 22 3,4-43-75,9 21-4,-3-12-9,7 8-5,0-6 0,2 3-4,0 2-2,2 9-3,-2 7-1,0 11-1,-19 0-2,26 27 1,-20 2-2,-2 11 0,-4 3-1,-2 2 1,-2-5-2,2-7 0,0-8 0,2-25-1,0 0 0,19-13 0,-2-14 1,0-9-2,4-6 2,2-3-1,4 5 0,-1 6 0,1 16 0,-3 9 0,-3 18 0,-4 11-6,6 20-18,-15 1-63,7 10-29,-2-2-4,6-6-1</inkml:trace>
          <inkml:trace contextRef="#ctx0" brushRef="#br0" timeOffset="442012.6496">11628 14215 147,'0'0'115,"0"-29"5,0 29-2,0 0-67,36 21-10,-17-1-11,15 20-10,8 2-6,9 12-5,4 4-7,2 0-5,4 1-8,-6-8-5,4 0-11,-17-19-15,1 4-36,-20-19-44,-4-1 3,-19-16-1,0 0 8</inkml:trace>
          <inkml:trace contextRef="#ctx0" brushRef="#br0" timeOffset="442215.7772">11799 14804 166,'0'0'116,"-6"-43"-2,14 10 2,7-19-78,17 3-12,-3-16-9,11-2-12,3-5-10,-1-4-21,9 16-29,-9-5-58,-4 11-4,-6 3 0,2 9-1</inkml:trace>
          <inkml:trace contextRef="#ctx0" brushRef="#br0" timeOffset="442731.428">12404 13896 105,'-11'20'106,"11"-20"-1,0 0 3,0 0-63,0 0-16,32-27-8,-18 4-8,5 3-3,3-4-4,-3-3-3,2 0-3,0 5 5,-21 22-2,34-25 4,-34 25 0,27 9 0,-27-9 1,17 47 0,-13-11 1,-2 9-5,1-7 1,-1 4-2,0-11-2,4-6 0,-6-25-1,19 16 1,-19-16-1,28-23 0,-9-1 1,0-3-1,-2 0 0,2 2-1,-3 5 1,-16 20 0,30-13 0,-30 13 0,17 31 1,-13 0-3,0 12-13,-6-5-32,7 11-69,-1-9 0,6-2-5,1-15-2</inkml:trace>
          <inkml:trace contextRef="#ctx0" brushRef="#br0" timeOffset="443231.4576">12862 14607 224,'0'0'119,"0"0"-5,32-7-2,-9-2-90,17 9-7,2-2-14,5-2-11,8 6-18,-4-11-24,6 7-59,-7-10-4,-5 3-1,-9-8-1</inkml:trace>
          <inkml:trace contextRef="#ctx0" brushRef="#br0" timeOffset="443512.7167">13162 14332 195,'-15'36'118,"9"-3"-1,-2 1-2,5 10-82,-3 1-14,8 7-12,7-1-16,-3-8-15,17 6-30,-6-16-61,13-6 1,-3-11-5,5-7 3</inkml:trace>
        </inkml:traceGroup>
        <inkml:traceGroup>
          <inkml:annotationXML>
            <emma:emma xmlns:emma="http://www.w3.org/2003/04/emma" version="1.0">
              <emma:interpretation id="{591DC612-CFAD-437E-A41F-F8D196B43797}" emma:medium="tactile" emma:mode="ink">
                <msink:context xmlns:msink="http://schemas.microsoft.com/ink/2010/main" type="inkWord" rotatedBoundingBox="17698,15332 18632,15352 18629,15457 17695,15438"/>
              </emma:interpretation>
            </emma:emma>
          </inkml:annotationXML>
          <inkml:trace contextRef="#ctx0" brushRef="#br0" timeOffset="443793.9818">13915 14504 232,'0'0'113,"21"-11"-11,-21 11-31,23 0-136,-23 0-38,25-2-7,-25 2-4</inkml:trace>
          <inkml:trace contextRef="#ctx0" brushRef="#br0" timeOffset="443981.496">14206 14479 250,'0'0'122,"0"0"-2,11-24-9,-11 24-114,19 2-45,-19-2-67,34 7-3,-34-7-3,38 9-2</inkml:trace>
          <inkml:trace contextRef="#ctx0" brushRef="#br0" timeOffset="444247.1272">14557 14500 201,'0'0'114,"0"0"-3,21 0-16,-21 0-112,0 0-82,21-9-7,-21 9-6,28-12-3</inkml:trace>
          <inkml:trace contextRef="#ctx0" brushRef="#br0" timeOffset="444262.7544">14777 14428 254,'0'0'126,"0"0"-2,0 0-3,0 0-99,21-11-16,-21 11-35,0 0-89,32 6-5,-32-6-3,21 0-3</inkml:trace>
        </inkml:traceGroup>
        <inkml:traceGroup>
          <inkml:annotationXML>
            <emma:emma xmlns:emma="http://www.w3.org/2003/04/emma" version="1.0">
              <emma:interpretation id="{E0544F27-2066-4CAF-A892-A127C1847B8F}" emma:medium="tactile" emma:mode="ink">
                <msink:context xmlns:msink="http://schemas.microsoft.com/ink/2010/main" type="inkWord" rotatedBoundingBox="19260,14882 22017,14939 21997,15885 19241,15828"/>
              </emma:interpretation>
            </emma:emma>
          </inkml:annotationXML>
          <inkml:trace contextRef="#ctx0" brushRef="#br0" timeOffset="444731.5264">15468 14520 194,'27'-14'123,"1"1"-3,8 2-1,-5-9-78,14 13-22,-5-2-12,4-2-21,5 11-30,-11-9-70,2-2-3,-8-3-2,-5-2-1</inkml:trace>
          <inkml:trace contextRef="#ctx0" brushRef="#br0" timeOffset="444965.9133">15675 14224 227,'-17'38'124,"9"-4"-3,1 17 0,-1 3-92,8 15-19,4 8-25,0-13-74,15 6-27,2-17-5,9-12-3</inkml:trace>
          <inkml:trace contextRef="#ctx0" brushRef="#br0" timeOffset="445637.8225">16757 14262 137,'13'-20'95,"-1"0"0,-5-7-3,-7-4-74,0 2-3,-9-5-4,-1 8-4,-9-1-1,-9 7 0,-6 8-1,-4 12 3,-8 9 0,-3 16 2,-8 11-2,0 13 3,-4 16-1,8 11 3,2 0-4,13 0-1,13-7-4,12-11 0,17-15-2,15-16 0,15-23-2,8-19-2,9-10 1,0-15-1,2-5 3,-7 0-4,-6 1 4,-8 8-1,-9 2 4,-23 34 1,26-24 6,-26 24-2,8 26 1,1 4 1,-3 8-2,13 4 1,2 5-7,13-7-10,6 10-25,0-17-61,7-2-24,-3-10-3,3-10-1</inkml:trace>
          <inkml:trace contextRef="#ctx0" brushRef="#br0" timeOffset="445856.5833">17112 14692 198,'0'0'121,"21"40"3,-27-17-4,4 12-51,-7-1-53,3 2-21,6 8-46,-4-21-69,4-23 3,0 0-8,27 2 2</inkml:trace>
          <inkml:trace contextRef="#ctx0" brushRef="#br0" timeOffset="446137.8466">17490 13990 228,'0'0'123,"2"42"1,11-4-1,-7-2-81,20 13-10,-5-2-16,11 4-9,-1 1-9,1-10-7,8 5-18,-17-20-26,11 5-69,-11-10-3,-4 0 0,-19-22 0</inkml:trace>
          <inkml:trace contextRef="#ctx0" brushRef="#br0" timeOffset="446325.3559">17511 14620 259,'0'-35'123,"15"-8"0,2-15-5,15 2-91,-5-9-8,9 0-16,6 9-15,-6-4-24,9 20-55,-14 6-30,1 9-1,-9 8-3</inkml:trace>
          <inkml:trace contextRef="#ctx0" brushRef="#br0" timeOffset="446825.3807">18086 14625 144,'0'0'105,"19"-36"1,-10 11-1,-3 1-64,-2-10-14,5 12-4,-9-3-7,0 25 1,0-22 0,0 22-1,0 0-2,-13 38 0,5-13-3,5 10-1,1 1-3,4 2-2,5 2-3,1-4-1,7 0-1,4-5-2,-2-4 0,0-2 0,-2-5-1,-15-20 1,12 31-2,-12-31 2,-21 20-1,-2-13 3,-7 0 1,1-3 0,-3 1 2,5-5 2,1-2 1,26 2 1,-29-5 1,29 5-1,0 0-1,0 0-2,19-18-3,-19 18-9,42-4-23,-42 4-82,46-14-10,-18 3-7,4 0 2</inkml:trace>
        </inkml:traceGroup>
        <inkml:traceGroup>
          <inkml:annotationXML>
            <emma:emma xmlns:emma="http://www.w3.org/2003/04/emma" version="1.0">
              <emma:interpretation id="{C6EDEA16-9EDC-43BD-A361-E41E08D7C4E5}" emma:medium="tactile" emma:mode="ink">
                <msink:context xmlns:msink="http://schemas.microsoft.com/ink/2010/main" type="inkWord" rotatedBoundingBox="22462,14842 25057,14896 25033,16044 22438,15990"/>
              </emma:interpretation>
              <emma:one-of disjunction-type="recognition" id="oneOf31">
                <emma:interpretation id="interp155" emma:lang="en-US" emma:confidence="0">
                  <emma:literal>the,</emma:literal>
                </emma:interpretation>
                <emma:interpretation id="interp156" emma:lang="en-US" emma:confidence="0">
                  <emma:literal>than,</emma:literal>
                </emma:interpretation>
                <emma:interpretation id="interp157" emma:lang="en-US" emma:confidence="0">
                  <emma:literal>tae,</emma:literal>
                </emma:interpretation>
                <emma:interpretation id="interp158" emma:lang="en-US" emma:confidence="0">
                  <emma:literal>+ao,</emma:literal>
                </emma:interpretation>
                <emma:interpretation id="interp159" emma:lang="en-US" emma:confidence="0">
                  <emma:literal>+Ao,</emma:literal>
                </emma:interpretation>
              </emma:one-of>
            </emma:emma>
          </inkml:annotationXML>
          <inkml:trace contextRef="#ctx0" brushRef="#br0" timeOffset="447450.4104">18672 14361 186,'0'0'119,"0"0"3,0 0 0,0 0-68,27-14-13,-27 14-12,38-2-10,-10 2-10,3 0-9,5 7-10,-4-7-18,19 16-34,-13-14-61,4 5-1,-8-10-3,-5 3 2</inkml:trace>
          <inkml:trace contextRef="#ctx0" brushRef="#br0" timeOffset="447669.1761">18830 14189 217,'-6'24'114,"4"-1"-1,2 15-2,-2 4-85,8 16-23,7 9-36,-1-4-72,16-5-4,6-9-6,1-11-2</inkml:trace>
          <inkml:trace contextRef="#ctx0" brushRef="#br0" timeOffset="448331.4765">19787 14215 119,'0'0'94,"15"-20"1,-6 0-3,1-7-65,-1 0-13,-3-8-1,0 3-8,-6-1 0,-6 4 0,-7 0 3,-6 11 2,-12 4 3,-5 19 2,-13 6 0,1 18-1,-7 9 0,2 18 1,0 2-3,13 12-1,6-1-5,17 0 0,13-8-4,14-10 1,14-13-1,7-15-2,12-17-1,3-17 0,3-14-2,-3-10-1,-4-6 0,-4-3-1,-6-1 1,-6 0 0,-10 12 3,-3 10 2,-13 23 4,0 0 4,0 0 1,0 0 1,2 52 0,5-8 0,3 1-3,11 7-2,9-5-11,4-7-14,12 7-34,1-23-64,8-8-4,0-11-3,-3-5 0</inkml:trace>
          <inkml:trace contextRef="#ctx0" brushRef="#br0" timeOffset="448950.0192">20517 14672 191,'0'0'113,"23"-38"-3,-15 9 0,-8-7-84,7 2-8,-12-6-9,-1 0-6,-13 4 2,-2 5 1,-13 8 2,-2 14 1,-6 14 1,0 13 3,-3 6-1,9 19 4,5-1-4,18 10-2,9-10-3,16-6-2,10-16-2,16-9-3,8-11-5,3-15-11,8 1-27,-17-17-80,6-5-1,-10-6-4,-6 1-1</inkml:trace>
          <inkml:trace contextRef="#ctx0" brushRef="#br0" timeOffset="451075.1299">21165 14746 113,'24'-9'101,"-24"9"6,25-7 1,-4 18-54,-21-11-7,21 38-7,-21-4-5,2 15-14,-12 0-10,-5 3-37,0 1-79,-8-10-8,0-12-4,-1-13-5</inkml:trace>
        </inkml:traceGroup>
        <inkml:traceGroup>
          <inkml:annotationXML>
            <emma:emma xmlns:emma="http://www.w3.org/2003/04/emma" version="1.0">
              <emma:interpretation id="{06A3CF59-F485-4CBC-A9B2-A9DD640DC7C5}" emma:medium="tactile" emma:mode="ink">
                <msink:context xmlns:msink="http://schemas.microsoft.com/ink/2010/main" type="inkWord" rotatedBoundingBox="26172,14718 30382,14806 30354,16165 26143,16077"/>
              </emma:interpretation>
              <emma:one-of disjunction-type="recognition" id="oneOf32">
                <emma:interpretation id="interp160" emma:lang="en-US" emma:confidence="0">
                  <emma:literal>ai</emma:literal>
                </emma:interpretation>
                <emma:interpretation id="interp161" emma:lang="en-US" emma:confidence="0">
                  <emma:literal>a,</emma:literal>
                </emma:interpretation>
                <emma:interpretation id="interp162" emma:lang="en-US" emma:confidence="0">
                  <emma:literal>a;</emma:literal>
                </emma:interpretation>
                <emma:interpretation id="interp163" emma:lang="en-US" emma:confidence="0">
                  <emma:literal>a.</emma:literal>
                </emma:interpretation>
                <emma:interpretation id="interp164" emma:lang="en-US" emma:confidence="0">
                  <emma:literal>Ai</emma:literal>
                </emma:interpretation>
              </emma:one-of>
            </emma:emma>
          </inkml:annotationXML>
          <inkml:trace contextRef="#ctx0" brushRef="#br0" timeOffset="451731.4142">22860 14368 127,'11'-43'95,"-3"-2"-2,-4-2 0,-6-2-74,2 9-1,-10 4-3,-1 11-2,-12 3 4,-2 18 1,-13 8 1,-7 23 1,-10 6-1,2 23 0,-8 12-3,6 10-3,0 0-6,15 3-1,13-14-2,18-7-1,13-20-2,20-19-2,14-24 0,10-21 1,9-17-1,0-8 0,3-9 0,-8-5 0,-1 3 1,-9 6 0,-12 14 1,-9 15 1,-21 25 2,19-6 1,-21 26 1,-4 25 1,-7 13-2,-2 11 2,3 7-4,5 3 0,9-6-7,7-10-8,18-9-16,1-30-21,20-6-68,-8-25-5,11-6 1,-6-14-3</inkml:trace>
          <inkml:trace contextRef="#ctx0" brushRef="#br0" timeOffset="452075.1745">23258 14721 127,'0'0'109,"0"0"6,0 0-8,0 0-49,0 0-8,-7 34-9,-10-12-9,13 23-8,-9-1-4,7 6-13,2-1-6,2-9-23,16 0-31,-14-40-72,30 27 0,-17-49-5,12-7-2</inkml:trace>
          <inkml:trace contextRef="#ctx0" brushRef="#br0" timeOffset="452262.6838">23334 14522 213,'0'0'123,"-22"-16"-4,22 16-6,0 0-98,0 0-114,0 0-10,-4 20-11,4-20-3</inkml:trace>
          <inkml:trace contextRef="#ctx0" brushRef="#br0" timeOffset="453200.2369">23680 14079 55,'0'0'96,"0"0"4,0 0 4,21 0-47,-21 0-8,0 0-10,-2 31-8,4-6-14,-2 8-33,-6 1-81,4 2-9,2-5-6,2-6-3</inkml:trace>
          <inkml:trace contextRef="#ctx0" brushRef="#br0" timeOffset="453731.5071">24130 14323 75,'-2'-20'96,"2"20"6,-8-25 2,-11 12-51,19 13-5,-34 2-10,34-2-3,-44 22-5,27 1-5,-7-3-7,10 9-3,1-7-5,7 5-3,6 0-2,6-2-2,5-3-1,8 0-1,2-2-1,2 3-1,2 1-2,1-1 1,-3 6-1,-6 0 0,-5 2 1,-7-2 1,-5-4-1,-9 0 1,-6-3 2,-10-4-2,-5 0-7,-5-12-22,3 6-84,-8-8-7,2 1 1,0-8-7</inkml:trace>
          <inkml:trace contextRef="#ctx0" brushRef="#br0" timeOffset="454340.9198">25102 14229 67,'19'-34'97,"-19"34"4,3-29 3,-3 29-47,-17-20-11,-4 11-5,2 16-7,-17-3-7,2 16-4,-15 3-4,3 17-3,-13 12-4,1 12-1,-1 6-4,9 8 0,9-2-1,16 2 0,14-4-4,18-11 1,20-14-2,20-13 1,14-11-4,5-12-2,8-4-11,-9-16-13,9 7-27,-23-18-67,-1 7 1,-20-9-6,-7 7 4</inkml:trace>
          <inkml:trace contextRef="#ctx0" brushRef="#br0" timeOffset="454637.802">24654 14723 222,'-21'-4'119,"21"4"5,0 0-39,30 2-40,-30-2-10,51-2-12,-13-5-7,10 3-10,5 1-18,-6-12-39,8 10-68,-9-6-6,-2 7 0,-12-5-5</inkml:trace>
          <inkml:trace contextRef="#ctx0" brushRef="#br0" timeOffset="456450.3911">25684 13900 141,'12'-36'111,"-12"36"-2,0 0 4,0 0-68,0 0-11,17 47-5,-17 0-12,4 20-3,-4 18-6,3 12-1,-6 8-6,3 2 1,-2-4-4,2-11 1,2-16-1,1-18 2,3-27-1,-6-31 1,0 0 0,25-7 1,-18-17 0,-3-7-1,-2 4 1,0 0-1,-4 7 1,2 20-1,-9-27 1,9 27 0,0 0 3,0 0 1,0 0 1,-6-22 0,6 22 2,23-41-1,-1 1 2,9-7-2,7-13 0,11-10 0,6-8 1,6 0-3,-2 2 0,0 4-2,-4 14-3,-10 9-4,-5 15-6,-17 9-16,0 28-22,-23-3-58,0 20-19,0-20 1,-19 45-3</inkml:trace>
          <inkml:trace contextRef="#ctx0" brushRef="#br0" timeOffset="456926.7458">25967 14529 74,'4'-25'109,"-4"25"5,4-20 4,-4 20-38,0 0-21,15-20-12,6 38-7,-21-18-10,49 44-5,-17-6-8,10 16-4,4 4-4,11 12-3,0 6-1,0 0-9,3 4-4,-14-13-14,5 7-24,-26-25-82,5-6-4,-20-23 0,-10-20-6</inkml:trace>
        </inkml:traceGroup>
        <inkml:traceGroup>
          <inkml:annotationXML>
            <emma:emma xmlns:emma="http://www.w3.org/2003/04/emma" version="1.0">
              <emma:interpretation id="{8F60C420-1F70-4D43-BA2B-59A009D7A8E3}" emma:medium="tactile" emma:mode="ink">
                <msink:context xmlns:msink="http://schemas.microsoft.com/ink/2010/main" type="inkWord" rotatedBoundingBox="31059,16055 31722,16069 31708,16783 31044,16769"/>
              </emma:interpretation>
              <emma:one-of disjunction-type="recognition" id="oneOf33">
                <emma:interpretation id="interp165" emma:lang="en-US" emma:confidence="0">
                  <emma:literal>K:</emma:literal>
                </emma:interpretation>
                <emma:interpretation id="interp166" emma:lang="en-US" emma:confidence="0">
                  <emma:literal>k:</emma:literal>
                </emma:interpretation>
                <emma:interpretation id="interp167" emma:lang="en-US" emma:confidence="0">
                  <emma:literal>'K</emma:literal>
                </emma:interpretation>
                <emma:interpretation id="interp168" emma:lang="en-US" emma:confidence="0">
                  <emma:literal>DK</emma:literal>
                </emma:interpretation>
                <emma:interpretation id="interp169" emma:lang="en-US" emma:confidence="0">
                  <emma:literal>=K</emma:literal>
                </emma:interpretation>
              </emma:one-of>
            </emma:emma>
          </inkml:annotationXML>
          <inkml:trace contextRef="#ctx1" brushRef="#br2" timeOffset="78719.0451">27927 15135,'0'0,"0"0,0 0,0 0</inkml:trace>
          <inkml:trace contextRef="#ctx1" brushRef="#br1" timeOffset="16331.4783">27264 15821,'0'0,"0"0,0 0,0 0</inkml:trace>
        </inkml:traceGroup>
      </inkml:traceGroup>
    </inkml:traceGroup>
    <inkml:traceGroup>
      <inkml:annotationXML>
        <emma:emma xmlns:emma="http://www.w3.org/2003/04/emma" version="1.0">
          <emma:interpretation id="{97687977-814A-45D3-B533-48114D19694A}" emma:medium="tactile" emma:mode="ink">
            <msink:context xmlns:msink="http://schemas.microsoft.com/ink/2010/main" type="paragraph" rotatedBoundingBox="668,16137 29068,16338 29045,19481 646,1928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B1685B9-22BF-4803-8015-17F004B352EB}" emma:medium="tactile" emma:mode="ink">
              <msink:context xmlns:msink="http://schemas.microsoft.com/ink/2010/main" type="line" rotatedBoundingBox="668,16137 29068,16338 29055,18084 656,17882"/>
            </emma:interpretation>
          </emma:emma>
        </inkml:annotationXML>
        <inkml:traceGroup>
          <inkml:annotationXML>
            <emma:emma xmlns:emma="http://www.w3.org/2003/04/emma" version="1.0">
              <emma:interpretation id="{48097381-F55D-4E53-BB39-F18E6225EB75}" emma:medium="tactile" emma:mode="ink">
                <msink:context xmlns:msink="http://schemas.microsoft.com/ink/2010/main" type="inkWord" rotatedBoundingBox="668,16137 6813,16180 6804,17480 659,17436"/>
              </emma:interpretation>
              <emma:one-of disjunction-type="recognition" id="oneOf34">
                <emma:interpretation id="interp170" emma:lang="en-US" emma:confidence="1">
                  <emma:literal>-Return</emma:literal>
                </emma:interpretation>
                <emma:interpretation id="interp171" emma:lang="en-US" emma:confidence="0">
                  <emma:literal>•Return</emma:literal>
                </emma:interpretation>
                <emma:interpretation id="interp172" emma:lang="en-US" emma:confidence="0">
                  <emma:literal>-Returns</emma:literal>
                </emma:interpretation>
                <emma:interpretation id="interp173" emma:lang="en-US" emma:confidence="0">
                  <emma:literal>-Retaken</emma:literal>
                </emma:interpretation>
                <emma:interpretation id="interp174" emma:lang="en-US" emma:confidence="0">
                  <emma:literal>-Retrain</emma:literal>
                </emma:interpretation>
              </emma:one-of>
            </emma:emma>
          </inkml:annotationXML>
          <inkml:trace contextRef="#ctx0" brushRef="#br0" timeOffset="464468.5196">-2026 15948 48,'2'-82'101,"11"-3"0,8 6 4,9-8-55,12 18-12,2-10-8,16 15-2,1 1-10,13 11-4,0 12-2,8 16-4,-2 15-3,-6 20-2,-10 22-4,-13 19-2,-16 24-4,-24 7-8,-15 8 1,-24-3-6,-8-1 1,-14-18-3,3-11 3,-4-22 2,9-13 8,6-19 8,11-8 3,25 4 6,-30-25 5,30 25 3,0 0 4,0 0 0,7 20 0,7 20-2,-1 5 0,15 13-2,3 5-3,16 6-3,10-6-3,15-9-1,8-16-4,9-20-1,2-18-1,0-21-1,-7-17-2,-12-15-2,-11-8-2,-19-8-3,-10 6 0,-19 1-2,-11 8 2,-13 7-1,-6 11 3,-6 9 3,-8 12 5,-1 15 4,0 11 4,5 18 2,1 13-1,9 17 2,9 8-2,12 11-6,17 7-17,5-13-38,26 4-64,6-16-5,11-15-3,12-25-4</inkml:trace>
          <inkml:trace contextRef="#ctx0" brushRef="#br0" timeOffset="463890.3657">-1888 15772 84,'19'4'102,"-15"23"2,0 22-3,0 9-76,5 23-7,-1 8-11,-1 1-14,7 6-19,-12-20-29,5-9-44,-9-22-2,-11-20 0,13-25 50</inkml:trace>
          <inkml:trace contextRef="#ctx0" brushRef="#br0" timeOffset="465124.7967">-312 15722 148,'0'0'115,"30"-35"-2,3 28-1,8-4-82,24 11-9,1 2-18,10-2-20,8 11-34,-8-11-61,0 0-2,-6-4-3,-9 6-1</inkml:trace>
          <inkml:trace contextRef="#ctx0" brushRef="#br0" timeOffset="464937.2862">-105 15646 51,'0'0'106,"0"0"6,0 0 2,-4 25-63,-5 13-7,16 29-7,-11 11-10,10 23-12,7 9-14,-1-7-23,16 0-18,-11-30-29,10-12-45,-6-37-3,5-26-1,-14-31 41</inkml:trace>
          <inkml:trace contextRef="#ctx0" brushRef="#br0" timeOffset="465515.4401">432 15846 103,'-13'42'110,"9"-6"6,4 22-3,-2 2-68,12 25-11,-1-4-11,14 4-6,5-16-4,10-8-1,4-26-5,7-23-2,-1-26-1,3-24-3,-7-15-2,-10-19-9,-2 3-9,-20-12-27,3 16-71,-15 3-1,-4 17-4,-9 9 1</inkml:trace>
          <inkml:trace contextRef="#ctx0" brushRef="#br0" timeOffset="466312.3609">1017 16458 102,'0'25'111,"0"-25"-3,26 20 2,-3-33-77,17-5-8,-2-20-6,9-7-8,-5-11-3,-2-9-7,-4-4-2,-7-3-6,-10 5 0,-8 5-3,-7 12 1,-12 8-2,-1 15 2,-10 9 1,0 14 3,-4 10 4,0 10 2,4 6 3,4 3 1,11 6 1,8-2-1,11-2 1,12-4-1,9-5-2,11-7-3,1-7-2,5-4-2,-2-9-2,-5-4 0,-6-3-5,-6-2-1,-13-6-3,-21 24 2,24-41 1,-24 41 1,-7-29 5,7 29 6,-29-9 7,3 14 6,3 15 6,-9 0 2,7 20 4,-7 1 1,13 15 0,-2 2-6,15 7-2,6-3-6,15 1-3,10-9-7,13-14-11,19-7-22,0-24-85,15-4-4,-4-21-2,1-4-3</inkml:trace>
          <inkml:trace contextRef="#ctx0" brushRef="#br0" timeOffset="466995.5349">2059 16488 106,'8'-38'102,"5"-9"3,4-12-40,8 10-23,-6-13-3,15 10-8,-6-2-5,10 16-8,-7 7-3,5 13-2,-6 11-2,2 19-1,-7 12-3,-4 21-1,-8 11-1,-3 13-1,-5 1-4,-3 1 1,2-10-2,-2-17 0,7-15 0,-9-29-1,27-13 1,-4-25 0,3-18 0,5-11-1,5-5 3,2-4-2,2 7 2,-2 13-1,1 16 2,-1 20 2,-7 26-1,-1 23 2,-9 18-2,-2 16 0,0 15-11,-6-2-23,14 7-86,-10-18-6,6-9-2,3-20-4</inkml:trace>
          <inkml:trace contextRef="#ctx0" brushRef="#br0" timeOffset="463202.8262">-3082 16067 95,'-24'-9'113,"24"9"-1,0 0 0,0 0-74,-12-36-5,12 36-6,19-24-12,4 10-5,7 5-5,10 3-4,6 8-11,-1-2-33,10 13-70,-5-2-2,1 5-6,-15-7-5</inkml:trace>
        </inkml:traceGroup>
        <inkml:traceGroup>
          <inkml:annotationXML>
            <emma:emma xmlns:emma="http://www.w3.org/2003/04/emma" version="1.0">
              <emma:interpretation id="{4CFEAC45-C0EC-4AA6-BA39-F439BBDBD762}" emma:medium="tactile" emma:mode="ink">
                <msink:context xmlns:msink="http://schemas.microsoft.com/ink/2010/main" type="inkWord" rotatedBoundingBox="8238,16811 10571,16827 10566,17510 8233,17494"/>
              </emma:interpretation>
              <emma:one-of disjunction-type="recognition" id="oneOf35">
                <emma:interpretation id="interp175" emma:lang="en-US" emma:confidence="1">
                  <emma:literal>new</emma:literal>
                </emma:interpretation>
                <emma:interpretation id="interp176" emma:lang="en-US" emma:confidence="0">
                  <emma:literal>mew</emma:literal>
                </emma:interpretation>
                <emma:interpretation id="interp177" emma:lang="en-US" emma:confidence="0">
                  <emma:literal>news</emma:literal>
                </emma:interpretation>
                <emma:interpretation id="interp178" emma:lang="en-US" emma:confidence="0">
                  <emma:literal>view</emma:literal>
                </emma:interpretation>
                <emma:interpretation id="interp179" emma:lang="en-US" emma:confidence="0">
                  <emma:literal>maw</emma:literal>
                </emma:interpretation>
              </emma:one-of>
            </emma:emma>
          </inkml:annotationXML>
          <inkml:trace contextRef="#ctx0" brushRef="#br0" timeOffset="468529.1614">4464 16528 110,'0'0'98,"-11"-49"1,22 11-4,6-7-76,2-9-3,12 0-3,1-4-5,4 5-3,0 1 0,2 12-4,-2 9 0,-2 10 0,-5 21 1,-7 18 0,-8 16 1,-1 17-1,-7 12 0,-1 9 1,-3-1-2,2-2 0,0-10-4,5-15 0,3-19-5,-12-25 1,36-11-1,-15-25 0,0-6 1,1-14 0,1-3 2,-4-3-1,2 8 5,-4 9 2,-2 12 3,-15 33 2,21-16 2,-11 36 2,-5 12 2,3 15 3,-2 6-1,9 10 1,2-5-3,11 2-1,7-17-3,8-9-1,5-17-4,5-19-4,2-16-2,-4-17-2,0-10-2,-13-16-4,-5 3-2,-11-9-4,-3 7 3,-13 4 1,-2 9 1,-10 7 2,-1 8 4,-5 12 5,12 20 7,-32-16 4,11 21 3,2 17 3,-4 7 2,8 16 2,-6 7-2,10 12-1,1 4-3,10 3-2,4-4-4,11-9-1,10-11-3,9-15-4,10-19-2,5-17-3,4-19-4,-5-15-2,3-9-4,-11-13-5,0-1-1,-12-6 0,-5 11 4,-15 0 3,1 16 9,-9 7 4,-6 13 8,6 20 7,-26 2 5,16 20 2,-9 7-1,10 16-1,-4 4-5,13 9 0,3 0-5,11-2-3,10-9-3,3-6-1,9-12-3,4-18 0,2-18-1,-1-15-1,-3-14 0,-7-9-2,-1-6 1,-9-3-1,-6 0 3,-5 5 0,-5 9 3,-5 13 1,0 27 3,-9-22 3,9 22 1,-17 31 1,11 0 0,4 12-1,4 6-1,11 5-1,8 2-4,10-3 1,14-8-4,5-7 2,10-9-3,5-15 1,3-19-1,-5-13-1,-2-17 1,-8-10-2,-15-9 2,-12-6-1,-14-3 1,-12 0 0,-12 1 0,-14 8-5,-7 7-8,-16-2-20,13 18-83,-10 2-2,7 8-6,1 3-2</inkml:trace>
        </inkml:traceGroup>
        <inkml:traceGroup>
          <inkml:annotationXML>
            <emma:emma xmlns:emma="http://www.w3.org/2003/04/emma" version="1.0">
              <emma:interpretation id="{A5459730-22A3-452B-9B95-1F64659D22CB}" emma:medium="tactile" emma:mode="ink">
                <msink:context xmlns:msink="http://schemas.microsoft.com/ink/2010/main" type="inkWord" rotatedBoundingBox="11483,16618 15956,16650 15949,17630 11476,17599"/>
              </emma:interpretation>
              <emma:one-of disjunction-type="recognition" id="oneOf36">
                <emma:interpretation id="interp180" emma:lang="en-US" emma:confidence="1">
                  <emma:literal>ordered</emma:literal>
                </emma:interpretation>
                <emma:interpretation id="interp181" emma:lang="en-US" emma:confidence="0">
                  <emma:literal>orated</emma:literal>
                </emma:interpretation>
                <emma:interpretation id="interp182" emma:lang="en-US" emma:confidence="0">
                  <emma:literal>orderer</emma:literal>
                </emma:interpretation>
                <emma:interpretation id="interp183" emma:lang="en-US" emma:confidence="0">
                  <emma:literal>orderers</emma:literal>
                </emma:interpretation>
                <emma:interpretation id="interp184" emma:lang="en-US" emma:confidence="0">
                  <emma:literal>orbed</emma:literal>
                </emma:interpretation>
              </emma:one-of>
            </emma:emma>
          </inkml:annotationXML>
          <inkml:trace contextRef="#ctx0" brushRef="#br0" timeOffset="469669.8432">8033 16340 6,'21'-22'67,"-8"-12"1,2 0-2,-11 1-50,-2-7-10,-4 6 2,-11-2 3,-2 12 3,-8-1 7,-4 18 6,-11 3 7,0 22 3,-13 2 0,9 20 1,-5 5-3,11 18-3,0-1-8,19 10-5,11-7-8,15-5-2,14-11-4,19-11-1,11-20-5,10-18-3,5-15-3,-3-21-5,5-9-6,-17-18-5,0 3 0,-22-9-2,-7 6 3,-20 0 2,-8 14 7,-15 7 6,-11 8 10,-6 16 8,-10 9 5,3 14 4,-5 4 1,12 13 3,0 0-2,15 10-2,8-3-4,17 4-2,15-10-5,17-1-2,13-6-5,12-10-6,9-6-4,4-9-5,2-4-2,-8-12-4,-3 5-1,-14-13-2,-9 6 3,-19-2 1,-6 4 5,-15 1 4,-2 24 6,-14-29 5,14 29 2,-28-3 4,28 3 1,-21 18 1,21-18-1,6 38 0,11-18-3,11 3-2,8-3-4,6-4-2,11-3-3,2-6-1,0-3 0,-5-8-1,-3-3 0,-11-2 2,-7-4 4,-10 4 3,-19 9 5,0 0 3,-19-18 6,-8 27 3,-11 2 2,0 13 2,-7 1-1,9 18-1,-2-1-5,15 14-1,11 0-6,20 2-5,19 3-16,9-15-29,21 1-76,5-17-6,14-10-1,0-20-3</inkml:trace>
          <inkml:trace contextRef="#ctx0" brushRef="#br0" timeOffset="471029.2924">9552 15781 153,'0'0'107,"0"0"4,22 33-3,-27-4-73,3 32-9,-4 4-8,6 15-7,0 5-4,8 0-2,5-4-6,4-14-2,6-9-3,0-25-3,5-15-5,-28-18-7,36-31-4,-32-9-5,-4 4-2,-17-11 1,-2 11 1,-21-4 4,0 15 10,-9 10 13,-4 8 13,3 20 11,-5 1 8,12 22 5,-3-3 1,21 21 2,1-5-6,24 11-6,7-6-8,20 0-4,13-9-5,15-10-3,11-12-4,10-14-1,2-16-3,0-18-3,3-10-3,-16-17-5,-4-2-4,-18-10-4,-5 3 3,-19-1-1,-5 12 3,-16 3 5,-8 16 6,-7 11 7,-9 13 10,3 16 4,-11 11 2,11 16 3,-8 9 0,14 13 1,2 0-5,13 7-2,10-9-5,13-5-1,15-15-3,13-9-2,8-18-4,6-16-3,5-11-3,-5-20-4,1-4-2,-12-16-6,-5 4-2,-20-11-3,1 7 5,-20 0 0,-3 6 7,-12 10 4,-5 6 6,-3 14 6,-6 4 7,21 18 3,-38 2 0,38-2 2,-19 34-3,23-8-1,4 3-2,13 3-3,9-1-4,8-6-4,4-5-4,5-7-3,4-8-6,-7-12-4,4 0-4,-12-13-4,-2 2 2,-15-9 1,0 7 3,-17-2 5,-2 22 10,-14-25 9,-10 19 10,1 17 8,-13-2 3,9 18 4,-13 2 2,14 18 0,-3-3-5,16 17-4,4-8-7,16 3-2,14-4-6,15-5-2,12-11-4,12-16-3,9-9-4,3-18-3,11-6-3,-12-23-5,3 0-6,-12-20-7,-5 5 1,-17-16 2,-6 9 5,-13-5 11,-15 9 9,-10 12 8,-17 4 16,-4 22 8,-16 5 5,3 29 1,-10 0-1,8 29-6,-5 0-7,20 18-4,10-3-7,15 5-4,19-2-8,17-9-9,23 2-31,0-22-83,22-9-1,1-18-5,9-14-1</inkml:trace>
          <inkml:trace contextRef="#ctx0" brushRef="#br0" timeOffset="471654.3161">11839 15714 148,'-11'55'113,"1"15"0,6 19-1,-3 1-71,22 22-9,-4-14-10,16 0-8,3-13-8,3-17-6,3-21-7,-4-27-2,-2-18-7,-11-27-5,-7-4-2,-18-18-3,-5 3 3,-22-6 1,-8 10 6,-16 4 7,-8 12 15,-5 17 9,-6 2 9,11 23 4,-1 3 1,24 19 3,6 0-4,27 14-3,16-3-8,22 5-4,20-7-7,19-8-6,16-10-18,1-24-41,16-7-60,-6-18-4,0-9-2,-14-13-4</inkml:trace>
        </inkml:traceGroup>
        <inkml:traceGroup>
          <inkml:annotationXML>
            <emma:emma xmlns:emma="http://www.w3.org/2003/04/emma" version="1.0">
              <emma:interpretation id="{4DA8E31E-3983-4E67-A523-19A35BF3F5AD}" emma:medium="tactile" emma:mode="ink">
                <msink:context xmlns:msink="http://schemas.microsoft.com/ink/2010/main" type="inkWord" rotatedBoundingBox="16976,16571 20388,16596 20378,18022 16965,17998"/>
              </emma:interpretation>
              <emma:one-of disjunction-type="recognition" id="oneOf37">
                <emma:interpretation id="interp185" emma:lang="en-US" emma:confidence="1">
                  <emma:literal>field</emma:literal>
                </emma:interpretation>
                <emma:interpretation id="interp186" emma:lang="en-US" emma:confidence="0">
                  <emma:literal>fiend</emma:literal>
                </emma:interpretation>
                <emma:interpretation id="interp187" emma:lang="en-US" emma:confidence="0">
                  <emma:literal>fields</emma:literal>
                </emma:interpretation>
                <emma:interpretation id="interp188" emma:lang="en-US" emma:confidence="0">
                  <emma:literal>filed</emma:literal>
                </emma:interpretation>
                <emma:interpretation id="interp189" emma:lang="en-US" emma:confidence="0">
                  <emma:literal>fried</emma:literal>
                </emma:interpretation>
              </emma:one-of>
            </emma:emma>
          </inkml:annotationXML>
          <inkml:trace contextRef="#ctx0" brushRef="#br0" timeOffset="472544.9916">13426 16470 90,'42'-61'86,"7"-4"-2,-11-15-2,0-3-68,-9 3-13,-7-1 2,-5 5-1,-15 9-2,-9 4-1,-14 7-1,-6 9 8,-11 7 5,-3 18 10,-11 13 3,-1 27 3,-8 8 3,12 35 4,-4 17 2,19 36-4,7 16-7,18 22-7,16 2-6,20 3-3,13-9-1,13-16-7,8-23-1,3-28-6,-3-30-3,-12-35-9,-5-21-12,-27-33-2,-4-6-6,-26-21 5,-10 0-4,-22-16 8,-1 10 5,-13 1 13,-3 8 21,12 17 9,-5 7 6,17 20 5,6 5 2,32 13 1,-8 29-3,33 4-5,9-4-9,19 7-4,12-7-3,9-6-4,8-12-2,1-11-2,-1-16-1,-6-8-1,-6-14 1,-9-7-1,-14-4 0,-13 2 1,-11 0 2,-12 11 4,-11 2 2,0 34 3,-24-24 1,24 24 2,-29 29 1,22 9 1,7 7-4,15 11-2,17 6-5,14 1-4,18-1-16,3-19-26,18-5-85,-11-22-5,0-16 0,-15-25-4</inkml:trace>
          <inkml:trace contextRef="#ctx0" brushRef="#br0" timeOffset="472732.4948">14366 15928 230,'0'0'111,"-23"-15"-18,23 15-30,17 38-153,-4-14-15,8 5-2,0 0-7</inkml:trace>
          <inkml:trace contextRef="#ctx0" brushRef="#br0" timeOffset="473498.1616">14578 16740 155,'27'-31'95,"7"6"-3,0-6-4,2-7-78,8-2-10,0-3-8,-1-8-14,-3 8-3,-11-6-4,-7 9 2,-14 0 2,-4 13 7,-10 7 11,6 20 13,-32-9 16,5 18 10,-1 20 7,-10 2 4,13 18 4,-9-2-1,17 18-5,4-7-8,22 9-6,8-15-9,23-1-2,15-17-6,19-14-4,17-18-2,10-17-4,3-19-1,-1-20-4,1-13-3,-13-13-6,-7-3-2,-20-11-6,-9 9 0,-20-5 0,-5 12 2,-17 4 3,-7 12 7,-8 8 5,-11 7 9,-6 16 6,-15 4 8,-1 20 2,-18 12 4,0 21 1,-8 15-1,6 24-1,0 11-3,15 20-2,12 7-7,24 6-1,19-1-11,21-12-7,23-7-18,2-28-20,30-8-50,-7-32-29,7-19 2,-10-31-2</inkml:trace>
          <inkml:trace contextRef="#ctx0" brushRef="#br0" timeOffset="473904.4275">16406 15722 259,'-11'45'124,"3"16"-2,-7 10 0,8 30-89,-3 0-10,12 10-7,0 1-10,13-7-1,2-13-7,4-16 0,6-18-5,-1-26-6,1-17-8,-27-15-10,36-31-5,-40-9-1,2 2 6,-26-12 4,-6 8 9,-16-1 13,-14 8 16,1 19 15,-11 0 10,6 28 2,-3-4-3,22 26 0,2 0-7,28 15-6,15-2-9,21 6-4,17-3-5,23-8-5,19-2-18,4-26-51,22-3-54,-5-18-7,0-13-1,-8-18-5</inkml:trace>
        </inkml:traceGroup>
        <inkml:traceGroup>
          <inkml:annotationXML>
            <emma:emma xmlns:emma="http://www.w3.org/2003/04/emma" version="1.0">
              <emma:interpretation id="{8411DF15-7B68-4EEE-A74D-9AAAD51CE996}" emma:medium="tactile" emma:mode="ink">
                <msink:context xmlns:msink="http://schemas.microsoft.com/ink/2010/main" type="inkWord" rotatedBoundingBox="21219,16590 24529,16607 24523,17902 21213,17885"/>
              </emma:interpretation>
              <emma:one-of disjunction-type="recognition" id="oneOf38">
                <emma:interpretation id="interp190" emma:lang="en-US" emma:confidence="0">
                  <emma:literal>K(8)whoce</emma:literal>
                </emma:interpretation>
                <emma:interpretation id="interp191" emma:lang="en-US" emma:confidence="0">
                  <emma:literal>K (8) w here</emma:literal>
                </emma:interpretation>
                <emma:interpretation id="interp192" emma:lang="en-US" emma:confidence="0">
                  <emma:literal>K (8)whoce</emma:literal>
                </emma:interpretation>
                <emma:interpretation id="interp193" emma:lang="en-US" emma:confidence="0">
                  <emma:literal>K (8) where</emma:literal>
                </emma:interpretation>
                <emma:interpretation id="interp194" emma:lang="en-US" emma:confidence="0">
                  <emma:literal>K (0) w here</emma:literal>
                </emma:interpretation>
              </emma:one-of>
            </emma:emma>
          </inkml:annotationXML>
          <inkml:trace contextRef="#ctx0" brushRef="#br0" timeOffset="475420.1315">19068 15716 167,'0'0'114,"-42"2"-1,8 14 4,7 24-69,-22 0-4,13 25-13,-13 11-9,14 18-8,1 11-4,17 9-1,13 0-9,14-2-2,24 0-14,10-20-4,24-5-26,-2-33-68,14-14-7,-6-29 1,0-15-2</inkml:trace>
          <inkml:trace contextRef="#ctx0" brushRef="#br0" timeOffset="475951.4078">19284 15897 164,'0'0'118,"0"0"-2,29-11 3,-5 29-67,1-9-17,19 20-6,1 0-13,16 13-4,2 5-6,9 11 0,2 10-6,-2 3 2,-4 5-3,-5 2 1,-10 3-3,-13-3 2,-10-2-1,-16-4 1,-16-7 5,-13-7-3,-14-9 3,-11-11-3,-9-11 4,-4-18 1,-4-18-6,4-16 0,7-15-5,8-13 6,10-15-4,12-5 3,9-10-2,14 0-3,12 0 8,6 5-3,9 2 2,4 4-5,6 7 0,0 3-6,3 10-5,-7 1-12,7 17-20,-22-1-70,5 12-6,-9-4 2,-21 27-3</inkml:trace>
          <inkml:trace contextRef="#ctx0" brushRef="#br0" timeOffset="476217.042">20315 15671 177,'46'31'118,"12"19"-3,-6 5 3,16 24-77,-22 1-9,7 19-12,-13 6-8,-8 7-2,-11 0-13,-12-5-9,-5 5-36,-21-20-68,-4-12-4,-9-17-2,-3-14-3</inkml:trace>
          <inkml:trace contextRef="#ctx0" brushRef="#br0" timeOffset="474623.2119">17454 15881 124,'0'0'106,"0"0"1,0 0 5,6 20-52,-14 7-15,10 29-4,-11 7-13,9 24-5,-6 5-8,4 11-3,0-3-6,2-3 0,4-12-3,4-18 1,3-25-2,4-22 1,6-29-1,4-20 1,3-24 0,10-19-2,6-17 2,9-10-4,6-4 3,7 3-4,-1 8 0,-1 7-4,-1 20-3,-10 9-8,-7 29-9,-16 0-18,-1 30-49,-29-3-24,17 20-4,-23 0 4</inkml:trace>
          <inkml:trace contextRef="#ctx0" brushRef="#br0" timeOffset="474873.2291">17741 16349 217,'-21'31'121,"21"-31"1,8 43 1,-8-43-78,41 56-7,-8-23-11,20 10-10,2-1-10,9 1-10,7 4-22,-7-16-40,6 5-59,-9-16-6,0-4 1,-12-14-5</inkml:trace>
        </inkml:traceGroup>
        <inkml:traceGroup>
          <inkml:annotationXML>
            <emma:emma xmlns:emma="http://www.w3.org/2003/04/emma" version="1.0">
              <emma:interpretation id="{B01BF1CF-A4F7-439F-AD0C-1F27845FAE48}" emma:medium="tactile" emma:mode="ink">
                <msink:context xmlns:msink="http://schemas.microsoft.com/ink/2010/main" type="inkWord" rotatedBoundingBox="25679,16471 29066,16495 29059,17516 25671,17492"/>
              </emma:interpretation>
            </emma:emma>
          </inkml:annotationXML>
          <inkml:trace contextRef="#ctx0" brushRef="#br0" timeOffset="486331.0617">21915 16089 96,'0'0'98,"-21"18"1,21-18-2,0 47-51,2-18-31,8 14 4,-1-1-4,12 5-10,4-2-2,5-7-8,8-2-1,4-18-3,2-12 1,-1-15-7,1-11-4,-8-13 8,-2-7-2,-11-10 9,-8 1 1,-9 2 9,-10 0 3,-2 16 9,-13 4 4,19 27 2,-43-9 0,43 9 0,-40 43-3,32 1-3,1 3-2,18 11-9,8 1 1,17 1-7,17-9 1,10-6-6,11-11 4,4-14-6,5-13 2,-7-19-1,-2-12-3,-15-12 6,-15-9-4,-14-6 7,-13-3-4,-13 0 6,-15 3-6,-10 2 6,-8 2 0,-7 7-4,0 8-11,-4-1-29,8 15-62,2 0-6,30 18 0,-25-27-5</inkml:trace>
          <inkml:trace contextRef="#ctx0" brushRef="#br0" timeOffset="487127.9819">23121 15546 219,'13'44'114,"0"12"-1,1 23-3,-3 1-89,6 21 2,-2 0-13,2-3-5,0-9-1,-1-15-4,3-22-2,-2-25-1,4-23 0,-2-20 0,1-19 0,-4-15 0,1-6-2,-6-4 2,2 4 2,-5 14 1,-6 10 2,-2 32 2,0 0 2,0 0 0,-17 56 0,15-4 1,0 6 1,8 2-3,9-2 0,10-13-6,11-11 2,11-16-4,4-18 1,1-16-1,1-15-3,-4-10 0,-1-8-5,-9-5 1,-6 5-5,-9-4 4,-3 10-1,-11 3 1,-3 11 5,-12 4 6,5 25 7,-25-16 4,0 23 4,-1 13 2,-5 9 0,5 14 0,1 4-5,10 7-2,9 1-4,10-3-6,15-7 1,11-10-6,8-12-2,4-14-3,9-14-3,-5-15-5,7-7-3,-17-15-7,8 4-3,-18-16-3,7 9 7,-20-6 0,2 11 14,-13-1 4,-2 12 14,-2 9 11,2 20 9,0 0 3,-32-11 1,30 31-2,2-20-6,2 40-3,9-17-14,8-1-2,10-2-13,1-9-5,14 1-15,-8-17-10,17 7-29,-17-11-38,6-4 3,-6-3 0,-4-6 7</inkml:trace>
          <inkml:trace contextRef="#ctx0" brushRef="#br0" timeOffset="487534.246">24569 15917 146,'0'0'112,"-40"5"4,19 12 3,-17-1-60,25 24-8,-17-6-15,24 15-10,-5-2-9,16 9-5,5-7-3,13-2-8,13-6-2,9-12-6,14-12-3,0-14-4,13-8-5,-7-19-9,11 4-16,-18-25-11,7 9-21,-21-15-12,3 8 10,-20-11 18,7 14 29,-19-5 11,-7 7 28,-1 7 25,-20-5 31,5 16 23,-20-9 1,7 22-12,-30-6-19,15 26-1,-19-2-13,13 27-10,-6 5-9,12 17-7,6 5-7,22 11-3,14-2-3,17 0-7,22-5-4,7-17-21,27 6-65,-5-22-40,6-7-5,-13-18-2,-3-9-6</inkml:trace>
        </inkml:traceGroup>
      </inkml:traceGroup>
      <inkml:traceGroup>
        <inkml:annotationXML>
          <emma:emma xmlns:emma="http://www.w3.org/2003/04/emma" version="1.0">
            <emma:interpretation id="{7D0E8963-EAC3-4368-A915-E481FFCF42A5}" emma:medium="tactile" emma:mode="ink">
              <msink:context xmlns:msink="http://schemas.microsoft.com/ink/2010/main" type="line" rotatedBoundingBox="2089,17660 13149,17948 13111,19412 2051,19125"/>
            </emma:interpretation>
          </emma:emma>
        </inkml:annotationXML>
        <inkml:traceGroup>
          <inkml:annotationXML>
            <emma:emma xmlns:emma="http://www.w3.org/2003/04/emma" version="1.0">
              <emma:interpretation id="{929370BD-7CD8-4C61-B81A-747774C7E271}" emma:medium="tactile" emma:mode="ink">
                <msink:context xmlns:msink="http://schemas.microsoft.com/ink/2010/main" type="inkWord" rotatedBoundingBox="2089,17660 2984,17683 2954,18843 2059,18820"/>
              </emma:interpretation>
              <emma:one-of disjunction-type="recognition" id="oneOf39">
                <emma:interpretation id="interp195" emma:lang="en-US" emma:confidence="0">
                  <emma:literal>o</emma:literal>
                </emma:interpretation>
                <emma:interpretation id="interp196" emma:lang="en-US" emma:confidence="0">
                  <emma:literal>•</emma:literal>
                </emma:interpretation>
                <emma:interpretation id="interp197" emma:lang="en-US" emma:confidence="0">
                  <emma:literal>z</emma:literal>
                </emma:interpretation>
                <emma:interpretation id="interp198" emma:lang="en-US" emma:confidence="0">
                  <emma:literal>Z</emma:literal>
                </emma:interpretation>
                <emma:interpretation id="interp199" emma:lang="en-US" emma:confidence="0">
                  <emma:literal>O</emma:literal>
                </emma:interpretation>
              </emma:one-of>
            </emma:emma>
          </inkml:annotationXML>
          <inkml:trace contextRef="#ctx0" brushRef="#br0" timeOffset="489049.9584">-1681 16801 88,'-9'-27'105,"9"27"4,-2-23-2,2 23-70,0 0-2,15-24-8,6 31-7,4-1-4,16 17-5,11 10-4,14 21-3,10 15-2,6 16-1,-1 14-4,-5 13 4,-7-1 3,-16 4-6,-19-6 8,-19-10-8,-21-14 5,-18-18-6,-12-14 9,-8-21-9,-9-17 1,-4-19 1,0-16 0,2-18 10,9-14-15,8-8 8,12-9-7,11-1 9,15-4-5,17 3 6,15-1-6,17 10-4,10 6 11,11 6-6,8 10-7,-4 0-25,6 15-82,-10 1-4,-9 10-2,-12-4-4</inkml:trace>
        </inkml:traceGroup>
        <inkml:traceGroup>
          <inkml:annotationXML>
            <emma:emma xmlns:emma="http://www.w3.org/2003/04/emma" version="1.0">
              <emma:interpretation id="{EED00D81-0DC4-4374-9F81-CB8B2C789F6C}" emma:medium="tactile" emma:mode="ink">
                <msink:context xmlns:msink="http://schemas.microsoft.com/ink/2010/main" type="inkWord" rotatedBoundingBox="3753,17897 4883,17926 4864,18685 3734,18656"/>
              </emma:interpretation>
              <emma:one-of disjunction-type="recognition" id="oneOf40">
                <emma:interpretation id="interp200" emma:lang="en-US" emma:confidence="1">
                  <emma:literal>is</emma:literal>
                </emma:interpretation>
                <emma:interpretation id="interp201" emma:lang="en-US" emma:confidence="0">
                  <emma:literal>in</emma:literal>
                </emma:interpretation>
                <emma:interpretation id="interp202" emma:lang="en-US" emma:confidence="0">
                  <emma:literal>if</emma:literal>
                </emma:interpretation>
                <emma:interpretation id="interp203" emma:lang="en-US" emma:confidence="0">
                  <emma:literal>ifs</emma:literal>
                </emma:interpretation>
                <emma:interpretation id="interp204" emma:lang="en-US" emma:confidence="0">
                  <emma:literal>it</emma:literal>
                </emma:interpretation>
              </emma:one-of>
            </emma:emma>
          </inkml:annotationXML>
          <inkml:trace contextRef="#ctx0" brushRef="#br0" timeOffset="489894.6282">-39 17420 167,'0'0'124,"6"36"-6,9 2 10,-3-2-97,16 13-19,2 0-9,1-13-31,9 0-23,-12-29-58,1-21-6,-10-26-14,-4-14 7</inkml:trace>
          <inkml:trace contextRef="#ctx0" brushRef="#br0" timeOffset="489895.6282">157 17121 43,'-21'-56'105,"2"11"-2,0 14 0,4 8-50,15 23-25,0 0-26,-10 29-63,16 5-37,9 6-7,2 7-2</inkml:trace>
          <inkml:trace contextRef="#ctx0" brushRef="#br0" timeOffset="490190.5236">493 17711 173,'15'-38'110,"4"-2"1,2-14-5,9 5-89,-7-11 0,7-1-15,-7 1 8,0 4-14,-15 4 8,-3 8-2,-10 8 1,-5 11-1,10 25 3,-36-20 0,17 22 1,19-2 0,-30 36 1,26-7 0,6 5-1,15 8 0,13 3-3,14 4-1,11 3-6,8-1 12,1-2-6,-5-4 3,0-2-2,-10-8-7,-15-5 8,-11-4-5,-23-26 10,-4 36-16,-20-25 10,-7-2-14,-7 0-5,-11-15-33,5 10-70,-5-8 1,11-3-10,2-7 1</inkml:trace>
        </inkml:traceGroup>
        <inkml:traceGroup>
          <inkml:annotationXML>
            <emma:emma xmlns:emma="http://www.w3.org/2003/04/emma" version="1.0">
              <emma:interpretation id="{AA96D238-E749-46E1-9A66-F37BD496142C}" emma:medium="tactile" emma:mode="ink">
                <msink:context xmlns:msink="http://schemas.microsoft.com/ink/2010/main" type="inkWord" rotatedBoundingBox="5918,17906 9034,17987 9013,18796 5897,18715"/>
              </emma:interpretation>
              <emma:one-of disjunction-type="recognition" id="oneOf41">
                <emma:interpretation id="interp205" emma:lang="en-US" emma:confidence="1">
                  <emma:literal>react</emma:literal>
                </emma:interpretation>
                <emma:interpretation id="interp206" emma:lang="en-US" emma:confidence="0">
                  <emma:literal>rewet</emma:literal>
                </emma:interpretation>
                <emma:interpretation id="interp207" emma:lang="en-US" emma:confidence="0">
                  <emma:literal>revet</emma:literal>
                </emma:interpretation>
                <emma:interpretation id="interp208" emma:lang="en-US" emma:confidence="0">
                  <emma:literal>reset</emma:literal>
                </emma:interpretation>
                <emma:interpretation id="interp209" emma:lang="en-US" emma:confidence="0">
                  <emma:literal>meet</emma:literal>
                </emma:interpretation>
              </emma:one-of>
            </emma:emma>
          </inkml:annotationXML>
          <inkml:trace contextRef="#ctx0" brushRef="#br0" timeOffset="490969.2785">2118 17727 125,'21'-16'106,"0"-2"-13,3-9 9,-3-8-93,2-1-5,-6-7-1,0 1-8,-9-3 2,-8 7-6,0 2 9,-12 9-10,-1 7 10,-6 7 0,19 13 2,-36-2-1,36 2 2,-27 27 2,24-5 0,12 0 1,10 3-1,17-3 0,15-2-3,12-6 1,11-5-3,4-7 1,2-4-1,-1-7 0,-10-2 1,-9-1 0,-16-1 2,-15 4 1,-29 9 4,0 0 3,-4-20 3,-17 24 3,-17-4 1,2 14 1,-10-7 0,6 13-1,-1 0-5,10 7-2,10 4-4,12 2-6,15 3 2,13-7-19,24 12-12,1-26-50,26 3-39,4-13 0,10-1-3,-1-15 2</inkml:trace>
          <inkml:trace contextRef="#ctx0" brushRef="#br0" timeOffset="491328.6655">3631 17682 155,'19'-9'115,"-19"9"9,5-38-8,-5 18-58,-13-16-36,9 9-7,-15-8-6,-5 3-7,-5 1 7,-11 11-12,-11 2 9,-4 11-1,-8 3 1,3 13-1,-1 4 0,10 12 1,5 8-2,18 5-1,20 0 7,16 0-12,22-4 1,14-12-7,22 3-22,-3-27-25,22 2-69,-7-18 4,2 4-14,-8-13 13</inkml:trace>
          <inkml:trace contextRef="#ctx0" brushRef="#br0" timeOffset="491656.8071">4147 17700 176,'0'0'119,"36"0"2,-36 0-9,38-36-75,-28 0-15,3 7-1,-9-11-12,1 9-5,-12-3-1,-3 7-4,-14 1 9,-5 10-11,-9 2 10,-4 17 0,-7 3 1,2 17 1,1 8 5,8 16-8,10 2 7,16 7-8,14-2 4,17-3-9,17-8 6,12-12-15,14-4-15,-7-27-55,14 2-55,-9-17 2,1-1-7,-13-15 8</inkml:trace>
          <inkml:trace contextRef="#ctx0" brushRef="#br0" timeOffset="492609.979">4633 17286 187,'0'0'121,"0"0"2,38 5-5,13 1-91,6-12-14,15-1-11,14 5-38,-1-10-78,-1 6-3,-10-5-6,-6 6-2</inkml:trace>
          <inkml:trace contextRef="#ctx0" brushRef="#br0" timeOffset="492406.843">4734 17040 117,'21'16'115,"-16"4"0,-1 18 3,-15 0-74,11 25-5,-14-8-9,5 19-11,-6-7-6,9 3 5,2-10-6,8-4-10,11-13 7,14-10-9,7-10 9,13-12-12,8-7 5,-2-11-22,10 7-29,-18-17-63,-1 5-15,-14-12 11,-9 1-16</inkml:trace>
        </inkml:traceGroup>
        <inkml:traceGroup>
          <inkml:annotationXML>
            <emma:emma xmlns:emma="http://www.w3.org/2003/04/emma" version="1.0">
              <emma:interpretation id="{D5556AF6-0C3E-4F11-B449-1A3CAB55B58E}" emma:medium="tactile" emma:mode="ink">
                <msink:context xmlns:msink="http://schemas.microsoft.com/ink/2010/main" type="inkWord" rotatedBoundingBox="9667,18005 10861,18036 10827,19353 9632,19322"/>
              </emma:interpretation>
              <emma:one-of disjunction-type="recognition" id="oneOf42">
                <emma:interpretation id="interp210" emma:lang="en-US" emma:confidence="1">
                  <emma:literal>of</emma:literal>
                </emma:interpretation>
                <emma:interpretation id="interp211" emma:lang="en-US" emma:confidence="0">
                  <emma:literal>oof</emma:literal>
                </emma:interpretation>
                <emma:interpretation id="interp212" emma:lang="en-US" emma:confidence="0">
                  <emma:literal>oaf</emma:literal>
                </emma:interpretation>
                <emma:interpretation id="interp213" emma:lang="en-US" emma:confidence="0">
                  <emma:literal>oft</emma:literal>
                </emma:interpretation>
                <emma:interpretation id="interp214" emma:lang="en-US" emma:confidence="0">
                  <emma:literal>off</emma:literal>
                </emma:interpretation>
              </emma:one-of>
            </emma:emma>
          </inkml:annotationXML>
          <inkml:trace contextRef="#ctx0" brushRef="#br0" timeOffset="493688.1569">6216 17615 139,'21'-9'99,"0"-7"-4,-8-4-5,-5-9-79,1 5-2,-9-6 1,-3 1-10,-7 0 8,-7 7-7,-11 4 9,-3 11 1,-11 3 0,-3 15 2,-6 2 0,1 17 3,-1 3 0,13 12-1,4 0 7,19 6-12,13-6 7,19 0-11,15-14 6,16-7-11,10-17 8,7-11 1,-2-14-20,-3-11 14,-10-5-22,-12-11 4,-6 7-10,-19-9 8,-7 12-10,-19-3 1,-1 13 9,-14-2-1,-1 11 15,-5 12 8,-6 2 5,4 15 4,-2 1 2,10 17 2,5-2-1,14 18-5,9-5 7,19 8-11,13-12 3,15-7-14,16-11 5,7-18-3,10-11-11,-2-24 7,5-12-18,-9-15 8,-5-3-7,-16-4 10,-8 0-5,-16 0 2,-12 9 15,-11 6-2,-12 10 13,-4 10 2,-14 10 5,5 20 0,-12 8 3,7 28 0,-5 17-3,12 26-6,0 19 6,15 25-10,6 8 4,15 17-9,11-1 3,10-4-9,10-16 3,5-20-2,2-26-6,-6-35 1,-4-19-8,-18-41-7,-10-17-2,-23-30 1,-9-4 3,-23-16-2,-10 7 4,-15-4 2,-3 10 11,-1 12 10,-1 9 7,13 18 3,7-1 0,21 21 0,25 11 1,0 0-2,0 0-3,57 23-5,-2-10-6,6-4-20,21 9-86,-8-16-17,4 0-9,-12-13 2</inkml:trace>
        </inkml:traceGroup>
        <inkml:traceGroup>
          <inkml:annotationXML>
            <emma:emma xmlns:emma="http://www.w3.org/2003/04/emma" version="1.0">
              <emma:interpretation id="{3EC8E971-31EF-4BA0-BA63-F16EB1EE0C00}" emma:medium="tactile" emma:mode="ink">
                <msink:context xmlns:msink="http://schemas.microsoft.com/ink/2010/main" type="inkWord" rotatedBoundingBox="12051,17936 13148,17964 13122,18996 12024,18968"/>
              </emma:interpretation>
              <emma:one-of disjunction-type="recognition" id="oneOf43">
                <emma:interpretation id="interp215" emma:lang="en-US" emma:confidence="0">
                  <emma:literal>P.</emma:literal>
                </emma:interpretation>
                <emma:interpretation id="interp216" emma:lang="en-US" emma:confidence="0">
                  <emma:literal>Pa.</emma:literal>
                </emma:interpretation>
                <emma:interpretation id="interp217" emma:lang="en-US" emma:confidence="0">
                  <emma:literal>Po</emma:literal>
                </emma:interpretation>
                <emma:interpretation id="interp218" emma:lang="en-US" emma:confidence="0">
                  <emma:literal>P,</emma:literal>
                </emma:interpretation>
                <emma:interpretation id="interp219" emma:lang="en-US" emma:confidence="0">
                  <emma:literal>Pa,</emma:literal>
                </emma:interpretation>
              </emma:one-of>
            </emma:emma>
          </inkml:annotationXML>
          <inkml:trace contextRef="#ctx0" brushRef="#br0" timeOffset="494375.6959">8299 17389 193,'0'0'119,"7"49"3,3-4 0,9 22-96,-2 9-3,9 11-13,-5 3 0,4-5-9,-6-11 6,-2-23-9,-7-24 2,-10-27 1,0-29 0,-8-20 10,-9-25-16,-4-9 7,-9-15-8,1-3 8,-3 0-9,3 5 8,7 7-7,8 6-4,12 14 10,10 10 0,15 15 3,15 10 0,13 16 2,10 12 0,9 10 0,6 16 2,0 7 0,-4 13 1,-11 5 0,-10 6-1,-17 3 0,-15 4 0,-21-6-1,-19-3 0,-17-2-3,-13-5 7,-10-10-14,-7-10 4,-2-4-24,-8-22-21,25 8-80,-4-17-7,23 1 2,7-10-13</inkml:trace>
          <inkml:trace contextRef="#ctx0" brushRef="#br0" timeOffset="494797.5867">9278 17805 176,'23'-2'123,"-23"2"-6,21-25 4,-21 25-77,17-40-18,-6 20 6,-11-11-19,0 10 13,-7-3-21,7 24 14,-34-31-18,15 26 5,-8 3 0,-1 9-10,-1 8 14,6 5-16,4 0 16,10 3-16,9-3 14,7 0-16,-7-20 14,38 20-5,-15-22-1,2-7 0,-4-4-7,-21 13 14,28-32-17,-28 32 6,0 0-39,-15-22-78,15 22-14,-25 4 3,25-4-4</inkml:trace>
        </inkml:traceGroup>
      </inkml:traceGroup>
    </inkml:traceGroup>
  </inkml:traceGroup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47:18.39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84D7F14-5B2B-4C23-ACE2-6936CD7C4D23}" emma:medium="tactile" emma:mode="ink">
          <msink:context xmlns:msink="http://schemas.microsoft.com/ink/2010/main" type="writingRegion" rotatedBoundingBox="11817,10839 12794,10839 12794,14392 11817,14392"/>
        </emma:interpretation>
      </emma:emma>
    </inkml:annotationXML>
    <inkml:traceGroup>
      <inkml:annotationXML>
        <emma:emma xmlns:emma="http://www.w3.org/2003/04/emma" version="1.0">
          <emma:interpretation id="{B6A84942-FA88-4CDB-B666-5870A3EB03FD}" emma:medium="tactile" emma:mode="ink">
            <msink:context xmlns:msink="http://schemas.microsoft.com/ink/2010/main" type="paragraph" rotatedBoundingBox="11817,10839 12794,10839 12794,14392 11817,143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D7C9D70-E196-430A-AA80-CD096EAD47D8}" emma:medium="tactile" emma:mode="ink">
              <msink:context xmlns:msink="http://schemas.microsoft.com/ink/2010/main" type="line" rotatedBoundingBox="11817,10839 12794,10839 12794,14392 11817,14392"/>
            </emma:interpretation>
          </emma:emma>
        </inkml:annotationXML>
        <inkml:traceGroup>
          <inkml:annotationXML>
            <emma:emma xmlns:emma="http://www.w3.org/2003/04/emma" version="1.0">
              <emma:interpretation id="{A66A7E32-C827-4B80-8345-BA1EFC0E116E}" emma:medium="tactile" emma:mode="ink">
                <msink:context xmlns:msink="http://schemas.microsoft.com/ink/2010/main" type="inkWord" rotatedBoundingBox="11817,10839 12794,10839 12794,14392 11817,14392"/>
              </emma:interpretation>
              <emma:one-of disjunction-type="recognition" id="oneOf0">
                <emma:interpretation id="interp0" emma:lang="en-US" emma:confidence="1">
                  <emma:literal>{</emma:literal>
                </emma:interpretation>
                <emma:interpretation id="interp1" emma:lang="en-US" emma:confidence="0">
                  <emma:literal>}</emma:literal>
                </emma:interpretation>
                <emma:interpretation id="interp2" emma:lang="en-US" emma:confidence="0">
                  <emma:literal>I</emma:literal>
                </emma:interpretation>
                <emma:interpretation id="interp3" emma:lang="en-US" emma:confidence="0">
                  <emma:literal>l</emma:literal>
                </emma:interpretation>
                <emma:interpretation id="interp4" emma:lang="en-US" emma:confidence="0">
                  <emma:literal>h</emma:literal>
                </emma:interpretation>
              </emma:one-of>
            </emma:emma>
          </inkml:annotationXML>
          <inkml:trace contextRef="#ctx0" brushRef="#br0">317 59 1,'0'0'67,"0"-32"13,0 32 1,0 0-48,-13-28-5,13 28 3,-22-2-4,22 2-1,-31 7 1,31-7-2,-39 23 1,19-5-2,-8 1-2,6 6-2,-7 1-3,7 6-1,-2 0-4,7 5-1,-1-2-2,5-1-1,2 3-2,7 2-1,0 0-1,4 3 1,4-3-2,2 5 1,5 0-2,5 4 2,1 1-2,3 1 1,4 3-2,2 5 2,0 7 0,-4 4-1,-4 2 2,-3 5-2,-6-2 2,-7 0-2,-4-5 2,-9-2-3,-4-12 0,-3-6-1,-4-5-2,-2-10 0,0-4-2,0-9-2,4-3-1,20-18 0,-28 19-2,28-19 1,0 0 1,0 0 0,0 0 2,28-14 2,-6 14 1,2 5 1,3 2 2,-1 6 2,0 6 1,-2 11 1,-2 4 0,0 8 2,-7 2-2,1 9 3,-6 2-2,-1 5 0,-4 0 0,-3 5-3,-4 4 2,-3 5-4,-1-1 4,-1 8-5,-2 0 3,3 6-3,1 3 1,5 5 0,3-5-1,3 2 2,7-2-3,5-5 3,1-2-4,10-9 3,6-7-2,9-9 3,4-15-4,7-8 1,6-7-5,-2-19-8,11 2-12,-13-24-34,4 6-61,-11-9-6,-2-3 1,-13-4-3</inkml:trace>
        </inkml:traceGroup>
      </inkml:traceGroup>
    </inkml:traceGroup>
  </inkml:traceGroup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45:30.16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D58DFF1A-C781-427F-A399-42029C41C3D9}" emma:medium="tactile" emma:mode="ink">
          <msink:context xmlns:msink="http://schemas.microsoft.com/ink/2010/main" type="writingRegion" rotatedBoundingBox="2811,8562 10418,9037 10171,12995 2564,12521"/>
        </emma:interpretation>
      </emma:emma>
    </inkml:annotationXML>
    <inkml:traceGroup>
      <inkml:annotationXML>
        <emma:emma xmlns:emma="http://www.w3.org/2003/04/emma" version="1.0">
          <emma:interpretation id="{52A32CDC-5099-4408-B64B-51252F5AE71C}" emma:medium="tactile" emma:mode="ink">
            <msink:context xmlns:msink="http://schemas.microsoft.com/ink/2010/main" type="paragraph" rotatedBoundingBox="4453,8878 9860,8753 9897,10364 4490,1049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FE8F2DB-0051-4092-B85E-8AD5FD1645A9}" emma:medium="tactile" emma:mode="ink">
              <msink:context xmlns:msink="http://schemas.microsoft.com/ink/2010/main" type="line" rotatedBoundingBox="4453,8878 9860,8753 9897,10364 4490,10490"/>
            </emma:interpretation>
          </emma:emma>
        </inkml:annotationXML>
        <inkml:traceGroup>
          <inkml:annotationXML>
            <emma:emma xmlns:emma="http://www.w3.org/2003/04/emma" version="1.0">
              <emma:interpretation id="{10EE55B2-0FCA-4919-A2D3-40C1780AF3BB}" emma:medium="tactile" emma:mode="ink">
                <msink:context xmlns:msink="http://schemas.microsoft.com/ink/2010/main" type="inkWord" rotatedBoundingBox="4453,8878 9860,8753 9897,10364 4490,10490"/>
              </emma:interpretation>
              <emma:one-of disjunction-type="recognition" id="oneOf0">
                <emma:interpretation id="interp0" emma:lang="en-US" emma:confidence="0">
                  <emma:literal>lined</emma:literal>
                </emma:interpretation>
                <emma:interpretation id="interp1" emma:lang="en-US" emma:confidence="0">
                  <emma:literal>hued</emma:literal>
                </emma:interpretation>
                <emma:interpretation id="interp2" emma:lang="en-US" emma:confidence="0">
                  <emma:literal>limed</emma:literal>
                </emma:interpretation>
                <emma:interpretation id="interp3" emma:lang="en-US" emma:confidence="0">
                  <emma:literal>Rued</emma:literal>
                </emma:interpretation>
                <emma:interpretation id="interp4" emma:lang="en-US" emma:confidence="0">
                  <emma:literal>lamed</emma:literal>
                </emma:interpretation>
              </emma:one-of>
            </emma:emma>
          </inkml:annotationXML>
          <inkml:trace contextRef="#ctx0" brushRef="#br0">1830 9095 131,'26'7'115,"-26"-7"-1,7 35-2,-5 4-78,-18 0-8,5 17-13,-8 1-25,-7-1-44,2-3-54,4-4-4,5-22-2,15-27-4</inkml:trace>
          <inkml:trace contextRef="#ctx0" brushRef="#br0" timeOffset="1171.9375">2474 8977 84,'0'0'95,"0"0"0,11-25-23,-2-3-39,12 0-5,1-13-7,9 1-7,-3-11-3,5 3-4,0-1-1,-3 5-3,-6 7 1,-2 7 1,-9 10 2,-13 20 2,0 0 4,0 0 3,-22 27 2,-2 13 1,-8 4-1,1 18 0,-8 0-4,10 12-1,-1-4-5,14-3-2,8-10-2,16-10 0,10-20-3,15-17-2,13-22 0,8-23-1,5-15-1,4-15-3,3-2 1,-5-7 0,-6 7 1,-9 2 0,-9 14 3,-11 14 0,-11 16 6,-15 21 1,0 0 2,0 31 1,-13 6 0,0 16 1,-2 9-2,6 12-1,2 5-5,12 2-2,10-1-15,2-17-25,25-3-85,-1-23-3,12-14-2,1-23-3</inkml:trace>
          <inkml:trace contextRef="#ctx0" brushRef="#br0" timeOffset="1921.9698">4478 8499 1,'16'-35'72,"-16"35"12,4-42 3,-6 17-47,2 25 3,-15-32-7,15 32 5,-38-17-7,17 24 3,-21 3-4,7 15-7,-15-2-1,2 14-4,-9 0 0,7 12-6,-7 1 0,9 8-5,2-2-2,13 6 0,12-2-4,18 3 1,17-3-4,18-7 1,16-7-4,16-14-3,16-6-8,3-21-11,9 4-25,-13-18-70,-3-5-3,-10-7-2,-14 0 2</inkml:trace>
          <inkml:trace contextRef="#ctx0" brushRef="#br0" timeOffset="3968.3216">5430 8341 58,'0'0'101,"0"0"11,11 33 2,-9 6-52,-4-2-10,11 23-11,-5 5-12,5 13-20,2 13-34,-2-1-83,0-14-7,-3-9-4,-6-18-5</inkml:trace>
          <inkml:trace contextRef="#ctx0" brushRef="#br0" timeOffset="3498.0856">5701 8848 137,'0'0'116,"0"0"0,0 0 2,9 23-67,-3 0-12,21 21-7,-6 4-13,17 15-5,-6 6-16,5-2-17,7 7-39,-7-12-62,-4-8-2,-11-17-2,-9-17-1</inkml:trace>
          <inkml:trace contextRef="#ctx0" brushRef="#br0" timeOffset="2250.1162">4072 8885 68,'-22'0'106,"22"0"5,-24-7 1,24 7-53,0 0-14,18-26-8,8 24-10,2-5-9,12 2-10,3 3-15,3-9-31,11 1-74,-2 1-3,-1-3-3,-6 1-3</inkml:trace>
          <inkml:trace contextRef="#ctx0" brushRef="#br0" timeOffset="3185.5641">5852 8579 94,'26'-18'92,"-26"18"4,26-35-4,-15 3-67,4 0-7,-2-5-7,-2-5-2,-4-2-6,-5 5 2,-2-7-3,-6 6 4,-8-1 2,-5 4 0,-12 2 1,-10 7 3,-14 5 2,-2 19 3,-12 6 0,-1 23 0,-11 15-1,2 24 0,-2 15 1,14 20-5,6 10-1,17 9-5,18-3 1,24 1-4,21-12 1,27-16-2,20-26-3,19-25 1,15-30-1,9-28-2,1-20-1,-10-19-2,-8-12-2,-18-11-8,-9 6-4,-25-6-13,-12 23-10,-26-7-19,-8 16-51,-18 10-1,-9 6 4,-2 10 3</inkml:trace>
          <inkml:trace contextRef="#ctx0" brushRef="#br0" timeOffset="-328.1343">697 9009 104,'0'0'100,"30"10"-2,-4-10-1,9-17-81,5-15-8,12-14 0,7-19-7,6-16-3,-1-11 0,6-12 3,-5 0-2,-8 2 1,-5 5 2,-8 9 4,-14 12 2,-10 13 3,-9 10-1,-13 19 1,-9 6 0,11 28 2,-46-9 0,11 32 2,-13 14-3,0 23 3,-11 14-2,5 23-2,-3 7 0,4 14-4,10 0 0,14-3-4,16-8-1,18-15-6,21-18-3,13-28-6,24-11-10,7-30-22,26-5-68,-4-10-6,0-6 0,-5 5 2</inkml:trace>
        </inkml:traceGroup>
      </inkml:traceGroup>
    </inkml:traceGroup>
    <inkml:traceGroup>
      <inkml:annotationXML>
        <emma:emma xmlns:emma="http://www.w3.org/2003/04/emma" version="1.0">
          <emma:interpretation id="{3F7452DA-00E0-4EEE-9936-F47070EB19A8}" emma:medium="tactile" emma:mode="ink">
            <msink:context xmlns:msink="http://schemas.microsoft.com/ink/2010/main" type="paragraph" rotatedBoundingBox="2659,11008 10266,11483 10171,12995 2564,1252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20916734-681A-4869-A3FC-5EC043AF1003}" emma:medium="tactile" emma:mode="ink">
              <msink:context xmlns:msink="http://schemas.microsoft.com/ink/2010/main" type="inkBullet" rotatedBoundingBox="2605,11870 3137,11903 3135,11933 2603,11900"/>
            </emma:interpretation>
            <emma:one-of disjunction-type="recognition" id="oneOf1">
              <emma:interpretation id="interp5" emma:lang="en-US" emma:confidence="1">
                <emma:literal>_</emma:literal>
              </emma:interpretation>
              <emma:interpretation id="interp6" emma:lang="en-US" emma:confidence="0">
                <emma:literal>-</emma:literal>
              </emma:interpretation>
              <emma:interpretation id="interp7" emma:lang="en-US" emma:confidence="0">
                <emma:literal>~</emma:literal>
              </emma:interpretation>
              <emma:interpretation id="interp8" emma:lang="en-US" emma:confidence="0">
                <emma:literal>•</emma:literal>
              </emma:interpretation>
              <emma:interpretation id="interp9" emma:lang="en-US" emma:confidence="0">
                <emma:literal>.</emma:literal>
              </emma:interpretation>
            </emma:one-of>
          </emma:emma>
        </inkml:annotationXML>
        <inkml:trace contextRef="#ctx0" brushRef="#br0" timeOffset="102065.6998">-1119 10949 88,'0'0'107,"-29"2"-2,29-2 1,-28-9-70,28 9 1,0 0-11,0 0-5,0 0-6,0 0-2,0 0-3,24-5-1,2 8-3,9 4-2,7 4-6,6-4-8,11 7-12,-3-14-28,10 9-65,-7-9-2,4 5-2,-10-10-7</inkml:trace>
      </inkml:traceGroup>
      <inkml:traceGroup>
        <inkml:annotationXML>
          <emma:emma xmlns:emma="http://www.w3.org/2003/04/emma" version="1.0">
            <emma:interpretation id="{86A395A8-E424-4ADE-A1D8-3C0DB371E323}" emma:medium="tactile" emma:mode="ink">
              <msink:context xmlns:msink="http://schemas.microsoft.com/ink/2010/main" type="line" rotatedBoundingBox="4165,11102 10266,11483 10171,12995 4071,12615"/>
            </emma:interpretation>
          </emma:emma>
        </inkml:annotationXML>
        <inkml:traceGroup>
          <inkml:annotationXML>
            <emma:emma xmlns:emma="http://www.w3.org/2003/04/emma" version="1.0">
              <emma:interpretation id="{3013F05F-A0C1-41B4-B158-240048B6BB1E}" emma:medium="tactile" emma:mode="ink">
                <msink:context xmlns:msink="http://schemas.microsoft.com/ink/2010/main" type="inkWord" rotatedBoundingBox="4155,11272 6906,11444 6822,12786 4071,12615"/>
              </emma:interpretation>
              <emma:one-of disjunction-type="recognition" id="oneOf2">
                <emma:interpretation id="interp10" emma:lang="en-US" emma:confidence="0">
                  <emma:literal>sign</emma:literal>
                </emma:interpretation>
                <emma:interpretation id="interp11" emma:lang="en-US" emma:confidence="0">
                  <emma:literal>Sign</emma:literal>
                </emma:interpretation>
                <emma:interpretation id="interp12" emma:lang="en-US" emma:confidence="0">
                  <emma:literal>signs</emma:literal>
                </emma:interpretation>
                <emma:interpretation id="interp13" emma:lang="en-US" emma:confidence="0">
                  <emma:literal>Signs</emma:literal>
                </emma:interpretation>
                <emma:interpretation id="interp14" emma:lang="en-US" emma:confidence="0">
                  <emma:literal>Sin</emma:literal>
                </emma:interpretation>
              </emma:one-of>
            </emma:emma>
          </inkml:annotationXML>
          <inkml:trace contextRef="#ctx0" brushRef="#br0" timeOffset="102950.3295">872 10556 36,'-4'-39'88,"-1"9"-1,-10-5 2,-4 3-63,-6 13 0,-14-2-1,2 19-4,-13-3 2,2 19 1,-9 0-1,7 14 0,-3 0-4,14 6-5,4-4-3,13 3-2,7-6-4,15 1-1,9-7-2,10-3-1,12-4-1,13-2 1,10-1-2,10 3 0,8 0-1,2 2 2,2 5-2,-1 2 0,-10 5 1,-6 2 0,-18 9 4,-10 3-4,-13 0 5,-14 1-3,-15-6 4,-9 3-3,-10-10 3,-10-5-4,-5-13-3,-8-10-4,-1-7-15,-5-22-25,13 1-66,0-13-3,11 4-1,9-9-1</inkml:trace>
          <inkml:trace contextRef="#ctx0" brushRef="#br0" timeOffset="103184.7157">1427 10743 109,'19'33'113,"1"8"2,-5 10-3,3 11-79,-7-1-9,4 3-19,3 1-31,-10-12-67,5-11-15,-2-21-6,-11-21-1</inkml:trace>
          <inkml:trace contextRef="#ctx0" brushRef="#br0" timeOffset="103372.2251">1508 10447 182,'-14'-25'121,"14"25"-3,-28-16-5,28 16-100,-17 27-28,25 6-92,-3 1-10,8 6-2,0 1-6</inkml:trace>
          <inkml:trace contextRef="#ctx0" brushRef="#br0" timeOffset="104122.2683">1973 10662 54,'-33'7'96,"-4"7"6,0 0-31,6 21-17,-10-8-8,19 17-8,-9-2-6,18 11-8,7-9-5,12 7-6,5-5-1,17 3-7,10-3-4,7 0-6,14-2-5,0-5 0,7 10-2,-7-5 2,2 7-2,-11-3 6,-8 8 5,-12 1 6,-15-1 3,-4 2 5,-15-14 0,-7-3 1,-11-18-1,0-11-1,-8-24-3,1-15-4,3-22 1,7-16-4,1-9 2,12-9-3,6-5 0,11-2-2,6 5 1,7 4-2,4 9-3,5 7 2,2 10-3,2 11 3,3 12-2,-1 13 3,2 17 0,-1 18 3,-3 12 4,-2 16-2,-5 6 2,-1 11-1,-3-1 1,-7-3-2,-3-6 3,-1-18-4,-15-33-1,28 18 0,-28-18 0,29-53-1,-12 2-1,-1-9 1,5-5-2,1 3 2,4 4-2,3 10 3,1 13-1,1 19 3,0 16 1,-3 18-1,-6 19 1,-3 14-6,-3 18-14,-10-4-42,5 16-63,-4-7-4,1-5-3,1-13-3</inkml:trace>
        </inkml:traceGroup>
        <inkml:traceGroup>
          <inkml:annotationXML>
            <emma:emma xmlns:emma="http://www.w3.org/2003/04/emma" version="1.0">
              <emma:interpretation id="{8E66C664-FDF1-4B5A-AEF2-3FA3FB82A51D}" emma:medium="tactile" emma:mode="ink">
                <msink:context xmlns:msink="http://schemas.microsoft.com/ink/2010/main" type="inkWord" rotatedBoundingBox="7423,11305 9194,11416 9109,12776 7338,12666"/>
              </emma:interpretation>
              <emma:one-of disjunction-type="recognition" id="oneOf3">
                <emma:interpretation id="interp15" emma:lang="en-US" emma:confidence="1">
                  <emma:literal>(a)</emma:literal>
                </emma:interpretation>
                <emma:interpretation id="interp16" emma:lang="en-US" emma:confidence="0">
                  <emma:literal>(al</emma:literal>
                </emma:interpretation>
                <emma:interpretation id="interp17" emma:lang="en-US" emma:confidence="0">
                  <emma:literal>•a)</emma:literal>
                </emma:interpretation>
                <emma:interpretation id="interp18" emma:lang="en-US" emma:confidence="0">
                  <emma:literal>(at</emma:literal>
                </emma:interpretation>
                <emma:interpretation id="interp19" emma:lang="en-US" emma:confidence="0">
                  <emma:literal>(a</emma:literal>
                </emma:interpretation>
              </emma:one-of>
            </emma:emma>
          </inkml:annotationXML>
          <inkml:trace contextRef="#ctx0" brushRef="#br0" timeOffset="104762.9187">3901 10387 84,'0'0'112,"-29"-2"3,7 20 2,-12 3-62,10 30-7,-16 2-11,10 26-10,-12 11-7,12 19-6,-1-1-5,14 6-3,10-4-4,11-8-8,20-2-11,5-24-24,28-11-80,-1-24-2,16-13-2,0-23-2</inkml:trace>
          <inkml:trace contextRef="#ctx0" brushRef="#br0" timeOffset="105247.324">4573 11028 95,'-6'-37'97,"4"13"2,2 24-24,-27-48-39,27 48 2,-41-39-7,17 34 1,-22 0-6,7 22 1,-14 3 0,5 24-6,-4 0-1,6 12-6,7 1-3,12 8-4,12-7-1,13-5-5,15-11-2,9-15 0,13-10-4,6-15 0,5-14-1,0-11-2,2-11 1,-9-8 0,-4-2 3,-4 0 1,-11 7 5,-10 9 2,-10 28 2,7-23 2,-7 23 2,-2 26-1,2-1 0,11 12-3,4 2-4,7-2-6,11 0-15,-1-16-21,19 7-36,-10-28-49,11-5-4,-10-22 1,4-6-1</inkml:trace>
          <inkml:trace contextRef="#ctx0" brushRef="#br0" timeOffset="105512.9629">4794 10496 168,'0'0'121,"0"0"1,41 44-4,-1 0-83,-3 2-12,19 23-5,1 8-7,7 13-5,-3 7-2,-2 11-1,-9 8-3,-13 0-12,-4 13-41,-20-13-69,-15-5-1,-20-14-5,-15-14-5</inkml:trace>
        </inkml:traceGroup>
        <inkml:traceGroup>
          <inkml:annotationXML>
            <emma:emma xmlns:emma="http://www.w3.org/2003/04/emma" version="1.0">
              <emma:interpretation id="{5613F730-1688-4DC5-B833-CD37D2CA13B8}" emma:medium="tactile" emma:mode="ink">
                <msink:context xmlns:msink="http://schemas.microsoft.com/ink/2010/main" type="inkWord" rotatedBoundingBox="9734,11960 10234,11991 10216,12275 9716,12244"/>
              </emma:interpretation>
              <emma:one-of disjunction-type="recognition" id="oneOf4">
                <emma:interpretation id="interp20" emma:lang="en-US" emma:confidence="1">
                  <emma:literal>=</emma:literal>
                </emma:interpretation>
                <emma:interpretation id="interp21" emma:lang="en-US" emma:confidence="0">
                  <emma:literal>I</emma:literal>
                </emma:interpretation>
                <emma:interpretation id="interp22" emma:lang="en-US" emma:confidence="0">
                  <emma:literal>•</emma:literal>
                </emma:interpretation>
                <emma:interpretation id="interp23" emma:lang="en-US" emma:confidence="0">
                  <emma:literal>•A</emma:literal>
                </emma:interpretation>
                <emma:interpretation id="interp24" emma:lang="en-US" emma:confidence="0">
                  <emma:literal>•I</emma:literal>
                </emma:interpretation>
              </emma:one-of>
            </emma:emma>
          </inkml:annotationXML>
          <inkml:trace contextRef="#ctx0" brushRef="#br0" timeOffset="106575.5077">5971 11090 211,'-22'2'122,"22"-2"2,0 0-14,0 0-74,0 0-7,28-25-16,1 18-5,10 2-8,2-2-11,12 12-21,-7-14-35,4 13-55,-4-6 0,0 11-2,-16-6 0</inkml:trace>
          <inkml:trace contextRef="#ctx0" brushRef="#br0" timeOffset="106841.1461">6069 11305 152,'0'0'115,"0"0"3,33 11-4,-11-15-73,12 13-20,4-4-11,5-8-31,12 3-86,-5-4-4,-2-1-8,-2-2-1</inkml:trace>
        </inkml:traceGroup>
      </inkml:traceGroup>
    </inkml:traceGroup>
  </inkml:traceGroup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9.9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7DA578-671C-4ABA-B41A-55E8DF581227}" emma:medium="tactile" emma:mode="ink">
          <msink:context xmlns:msink="http://schemas.microsoft.com/ink/2010/main" type="writingRegion" rotatedBoundingBox="1121,510 29352,169 29491,11646 1259,11987"/>
        </emma:interpretation>
      </emma:emma>
    </inkml:annotationXML>
    <inkml:traceGroup>
      <inkml:annotationXML>
        <emma:emma xmlns:emma="http://www.w3.org/2003/04/emma" version="1.0">
          <emma:interpretation id="{6C5E9D71-2925-4ACA-BD61-BFE7B930F149}" emma:medium="tactile" emma:mode="ink">
            <msink:context xmlns:msink="http://schemas.microsoft.com/ink/2010/main" type="paragraph" rotatedBoundingBox="1121,510 29352,169 29375,2020 1143,2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5BD05C99-3781-4E3B-AE85-E475DD92F0E3}" emma:medium="tactile" emma:mode="ink">
              <msink:context xmlns:msink="http://schemas.microsoft.com/ink/2010/main" type="line" rotatedBoundingBox="1121,510 29352,169 29375,2020 1143,2361"/>
            </emma:interpretation>
          </emma:emma>
        </inkml:annotationXML>
        <inkml:traceGroup>
          <inkml:annotationXML>
            <emma:emma xmlns:emma="http://www.w3.org/2003/04/emma" version="1.0">
              <emma:interpretation id="{DD17F8D6-EB25-44B8-BE7E-089C2BA35A70}" emma:medium="tactile" emma:mode="ink">
                <msink:context xmlns:msink="http://schemas.microsoft.com/ink/2010/main" type="inkWord" rotatedBoundingBox="1125,836 7063,764 7077,1928 1139,1999"/>
              </emma:interpretation>
              <emma:one-of disjunction-type="recognition" id="oneOf0">
                <emma:interpretation id="interp0" emma:lang="en-US" emma:confidence="1">
                  <emma:literal>Isolate</emma:literal>
                </emma:interpretation>
                <emma:interpretation id="interp1" emma:lang="en-US" emma:confidence="0">
                  <emma:literal>Isolator</emma:literal>
                </emma:interpretation>
                <emma:interpretation id="interp2" emma:lang="en-US" emma:confidence="0">
                  <emma:literal>Isolates</emma:literal>
                </emma:interpretation>
                <emma:interpretation id="interp3" emma:lang="en-US" emma:confidence="0">
                  <emma:literal>Isolated</emma:literal>
                </emma:interpretation>
                <emma:interpretation id="interp4" emma:lang="en-US" emma:confidence="0">
                  <emma:literal>Isobaths</emma:literal>
                </emma:interpretation>
              </emma:one-of>
            </emma:emma>
          </inkml:annotationXML>
          <inkml:trace contextRef="#ctx0" brushRef="#br0">2759 622 48,'0'0'79,"0"0"-18,9-27-4,-9 27-12,11-29-13,-11 29-6,16-40-8,-5 13-7,0-11-3,3-5-5,-1-10-2,1-5-7,3-5-1,-1-6-6,0 6-7,-7-1 0,2 3-3,-11 3 5,0 11-3,-9 5 10,-5 6-1,-1 11 15,-5 3 3,0 11 10,-5 6-1,5 12 5,-2 11 2,6 18 5,-9 2 5,10 20-6,-8 7 5,14 20-7,-4 6 3,15 21-9,5-3 2,15 5-11,16-2-6,14-11-8,17-12-18,5-31-26,15-18-58,9-31-5,7-25-3,0-15-1</inkml:trace>
          <inkml:trace contextRef="#ctx0" brushRef="#br0" timeOffset="1199.8451">3858 372 1,'5'-27'72,"-14"-9"11,2 5 2,-13 2-39,-4-3-18,-6 19 0,-12 4-6,0 25-1,-14 8-1,2 19 0,-4 8-2,7 14-1,2 4-3,15 3-1,7-5-4,20-9 0,12-18-3,17-11-3,12-22-1,10-23 0,10-17-1,4-14 0,5-11-1,-3-10 0,-6 1 1,-7 5 0,-12 8 2,-8 14 0,-13 13 3,-14 27 4,0 0 1,0 0 1,-16 38-1,9 5 2,1 4-4,10 11 0,9 6-9,10-3-11,15 1-19,2-21-34,22-6-51,3-24-4,9-17 0,-3-28-2</inkml:trace>
          <inkml:trace contextRef="#ctx0" brushRef="#br0" timeOffset="1641.0301">4151 23 224,'0'0'125,"-2"-20"-4,24 9-2,18 6-94,10-4-10,14-4-9,12 6-16,2-13-17,16 16-55,-9-12-37,0 12-5,-9-1-1</inkml:trace>
          <inkml:trace contextRef="#ctx0" brushRef="#br0" timeOffset="1437.8259">4531-127 170,'-18'29'112,"2"20"-2,1 5 2,6 18-83,-2-1-1,15 18-15,3 3-6,11 2-2,6-5-12,7-17-10,14-5-19,-7-31-37,9-12-41,-7-28-2,-4-19 0,-11-19 10</inkml:trace>
          <inkml:trace contextRef="#ctx0" brushRef="#br0" timeOffset="1999.1916">4978 691 126,'0'0'121,"33"9"-3,1-27 0,1-22-56,12-5-40,-4-17-4,4-5-13,-3-5-6,-6-2-5,-6 5 1,-14 7-3,-7 8 2,-14 7-2,-8 16 3,-16 8 2,-10 12 6,-8 16 2,-11 8 4,0 18 2,-2 12 1,11 17 2,7 7-2,22 14 1,16 1-5,24 3 0,21-4-9,12-17-8,26-3-31,-3-30-80,16-15-5,-3-32-1,3-13-4</inkml:trace>
          <inkml:trace contextRef="#ctx0" brushRef="#br0" timeOffset="-2776.9757">0 7 21,'0'0'87,"0"0"7,9-20 4,-9 20-46,0 0-8,0 0-3,0 0-9,11 20-3,0 5-6,-6 2-5,8 17-6,-4 14-4,7 10-5,-1 14-8,1 8-6,2 6-13,-5-9-11,10 4-31,-8-17-44,1-14-1,-3-13 0,-4-18 23</inkml:trace>
          <inkml:trace contextRef="#ctx0" brushRef="#br0" timeOffset="-2477.7021">-150 836 92,'-20'0'108,"20"0"1,-29 5 4,9-8-62,20 3-5,0 0-9,-2 21-9,2-21-6,29 13-5,2-11-4,14 5-4,9-5-4,13 3-5,11 1-7,2-3-10,14 10-26,-11-9-78,4 5-2,-11-4-5,-5-1 2</inkml:trace>
          <inkml:trace contextRef="#ctx0" brushRef="#br0" timeOffset="-2033.1575">-406 32 128,'0'0'111,"-23"-7"0,23 7 3,0 0-77,2-20 0,23 20-9,4-7-9,22 5-6,12 0-5,13-3-10,11 5-17,0-13-31,11 9-67,-6-12-1,0 5-4,-10-7-3</inkml:trace>
          <inkml:trace contextRef="#ctx0" brushRef="#br0" timeOffset="-1181.806">1432 275 52,'0'0'92,"5"-24"1,-5 24 2,4-27-60,-6 2 0,2 25-8,-2-42-4,2 42-5,-18-40-2,18 40-3,-43-27-3,8 23-1,-12 4-3,-7 11 0,-6 2 0,-3 12 2,-4 4 0,7 6-2,4 1 1,14 4-1,10-2 0,17-2-1,15-2-3,13-5 1,18-9-3,12-2-1,17-9-2,9-3-1,9-1-1,1-1-1,1 3 1,-6 2-1,-9 7 1,-12-1 2,-19 8 2,-14 3 2,-18 3 0,-13-2 2,-14 2-2,-8-2 2,-10-7 0,-8 0-1,-5-9-4,-2-8-5,0-1-14,-9-16-20,16 3-65,-3-9-4,12 0-1,6-4-4</inkml:trace>
          <inkml:trace contextRef="#ctx0" brushRef="#br0" timeOffset="-796.5338">2031 662 94,'38'-13'93,"-11"-17"1,-5-7-5,-6-4-73,-12-10 3,-2 6-6,-15-4 0,-5 13-2,-13 1 4,-5 14-1,-15 10 2,-7 14 0,-12 8 0,6 16 0,-3 2-1,8 13 0,10 3-6,16 8 2,15-1-4,22-1-2,23-6-4,18-14-8,17-2-18,5-31-32,18-5-57,0-22-5,5-9 0,-8-11-4</inkml:trace>
        </inkml:traceGroup>
        <inkml:traceGroup>
          <inkml:annotationXML>
            <emma:emma xmlns:emma="http://www.w3.org/2003/04/emma" version="1.0">
              <emma:interpretation id="{236235DF-838B-4CF7-8760-86FE00ACF932}" emma:medium="tactile" emma:mode="ink">
                <msink:context xmlns:msink="http://schemas.microsoft.com/ink/2010/main" type="inkWord" rotatedBoundingBox="8396,697 12946,642 12960,1837 8411,1892"/>
              </emma:interpretation>
              <emma:one-of disjunction-type="recognition" id="oneOf1">
                <emma:interpretation id="interp5" emma:lang="en-US" emma:confidence="0">
                  <emma:literal>Rests</emma:literal>
                </emma:interpretation>
                <emma:interpretation id="interp6" emma:lang="en-US" emma:confidence="0">
                  <emma:literal>Rects</emma:literal>
                </emma:interpretation>
                <emma:interpretation id="interp7" emma:lang="en-US" emma:confidence="0">
                  <emma:literal>Rats</emma:literal>
                </emma:interpretation>
                <emma:interpretation id="interp8" emma:lang="en-US" emma:confidence="0">
                  <emma:literal>Roots</emma:literal>
                </emma:interpretation>
                <emma:interpretation id="interp9" emma:lang="en-US" emma:confidence="0">
                  <emma:literal>Rectos</emma:literal>
                </emma:interpretation>
              </emma:one-of>
            </emma:emma>
          </inkml:annotationXML>
          <inkml:trace contextRef="#ctx0" brushRef="#br0" timeOffset="2948.8891">6897 378 20,'-25'-96'91,"7"-4"4,9 6-1,14 13-37,6-1-18,20 17-2,10 0-16,17 16 0,6 4-11,15 14 0,5 9-5,8 10-2,2 15-3,-5 10 0,-8 21-1,-14 10-3,-18 14 2,-20 9-9,-18 7 4,-22-2-8,-14 1 5,-13-8-4,-4-11 5,-7-12-1,4-8 2,0-12 7,10-11 4,8-4 6,7-7 4,20 0 5,0 0 3,0 0 1,31 25 3,5 4 0,0 4-3,17 21-1,1 4-5,11 9-6,4 0-11,5-9-13,6 2-30,-11-22-74,9-15-2,-8-23-3,-1-21-1</inkml:trace>
          <inkml:trace contextRef="#ctx0" brushRef="#br0" timeOffset="2573.6477">6997 1 104,'0'0'105,"0"0"-3,0 0 1,0 0-72,7 53-9,6 14-4,3 16-13,2 13-11,6 16-12,-3-10-10,10 6-17,-15-19-39,-5-20-17,-9-24 0,-2-45 3</inkml:trace>
          <inkml:trace contextRef="#ctx0" brushRef="#br0" timeOffset="3290.9965">8639 559 173,'23'7'113,"-23"-7"-1,24-27-3,-10 5-84,-10-18-4,7-1-11,-11-6-5,-2 0-2,-11 1 1,-10 1-1,-15 5 2,-11 11 1,-13 6 3,-5 19 0,-7 10 2,5 17-1,4 6-1,16 18-1,15 6-2,21 6-1,24 3-6,18-8-8,22-1-17,7-24-33,23-2-63,4-27-1,9-9-4,-5-13-1</inkml:trace>
          <inkml:trace contextRef="#ctx0" brushRef="#br0" timeOffset="3620.2712">9450 445 152,'5'-33'109,"-3"-5"1,-2-5-5,-11-8-77,4 6-2,-13-4-7,-7 11-4,-17 2 1,-6 18-2,-14 5 1,3 20 0,-6 8-3,9 19-1,7 13-2,22 11 0,15 7-5,23 2 1,20 0-8,18-11-9,23-1-29,-6-30-83,19-14-3,-3-22-2,3-11-3</inkml:trace>
          <inkml:trace contextRef="#ctx0" brushRef="#br0" timeOffset="4153.0405">9873-174 165,'0'0'121,"-21"18"-2,17 20-3,-14 5-74,16 24-9,-7 9-9,16 15-12,2 5-2,13 3-9,11-8-7,5-13-2,14-13-10,-3-31-7,11-14-18,-15-40-43,0-12-34,-16-23 2,-11-8 2</inkml:trace>
          <inkml:trace contextRef="#ctx0" brushRef="#br0" timeOffset="4334.119">9622-131 210,'0'0'126,"0"0"-6,0 0 2,47 20-90,14-4-7,8-7-12,16 2-8,2-5-7,4-8-16,8 7-26,-19-14-78,7 11 2,-11-9-7,-6 16 1</inkml:trace>
          <inkml:trace contextRef="#ctx0" brushRef="#br0" timeOffset="4842.8665">10657 588 181,'38'-22'117,"-16"-7"-1,7-9-3,-4-18-86,8-2-8,-4-11-9,0-1-7,-6-1-4,-8-3 0,-8 9-4,-9 10 5,-12 10-6,-4 11 8,-4 10-4,-2 8 7,-3 16 0,4 11 2,6 9 5,10 14-6,9 4 7,16 13-8,13 3 4,14 6-7,13 1 1,13-1-5,8-4-1,1-7 0,-4 0-1,-7-7 3,-13-1 0,-16-8 3,-17-4-1,-23-4 3,-20-3-3,-21-6-7,-10 2-22,-27-23-63,0 1-29,-12-14-5,3-4-1</inkml:trace>
        </inkml:traceGroup>
        <inkml:traceGroup>
          <inkml:annotationXML>
            <emma:emma xmlns:emma="http://www.w3.org/2003/04/emma" version="1.0">
              <emma:interpretation id="{483D4C45-2E8B-4027-8EB0-2F9D6F382552}" emma:medium="tactile" emma:mode="ink">
                <msink:context xmlns:msink="http://schemas.microsoft.com/ink/2010/main" type="inkWord" rotatedBoundingBox="14142,590 15460,574 15480,2188 14162,2204"/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at</emma:literal>
                </emma:interpretation>
                <emma:interpretation id="interp12" emma:lang="en-US" emma:confidence="0">
                  <emma:literal>af</emma:literal>
                </emma:interpretation>
                <emma:interpretation id="interp13" emma:lang="en-US" emma:confidence="0">
                  <emma:literal>off</emma:literal>
                </emma:interpretation>
                <emma:interpretation id="interp1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5957.4529">13143 280 60,'0'-22'81,"7"1"1,-11-12-2,-5-5-67,4 2 4,-4-6 2,-4 2-1,-16 6 2,-3 12 2,-14 4 2,-1 20 0,-14 7-2,3 18-4,-7 11-2,10 18-1,3 2-2,14 11-4,14-2-3,17-4-1,18-10-2,18-13-2,14-13-4,12-22-4,15-19-7,-1-21-8,5-12-3,-12-16-4,-1 0-1,-19-10 2,-8 15 3,-19-3 7,-17 21 6,-18 13 9,-14 18 9,-4 16 6,-11 13 7,2 20 3,0 5 4,14 18 0,6-7 0,23 11 0,17-12-5,23-1-2,13-20-6,20-14-2,14-25-5,11-19-5,4-23-1,2-20-1,-3-20-7,-13-12 5,-3-1-8,-16-3 5,-14 7-3,-17 6 5,-14 17-2,-16 8 5,-15 20 4,-14 18 0,-13 16 3,-6 20 4,-8 16 2,3 22 3,-2 20 1,13 24-5,4 17 2,21 23-6,11 15 3,20 12-8,15 5-2,14-4-7,11-16-4,5-20 0,1-11-8,-10-39-2,-3-24-15,-26-40-9,-5-15-5,-33-35 1,-7-3 8,-32-28 5,-4-1 14,-20-8 11,-4 3 24,6 13 15,-4 0 13,20 25 2,-2-5-1,31 32-1,8 0-7,21 13-10,38 6-7,12 5-9,21 10-18,7-19-51,16 11-51,4-13-5,1-6-3,-8-10-1</inkml:trace>
        </inkml:traceGroup>
        <inkml:traceGroup>
          <inkml:annotationXML>
            <emma:emma xmlns:emma="http://www.w3.org/2003/04/emma" version="1.0">
              <emma:interpretation id="{D7939D4D-745D-48DA-9385-F891F437F25D}" emma:medium="tactile" emma:mode="ink">
                <msink:context xmlns:msink="http://schemas.microsoft.com/ink/2010/main" type="inkWord" rotatedBoundingBox="16663,322 21124,268 21139,1540 16678,1593"/>
              </emma:interpretation>
              <emma:one-of disjunction-type="recognition" id="oneOf3">
                <emma:interpretation id="interp15" emma:lang="en-US" emma:confidence="0.5">
                  <emma:literal>anent.</emma:literal>
                </emma:interpretation>
                <emma:interpretation id="interp16" emma:lang="en-US" emma:confidence="0">
                  <emma:literal>anent</emma:literal>
                </emma:interpretation>
                <emma:interpretation id="interp17" emma:lang="en-US" emma:confidence="0">
                  <emma:literal>ane-mt.</emma:literal>
                </emma:interpretation>
                <emma:interpretation id="interp18" emma:lang="en-US" emma:confidence="0">
                  <emma:literal>am-mt.</emma:literal>
                </emma:interpretation>
                <emma:interpretation id="interp19" emma:lang="en-US" emma:confidence="0">
                  <emma:literal>ane-nt.</emma:literal>
                </emma:interpretation>
              </emma:one-of>
            </emma:emma>
          </inkml:annotationXML>
          <inkml:trace contextRef="#ctx0" brushRef="#br0" timeOffset="6856.6655">15683 139 82,'3'-22'86,"-3"22"3,-7-36-4,0 7-57,5 0-3,-7-9-11,2 2 0,-4 1-9,-7 1 4,-8 7-5,-3 7 6,-12 7-3,-6 15 6,-8 14 1,-1 13-6,-5 9 6,6 11-7,5 7 3,8 6-8,13 3 3,13 0-7,16-9 0,14-12 0,15-8-3,9-16 0,11-13-2,2-18-1,10-12 0,-3-12 2,-3-3 0,-8-5 1,-9-2 2,-9 7 5,-11 5 4,-9 13 4,-9 20 3,0 0 3,-31-9 1,20 29 2,0 5-1,13 15-1,2 2-5,21 10-1,4-3-7,16-5-5,10-3-14,6-17-20,15-1-77,-9-17-3,0-6-1,-9-15-2</inkml:trace>
          <inkml:trace contextRef="#ctx0" brushRef="#br0" timeOffset="7316.7916">16108 526 148,'0'0'111,"0"0"0,11-29-1,-2-12-67,7 6-20,-3-14-2,7 6-12,3-2-1,1 5-4,-2 9 1,1 9 1,-23 22-1,36-7-2,-36 7 1,24 42-1,-17-2 0,2 5-1,-5 7 0,1-6-2,1-3-1,3-12 1,-9-31 0,23 20 1,-23-20 0,31-49 0,-13 7 1,2-7 0,-2-5 0,2 3 0,-2-1 2,2 14 1,-7 9 1,-13 29 1,25-20-1,-25 20 0,20 31 0,-11 5-1,2 7-4,2 3-9,12 10-17,-9-15-28,17 5-68,1-14-1,4-8-2,-3-24-1</inkml:trace>
          <inkml:trace contextRef="#ctx0" brushRef="#br0" timeOffset="7551.1882">16930-216 231,'-11'-29'123,"11"29"4,0 0-6,27 38-77,-9-11-12,20 20-13,4 2-7,9 9-9,10 7-4,1-5-13,14 9-15,-15-22-33,10 2-65,-15-15 0,-5-5-2,-13-16 1</inkml:trace>
          <inkml:trace contextRef="#ctx0" brushRef="#br0" timeOffset="7754.3229">17116 434 238,'0'0'124,"-23"-45"-1,32 7-3,2-20-88,23 2-11,-1-11-14,10-6-11,6 6-19,-7-16-28,12 18-67,-9 0 0,-3 12-6,-8 4 2</inkml:trace>
          <inkml:trace contextRef="#ctx0" brushRef="#br0" timeOffset="8262.7376">17632-576 231,'0'0'118,"0"0"0,0 0-2,15-29-80,-15 29-8,34-40-13,-12 18-6,-2-5-3,5 4-3,-3 1 0,3 7-1,-5 3 0,-20 12 0,31 9 0,-31-9-1,18 49 1,-14-11-1,-4 9 0,0 2 0,0 3 0,0-7-1,3-10 0,1-8 1,-4-27 1,0 0 0,27-2 0,-11-23 1,-3-10 0,5-3-1,2-5 1,2 1-2,-2 8 0,0 12-1,1 13-1,-21 9-1,33 31-5,-22 5-14,7 26-45,-11-6-59,6 9 0,-4-14-4,7-1 0</inkml:trace>
          <inkml:trace contextRef="#ctx0" brushRef="#br0" timeOffset="8747.1387">18364 302 180,'0'0'121,"-15"-20"0,15 20 1,0 0-72,22-31-13,9 26-13,3-1-12,13 3-12,11 6-13,2-10-23,16 14-53,-7-12-31,-2 3-4,-8-7 1</inkml:trace>
          <inkml:trace contextRef="#ctx0" brushRef="#br0" timeOffset="9006.3625">18581-158 159,'0'34'120,"2"-8"-1,5 17-1,0-1-58,13 21-27,-2-5-5,6 11-23,12 3-24,-7-14-33,14 0-67,-6-14-2,4-8-2,-8-18 0</inkml:trace>
          <inkml:trace contextRef="#ctx0" brushRef="#br0" timeOffset="9306.4408">19481 271 259,'0'0'131,"0"0"-1,0 0-2,-2-27-95,2 27-14,0 0-15,0 0-20,31 0-38,-31 0-72,30 5-2,-30-5-3,40 6-1</inkml:trace>
        </inkml:traceGroup>
        <inkml:traceGroup>
          <inkml:annotationXML>
            <emma:emma xmlns:emma="http://www.w3.org/2003/04/emma" version="1.0">
              <emma:interpretation id="{A9B1BDD0-8C68-451B-A2CD-1338A8EA76AD}" emma:medium="tactile" emma:mode="ink">
                <msink:context xmlns:msink="http://schemas.microsoft.com/ink/2010/main" type="inkWord" rotatedBoundingBox="21539,716 26453,657 26465,1690 21551,1749"/>
              </emma:interpretation>
              <emma:one-of disjunction-type="recognition" id="oneOf4">
                <emma:interpretation id="interp20" emma:lang="en-US" emma:confidence="0">
                  <emma:literal>...tasks</emma:literal>
                </emma:interpretation>
                <emma:interpretation id="interp21" emma:lang="en-US" emma:confidence="0">
                  <emma:literal>"-tasks</emma:literal>
                </emma:interpretation>
                <emma:interpretation id="interp22" emma:lang="en-US" emma:confidence="0">
                  <emma:literal>"...asks</emma:literal>
                </emma:interpretation>
                <emma:interpretation id="interp23" emma:lang="en-US" emma:confidence="0">
                  <emma:literal>...Tasks</emma:literal>
                </emma:interpretation>
                <emma:interpretation id="interp24" emma:lang="en-US" emma:confidence="0">
                  <emma:literal>I-tasks</emma:literal>
                </emma:interpretation>
              </emma:one-of>
            </emma:emma>
          </inkml:annotationXML>
          <inkml:trace contextRef="#ctx0" brushRef="#br0" timeOffset="9493.9435">19989 226 270,'0'0'124,"0"0"-8,29-20-12,-29 20-111,38 5-38,-18-5-69,4 2-7,-1-4 0,3 4-4</inkml:trace>
          <inkml:trace contextRef="#ctx0" brushRef="#br0" timeOffset="9650.2012">20395 231 240,'0'0'116,"0"0"-5,20-7-25,-20 7-150,29 9-41,-29-9-12,36 11-1</inkml:trace>
          <inkml:trace contextRef="#ctx0" brushRef="#br0" timeOffset="9806.4667">20679 224 235,'0'0'127,"22"0"-1,-22 0-9,23 7-99,-23-7-105,24 13-31,-24-13-7,36 14-5</inkml:trace>
          <inkml:trace contextRef="#ctx0" brushRef="#br0" timeOffset="10543.155">21226 349 175,'0'0'113,"9"-20"3,-9 20-4,0 0-77,40 5-6,-15-5-10,15 2-10,5 0-7,4-4-11,14 4-17,-10-13-26,8 9-61,-6-5 0,-8 2-3,-6 1 0</inkml:trace>
          <inkml:trace contextRef="#ctx0" brushRef="#br0" timeOffset="10840.0384">21485 115 184,'3'31'109,"-1"9"0,0 5-9,0 8-103,7 3-58,7 5-38,13-1-9,4-9-2</inkml:trace>
          <inkml:trace contextRef="#ctx0" brushRef="#br0" timeOffset="11534.3992">22714 103 136,'0'0'102,"18"-29"-3,-13 7 0,1-7-71,-8-9-8,0 2-6,-7-4-13,-2 2 4,-7 2-6,-9 5 4,-7 4-2,-6 12 4,-7 1 1,-2 14 2,-7 11-1,0 18-2,1 7 6,5 16-6,6 6 4,17 9-6,14-3 3,17 1-6,16-13 3,18-12-2,11-13-3,12-16-2,3-11 0,-1-16 0,-5-6 1,-7-7-1,-13 0 2,-11-3 1,-11 6 4,-9 6 2,-7 20 3,0 0 2,0 0 0,-25 6 0,23 14 1,8 9-2,10 3-3,13-1-3,7 2-13,4-10-23,20 4-80,-4-14-2,0-2-5,-5-9 1</inkml:trace>
          <inkml:trace contextRef="#ctx0" brushRef="#br0" timeOffset="12363.4235">23232 450 85,'21'-20'98,"-21"20"1,15-38-2,-6 4-51,2 7-20,-8-6-5,3 1-10,-4 1-3,1 7-1,-6 1 4,3 23 1,-8-27 3,8 27 1,0 0 0,0 0 0,-25 18-1,25 5-2,-2 1-4,6 10-2,3 2-4,6 6 0,5 0-4,5-1-1,3 3-2,-1-8 1,2 2-3,-9-9 1,-3 0-1,-15-9 1,0-20 1,-27 29 1,1-24 3,-8-3 3,-4-6 3,2-3 1,1-7 1,8 1 0,4-3 0,23 16-1,-13-26-2,13 26-5,25-14-14,-5 3-24,20 11-80,-2-4-2,11-3-2,5-7-3</inkml:trace>
          <inkml:trace contextRef="#ctx0" brushRef="#br0" timeOffset="12660.3141">23682-384 171,'13'25'121,"7"2"-1,14 11 1,-1 0-53,18 15-44,-4-4-2,16 10-18,2-4-3,4 1-11,0 2-4,-8-11-17,3 2-10,-17-15-13,7 6-45,-18-11-18,-12-2-1,-13-5 6</inkml:trace>
          <inkml:trace contextRef="#ctx0" brushRef="#br0" timeOffset="12832.1973">23983 387 206,'0'-29'117,"11"-16"2,12 3-21,-3-23-60,18 0-11,2-4-25,-2-7-33,7 11-80,-5 1-3,-7 8-6,-6 4-1</inkml:trace>
          <inkml:trace contextRef="#ctx0" brushRef="#br0" timeOffset="13603.4377">24633 284 162,'0'0'107,"11"-38"-1,-2 14-1,-2 4-82,-2-9-8,1 4-4,-1-4-3,-3 9 0,-2 0 2,0 20-1,0 0 2,0 0 1,0 0 0,0 0-3,-16 36-3,21-5-1,4 5-2,6 4 0,3 0-2,2-4-1,9 0-1,0-7 1,0-3-1,-4-6 0,-25-20 0,27 32 1,-27-32-1,-9 20 1,-13-11 1,-10 0-1,-6-7 3,-2 5 2,-2-7 1,8 2 1,5-2 0,9-5 0,20 5-2,0 0 1,0 0-3,31-20-7,5 20-14,0-15-38,11 8-67,2-4-2,7-3-2,-7-3-2</inkml:trace>
        </inkml:traceGroup>
        <inkml:traceGroup>
          <inkml:annotationXML>
            <emma:emma xmlns:emma="http://www.w3.org/2003/04/emma" version="1.0">
              <emma:interpretation id="{344A0FEA-AE91-4549-98E2-EC33E5F68D00}" emma:medium="tactile" emma:mode="ink">
                <msink:context xmlns:msink="http://schemas.microsoft.com/ink/2010/main" type="inkWord" rotatedBoundingBox="27068,631 29357,603 29367,1391 27078,1418"/>
              </emma:interpretation>
              <emma:one-of disjunction-type="recognition" id="oneOf5">
                <emma:interpretation id="interp25" emma:lang="en-US" emma:confidence="0">
                  <emma:literal>tad</emma:literal>
                </emma:interpretation>
                <emma:interpretation id="interp26" emma:lang="en-US" emma:confidence="0">
                  <emma:literal>tae</emma:literal>
                </emma:interpretation>
                <emma:interpretation id="interp27" emma:lang="en-US" emma:confidence="0">
                  <emma:literal>+ao</emma:literal>
                </emma:interpretation>
                <emma:interpretation id="interp28" emma:lang="en-US" emma:confidence="0">
                  <emma:literal>tag</emma:literal>
                </emma:interpretation>
                <emma:interpretation id="interp29" emma:lang="en-US" emma:confidence="0">
                  <emma:literal>+aa</emma:literal>
                </emma:interpretation>
              </emma:one-of>
            </emma:emma>
          </inkml:annotationXML>
          <inkml:trace contextRef="#ctx0" brushRef="#br0" timeOffset="14103.4672">25540 99 168,'0'0'118,"-22"-18"3,22 18-3,0 0-79,31-13-3,-8 8-11,19 5-13,5 2-15,9-4-13,13 7-20,-6-14-27,8 2-56,-4-4 0,-7-3-2,-15-3 1</inkml:trace>
          <inkml:trace contextRef="#ctx0" brushRef="#br0" timeOffset="14353.4803">25775-209 215,'-9'29'122,"4"13"-4,-1 3 1,10 15-85,-10-4-6,8 9-21,2-5-14,3-9-24,15 12-32,-2-23-55,12-6-4,3-16-1,10-14-1</inkml:trace>
          <inkml:trace contextRef="#ctx0" brushRef="#br0" timeOffset="14884.7572">27100-299 1,'-16'-33'65,"3"8"14,-14-6 8,-11 2-42,7 15 7,-19 3-3,10 22-7,-20 5-3,11 24-2,-12 9-2,15 27-11,-4 0-2,15 14-13,8-8 1,18-3-7,11-12 5,14-14-9,13-24 5,13-18-3,5-19 1,5-22-3,-1-14-1,-4-17 1,0-6-5,-9-2 7,-7 7-7,-11 4 9,-9 13-3,-6 16 10,-5 29-4,0 0 6,0 0 1,-27 58-6,16-11 3,9 13-6,4 5 2,13 0-9,10 0 0,6-12-15,21-4-17,-3-24-41,16-5-48,2-18 0,2-11-3,-4-11 2</inkml:trace>
          <inkml:trace contextRef="#ctx0" brushRef="#br0" timeOffset="15228.523">27786 164 163,'0'0'120,"20"-11"-3,-18-10-1,-2 21-70,-5-46-25,5 14-8,-8 1-12,-4-3 4,-6 3-1,-2 4 8,-13 5-4,-5 9 9,-11 10-3,-5 12 0,-13 5 5,11 19-6,-6 5 3,15 9-9,11 5 5,20 1-8,16-6 1,27-7 0,16-6-4,12-14-2,12-9-8,-2-15-10,11-3-32,-22-18-82,2-1-5,-16-15 2,-9 1-4</inkml:trace>
        </inkml:traceGroup>
      </inkml:traceGroup>
    </inkml:traceGroup>
    <inkml:traceGroup>
      <inkml:annotationXML>
        <emma:emma xmlns:emma="http://www.w3.org/2003/04/emma" version="1.0">
          <emma:interpretation id="{3B85B03C-29E7-416E-BA9F-085D087035C9}" emma:medium="tactile" emma:mode="ink">
            <msink:context xmlns:msink="http://schemas.microsoft.com/ink/2010/main" type="paragraph" rotatedBoundingBox="1577,3234 17270,3105 17286,5072 1594,5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380070B5-4DE6-4DAC-AFA3-1FB842DB3A9F}" emma:medium="tactile" emma:mode="ink">
              <msink:context xmlns:msink="http://schemas.microsoft.com/ink/2010/main" type="inkBullet" rotatedBoundingBox="1577,3234 2432,3227 2445,4903 1591,4910"/>
            </emma:interpretation>
            <emma:one-of disjunction-type="recognition" id="oneOf6">
              <emma:interpretation id="interp30" emma:lang="en-US" emma:confidence="0.5">
                <emma:literal>s)</emma:literal>
              </emma:interpretation>
              <emma:interpretation id="interp31" emma:lang="en-US" emma:confidence="0">
                <emma:literal>1)</emma:literal>
              </emma:interpretation>
              <emma:interpretation id="interp32" emma:lang="en-US" emma:confidence="0">
                <emma:literal>Q)</emma:literal>
              </emma:interpretation>
              <emma:interpretation id="interp33" emma:lang="en-US" emma:confidence="0">
                <emma:literal>L)</emma:literal>
              </emma:interpretation>
              <emma:interpretation id="interp34" emma:lang="en-US" emma:confidence="0">
                <emma:literal>S)</emma:literal>
              </emma:interpretation>
            </emma:one-of>
          </emma:emma>
        </inkml:annotationXML>
        <inkml:trace contextRef="#ctx0" brushRef="#br0" timeOffset="17748.6424">101 3077 23,'0'0'84,"6"-47"-1,3 18 0,-6-7-54,-1-8-13,4 3-6,-3-6-5,1 7-1,-4 2 5,0 9-1,-4 2 5,4 27 1,-14-33 2,14 33 1,0 0 2,0 0-1,-22 13-3,22 12-1,-2 6-4,8 14-1,-1 11-3,6 6-2,2 10-5,3 1 2,4 6-4,-2-3 0,2-7-2,-4-11 2,-3-9 0,-8-11 1,-3-11 1,-11-7 0,9-20 4,-36 13 4,9-17 1,1 2 4,-6-9 1,8 4 3,-1-7 0,25 14 2,-27-24-3,27 24-4,0 0-1,27-14-4,0 12-2,9 4-3,11 5-8,0-5-14,15 10-33,-4-15-68,-2-3 0,-5-12-3,-6-5 1</inkml:trace>
        <inkml:trace contextRef="#ctx0" brushRef="#br0" timeOffset="18153.1685">206 2212 68,'0'0'102,"-7"-26"5,7 26 0,0 0-61,0 0-5,20-9-5,-20 9-7,47 26-4,-11-1-5,15 20-5,7 8 1,11 21-6,3 15-2,2 16-3,-3 16-3,-6 9 0,-11 4 0,-16 0-1,-16 0-3,-13-9 0,-16-9 2,-15-15-7,-7-14-11,-18-25-25,7-10-75,-16-14-3,2-20-3,1-14-2</inkml:trace>
      </inkml:traceGroup>
      <inkml:traceGroup>
        <inkml:annotationXML>
          <emma:emma xmlns:emma="http://www.w3.org/2003/04/emma" version="1.0">
            <emma:interpretation id="{669F6322-0B61-4ACF-AF5A-90144B833106}" emma:medium="tactile" emma:mode="ink">
              <msink:context xmlns:msink="http://schemas.microsoft.com/ink/2010/main" type="line" rotatedBoundingBox="3191,3329 17271,3214 17286,5072 3206,5188"/>
            </emma:interpretation>
          </emma:emma>
        </inkml:annotationXML>
        <inkml:traceGroup>
          <inkml:annotationXML>
            <emma:emma xmlns:emma="http://www.w3.org/2003/04/emma" version="1.0">
              <emma:interpretation id="{435E9443-E082-4C62-ABAE-168CE42912D1}" emma:medium="tactile" emma:mode="ink">
                <msink:context xmlns:msink="http://schemas.microsoft.com/ink/2010/main" type="inkWord" rotatedBoundingBox="3191,3329 8772,3284 8784,4714 3203,4760"/>
              </emma:interpretation>
              <emma:one-of disjunction-type="recognition" id="oneOf7">
                <emma:interpretation id="interp35" emma:lang="en-US" emma:confidence="1">
                  <emma:literal>Remove</emma:literal>
                </emma:interpretation>
                <emma:interpretation id="interp36" emma:lang="en-US" emma:confidence="0">
                  <emma:literal>Remade</emma:literal>
                </emma:interpretation>
                <emma:interpretation id="interp37" emma:lang="en-US" emma:confidence="0">
                  <emma:literal>Remake</emma:literal>
                </emma:interpretation>
                <emma:interpretation id="interp38" emma:lang="en-US" emma:confidence="0">
                  <emma:literal>•Remove</emma:literal>
                </emma:interpretation>
                <emma:interpretation id="interp39" emma:lang="en-US" emma:confidence="0">
                  <emma:literal>Remote</emma:literal>
                </emma:interpretation>
              </emma:one-of>
            </emma:emma>
          </inkml:annotationXML>
          <inkml:trace contextRef="#ctx0" brushRef="#br0" timeOffset="19465.7334">1680 2878 81,'-27'-78'109,"12"2"5,15-2-12,20 15-49,4-10-13,28 17-9,1-7-13,21 18-2,4 5-8,12 18-2,-3 8 2,0 19-3,-7 17 3,-8 16-6,-16 18 3,-18 20-7,-18 16-2,-29 2-11,-13 13-2,-21-11-5,-2-2-4,-15-21 2,6-8-2,-4-25 8,9-17 6,9-19 12,6-19 7,14-1 6,2-13 4,14 9 1,2 0 3,2 20-1,27-7 1,-3 25-6,3 9 0,11 15-2,2 7-3,12 12 1,6-3-4,6 0 0,6-9-3,8-9 2,0-18-4,7-15 1,-2-16-1,-3-15-3,-4-17-3,-11-17-7,-5-9-7,-15-13-8,-3 6 0,-17-9-3,-5 14 5,-16-2-1,-1 13 6,-15 8 4,-1 15 13,-7 12 10,-7 10 7,-4 20 3,-9 2 3,6 24 2,-4 3-1,9 22 4,0 7-6,16 13-3,8 5-7,23-1-2,13-1-8,19-12-6,19 5-29,-4-23-88,19-17-4,4-21-5,-1-20 1</inkml:trace>
          <inkml:trace contextRef="#ctx0" brushRef="#br0" timeOffset="18825.0831">1778 2751 100,'0'0'108,"21"38"0,-13 4-2,6 19-72,-1 17-14,10 18-6,-1 13-20,-2 3-4,9 0-18,-11-16-12,7-14-41,-8-30-22,-10-32-2,-7-20-3</inkml:trace>
          <inkml:trace contextRef="#ctx0" brushRef="#br0" timeOffset="20422.0676">3512 3410 76,'0'-45'96,"16"1"0,-5-8-29,7-8-33,13 6-4,0 1-10,7 10-3,-4 5-3,4 20-2,-5 12-1,3 21-3,-9 19-1,-5 17-2,-4 16-3,-2 7 0,-5 9-4,-2-5 7,0-9-8,2-13 8,0-25-5,-11-31 1,25 11 1,-12-35 0,3-19 1,2-8-5,-1-16 6,6 0-7,1 0 7,3 6 0,4 10 3,5 15 0,-4 14 2,1 22-1,-4 16 0,0 22 0,-9 11-1,3 13 0,-8 1-5,-1 2 2,-1-9-4,0-10 3,3-14-2,-16-32 0,34 11 1,-19-31-1,3-20 1,2-14-1,0-13 2,3-7-3,3-2 2,3 5-3,3 10 2,-3 17-2,0 21 2,0 23 0,-7 32-1,1 17 2,-6 20-1,-3 14 0,1 11-9,-1-10-10,15 6-43,-2-28-56,6-15-4,-1-22 0,3-25-2</inkml:trace>
          <inkml:trace contextRef="#ctx0" brushRef="#br0" timeOffset="20890.8463">5639 3381 42,'20'-31'89,"-15"-3"6,3-2-32,-1 1-26,-9-15-3,2 10-8,-11-9-1,2 11-3,-11-2-1,-5 13-4,-15 2 2,-5 19 0,-15 8 0,-3 18 2,-8 14-4,4 17 1,2 7-3,16 16 0,13 0-4,25 1 0,22-7-4,23-10-4,19-16-10,12-29-19,20-10-93,-7-26-10,3-15 2,-12-15-5</inkml:trace>
          <inkml:trace contextRef="#ctx0" brushRef="#br0" timeOffset="21422.1231">5880 2912 123,'0'0'111,"20"38"0,-6 4-2,10 18-76,-6 7-9,13 14-10,1-5-9,4-2-2,6-19-2,0-14 0,-1-28 2,-1-29 0,-2-26 1,2-21-1,-6-19 2,-3-12-5,-7 2-5,-4-2-12,3 16-19,-14 7-64,0 17-14,-3 18 1,-6 16-5</inkml:trace>
          <inkml:trace contextRef="#ctx0" brushRef="#br0" timeOffset="21765.8836">6807 3412 140,'34'-31'110,"-3"-9"-4,-2-10-12,-6-19-70,1 4-9,-6-6-8,-5 2-5,-8 6 1,-7 9-3,-10 10 3,-8 13-1,-9 10 6,-9 19-1,-9 13 2,1 25 2,-4 15-1,8 23 4,8 11-3,10 16 1,19 1-7,23 3 0,20-9-9,18-15-7,27-14-33,4-31-73,16-23-4,2-17-4,-3-21 2</inkml:trace>
        </inkml:traceGroup>
        <inkml:traceGroup>
          <inkml:annotationXML>
            <emma:emma xmlns:emma="http://www.w3.org/2003/04/emma" version="1.0">
              <emma:interpretation id="{1E9E2F7E-F7BE-4DFA-9EC1-626B0E7C0A59}" emma:medium="tactile" emma:mode="ink">
                <msink:context xmlns:msink="http://schemas.microsoft.com/ink/2010/main" type="inkWord" rotatedBoundingBox="9651,3763 12650,3739 12661,5110 9662,5135"/>
              </emma:interpretation>
              <emma:one-of disjunction-type="recognition" id="oneOf8">
                <emma:interpretation id="interp40" emma:lang="en-US" emma:confidence="0">
                  <emma:literal>goes</emma:literal>
                </emma:interpretation>
                <emma:interpretation id="interp41" emma:lang="en-US" emma:confidence="0">
                  <emma:literal>joed</emma:literal>
                </emma:interpretation>
                <emma:interpretation id="interp42" emma:lang="en-US" emma:confidence="0">
                  <emma:literal>zoe</emma:literal>
                </emma:interpretation>
                <emma:interpretation id="interp43" emma:lang="en-US" emma:confidence="0">
                  <emma:literal>zee</emma:literal>
                </emma:interpretation>
                <emma:interpretation id="interp44" emma:lang="en-US" emma:confidence="0">
                  <emma:literal>gored</emma:literal>
                </emma:interpretation>
              </emma:one-of>
            </emma:emma>
          </inkml:annotationXML>
          <inkml:trace contextRef="#ctx0" brushRef="#br0" timeOffset="23237.3728">8096 2945 103,'0'0'105,"16"-29"-1,-16 29-1,31-29-76,3 27-4,2 2-12,8 11-11,8 11-5,-8 5-2,1 11 0,-9 7-1,-9 4 0,-16 0 0,-9-4 3,-15-5 3,-10-9 2,-4-8 3,1-10 0,1-8 2,1-10 1,24 5 1,-21-9 0,21 9 1,23-2-1,6 9-1,11 6 1,14 7-2,10 11 0,15 7 1,-1 9 1,4 14 1,-10 10 2,-5 12-2,-18-1 1,-13 6-2,-27-8-1,-18-6-6,-22-16-2,-16-20-4,-14-23-3,-8-24 1,-2-17-1,-3-21 5,9-11-4,11-9 9,17-9-4,16 2 1,19 2 1,18 1 0,24 2-1,16-1-5,13 6 5,12-6-8,3 6 8,4-1-2,1 5 0,-4 1 0,-14 8 3,-10 4-2,-17 9 3,-8 9-1,-16 9 1,-20 20 1,0 0 0,-24-4 2,-8 21 1,-3 15 4,-6 6 3,3 13 4,0 0 0,16 10 2,4-5 0,20-1-1,10-10-1,21-2-3,14-21-5,11-9-2,9-15-4,5-16-3,4-13-3,-5-18-3,1-7-3,-17-13-1,-5 2 1,-17-7-1,-4 7 3,-18 2 0,-8 9 4,-15 14 3,-8 11 5,-4 13 2,-8 11 3,1 14 2,0 8 0,6 14 1,7 7-1,12 9 0,10-3-4,14 3 0,16-3-3,8-4-2,14-6-2,6-15-2,8-3-1,-1-14-3,2-7 1,-8-6-3,-7-5 2,-11-7-1,-14-1 4,-11 1 0,-16 0 7,-4 25 3,-29-24 3,-2 28 3,-14 7 1,1 21 1,-10 6-1,9 18 1,3 4-5,11 7 0,13-2-6,20-5-1,20-9-11,12-15-16,26-5-44,3-24-60,13-11 0,2-19-2,11-8 1</inkml:trace>
          <inkml:trace contextRef="#ctx0" brushRef="#br0" timeOffset="23549.8872">11090 3157 129,'0'0'108,"7"-40"-1,-9 9-3,-10-9-85,4 4-3,-13-9-8,-8 10 1,-13-3 3,-9 13 3,-16 5 3,-7 22 3,-9 7 0,5 27 1,-2 11-4,17 20 0,9 6-4,23 10-3,24-7-4,27-9-1,23-16-3,17-15-2,21-20-7,8-27-20,16-5-69,-9-22-37,-7-9 0,-15-11-3</inkml:trace>
        </inkml:traceGroup>
        <inkml:traceGroup>
          <inkml:annotationXML>
            <emma:emma xmlns:emma="http://www.w3.org/2003/04/emma" version="1.0">
              <emma:interpretation id="{8901BC84-DE62-491D-BD4A-9FBC318657EB}" emma:medium="tactile" emma:mode="ink">
                <msink:context xmlns:msink="http://schemas.microsoft.com/ink/2010/main" type="inkWord" rotatedBoundingBox="14181,3398 17272,3372 17280,4344 14189,4370"/>
              </emma:interpretation>
              <emma:one-of disjunction-type="recognition" id="oneOf9">
                <emma:interpretation id="interp45" emma:lang="en-US" emma:confidence="1">
                  <emma:literal>root</emma:literal>
                </emma:interpretation>
                <emma:interpretation id="interp46" emma:lang="en-US" emma:confidence="0">
                  <emma:literal>read t</emma:literal>
                </emma:interpretation>
                <emma:interpretation id="interp47" emma:lang="en-US" emma:confidence="0">
                  <emma:literal>red t</emma:literal>
                </emma:interpretation>
                <emma:interpretation id="interp48" emma:lang="en-US" emma:confidence="0">
                  <emma:literal>roe t</emma:literal>
                </emma:interpretation>
                <emma:interpretation id="interp49" emma:lang="en-US" emma:confidence="0">
                  <emma:literal>recd t</emma:literal>
                </emma:interpretation>
              </emma:one-of>
            </emma:emma>
          </inkml:annotationXML>
          <inkml:trace contextRef="#ctx0" brushRef="#br0" timeOffset="25278.6691">12654 3296 94,'-20'18'106,"20"-18"-3,0 0 1,-2-20-73,17-5-6,3-17-9,9-5-9,0-11-2,4-12-5,-2 1-4,-2-2-5,-2 6-2,-10 5-3,-4 15 1,-11 2-1,-4 19 3,4 24 1,-31-22 7,6 24 7,0 11 3,3 9 3,2 5 1,9 7 1,9 2-1,13-1 0,13-3-3,17-6-1,12-3-3,14-12 1,5-4-2,4-10-3,0-6 0,-7-4-1,-4-3 0,-10-1 0,-17-4 0,-13 4-1,-25 17 2,11-27 2,-11 27 4,-44-3 5,1 12 2,-2 18 3,-15 0 1,4 18 1,-4 2-2,13 11 1,5-2-5,17 4-3,18-9-5,16-6-5,25-5-12,10-15-20,30-3-43,2-22-46,13-9 0,8-13-3,-1-5 2</inkml:trace>
          <inkml:trace contextRef="#ctx0" brushRef="#br0" timeOffset="25606.8083">14171 3182 166,'0'0'117,"25"-40"-2,-19 9-3,3 1-82,-11-10-7,4 2-13,-11 0-3,-2 5-1,-13-1 2,-8 14 0,-12 7 2,-10 13 0,-9 6 1,1 19 0,-3 6-3,7 16-1,11 7-3,16 4 0,20-2-3,20-9-1,20-9-4,15-14-10,21-6-21,-2-29-50,19-5-39,-4-13-2,3-4-2</inkml:trace>
          <inkml:trace contextRef="#ctx0" brushRef="#br0" timeOffset="25950.5711">14810 3224 133,'0'0'109,"31"-22"-3,-20-7 2,-4-7-84,4 3-1,-9-10-8,-2 3-4,-11-2 1,-4 8 1,-19 1 2,-4 13 0,-20 2 2,0 13 0,-18 7-2,2 19 0,-4 5-2,13 17-2,12 6-3,21 7 1,24 0-5,21-3 0,20-6-4,23-9-6,20-9-17,-2-27-40,11-4-66,-5-18-2,1-11-2,-12-14-1</inkml:trace>
          <inkml:trace contextRef="#ctx0" brushRef="#br0" timeOffset="26778.7428">15056 2545 210,'0'0'124,"0"0"2,26 14-5,4-17-87,21 10-9,5-7-13,13-2-14,9 0-17,-4-14-35,4 3-70,-4-5 1,-7 0-5,-9-2 2</inkml:trace>
          <inkml:trace contextRef="#ctx0" brushRef="#br0" timeOffset="26559.9759">15317 2320 119,'-27'38'121,"14"2"0,-9 16 2,-1 22-66,-8-2-14,11 18-16,-3-5-12,12 5-2,9-7-7,13-9-1,12-13-4,12-16 0,12-15-2,9-16-2,4-14-8,-2-22-12,7 0-22,-20-22-49,2-2-27,-14-10-2,-6-4 1</inkml:trace>
        </inkml:traceGroup>
      </inkml:traceGroup>
    </inkml:traceGroup>
    <inkml:traceGroup>
      <inkml:annotationXML>
        <emma:emma xmlns:emma="http://www.w3.org/2003/04/emma" version="1.0">
          <emma:interpretation id="{6BF37697-A0AC-407A-9256-D54CDD50735E}" emma:medium="tactile" emma:mode="ink">
            <msink:context xmlns:msink="http://schemas.microsoft.com/ink/2010/main" type="paragraph" rotatedBoundingBox="5332,6261 15770,5969 15821,7803 5383,8095" alignmentLevel="2"/>
          </emma:interpretation>
        </emma:emma>
      </inkml:annotationXML>
      <inkml:traceGroup>
        <inkml:annotationXML>
          <emma:emma xmlns:emma="http://www.w3.org/2003/04/emma" version="1.0">
            <emma:interpretation id="{4A2D337E-AAEA-4D29-B3F0-8CEF406BE193}" emma:medium="tactile" emma:mode="ink">
              <msink:context xmlns:msink="http://schemas.microsoft.com/ink/2010/main" type="line" rotatedBoundingBox="5332,6261 15770,5969 15821,7803 5383,8095"/>
            </emma:interpretation>
          </emma:emma>
        </inkml:annotationXML>
        <inkml:traceGroup>
          <inkml:annotationXML>
            <emma:emma xmlns:emma="http://www.w3.org/2003/04/emma" version="1.0">
              <emma:interpretation id="{6FAB7ADE-D255-42F7-A1FD-2683A2D1BAF0}" emma:medium="tactile" emma:mode="ink">
                <msink:context xmlns:msink="http://schemas.microsoft.com/ink/2010/main" type="inkWord" rotatedBoundingBox="5333,6292 10964,6135 11005,7606 5374,7763"/>
              </emma:interpretation>
              <emma:one-of disjunction-type="recognition" id="oneOf10">
                <emma:interpretation id="interp50" emma:lang="en-US" emma:confidence="0">
                  <emma:literal>anent...</emma:literal>
                </emma:interpretation>
                <emma:interpretation id="interp51" emma:lang="en-US" emma:confidence="0">
                  <emma:literal>anent.</emma:literal>
                </emma:interpretation>
                <emma:interpretation id="interp52" emma:lang="en-US" emma:confidence="0">
                  <emma:literal>anent,</emma:literal>
                </emma:interpretation>
                <emma:interpretation id="interp53" emma:lang="en-US" emma:confidence="0">
                  <emma:literal>ann..</emma:literal>
                </emma:interpretation>
                <emma:interpretation id="interp54" emma:lang="en-US" emma:confidence="0">
                  <emma:literal>ann.</emma:literal>
                </emma:interpretation>
              </emma:one-of>
            </emma:emma>
          </inkml:annotationXML>
          <inkml:trace contextRef="#ctx0" brushRef="#br1" timeOffset="36097.0195">4336 6111 1,'-2'-29'28,"2"29"45,-2-54-1,-5 21-51,-2-1-3,-2-4 1,-2 7 6,-10-5 0,-1 14 7,-10 2-1,1 15 3,-12 5 0,5 20-4,-14 7 1,7 16-14,-2 8 2,7 18-9,2 3 1,11 8-7,8 1 2,17-5-5,15-12-3,14-8 4,8-18-5,12-18 0,13-20-2,7-20-1,0-16-1,-3-13-1,-2-9 2,-8-4 2,-7 1 0,-14 6 5,-11 14 3,-11 10 4,-9 31 2,0 0 2,-25-4 2,14 30-1,-2 6 1,6 8-3,5-2-2,11 11-1,6-7-3,12-1-5,11 1-18,2-15-30,16 0-74,2-9-1,3-7-2,-1-9-2</inkml:trace>
          <inkml:trace contextRef="#ctx0" brushRef="#br1" timeOffset="36694.9888">4897 6551 65,'2'-29'96,"1"7"1,8-5-9,2 7-65,-2-9-1,10 4-5,-6-2-1,8 9-2,-6-2 1,4 7-2,-21 13 2,35-7-3,-35 7-1,27 29-3,-16 0-3,0 7-1,-4 4-3,2 5 0,0-3-1,-2-6 1,2-11-2,-9-25 2,20 9 1,-20-9-2,27-45 1,-14 9 0,3-8-1,1-3 0,1 0 2,2 2-3,3 7 4,-1 9 2,-22 29 3,38-22-1,-38 22 1,25 31 0,-19 7-2,-1 11-4,-3 14-21,-6-8-44,4 4-59,4-6 1,1-17-5,3-9 2</inkml:trace>
          <inkml:trace contextRef="#ctx0" brushRef="#br1" timeOffset="37507.5295">5945 6564 149,'0'0'120,"-16"-29"2,19-9-27,12 7-56,-8-20-6,15-5-13,3-13-11,8-3-4,3-2-12,0-4-13,9 16-36,-12-1-66,3 5-3,-3 16-1,-6 6 1</inkml:trace>
          <inkml:trace contextRef="#ctx0" brushRef="#br1" timeOffset="37288.7735">5777 5829 58,'0'0'114,"0"0"6,-24-9-1,24 9-67,0 0-6,16 23-9,-16-23-11,40 47-5,-4-7-4,13 14-8,9 4-1,11 9-7,7 0 0,0-3-8,4 1-5,-10-13-15,1-8-20,-24-19-23,-7-7-57,-13-7 2,-27-11 0,0 0 37</inkml:trace>
          <inkml:trace contextRef="#ctx0" brushRef="#br1" timeOffset="38257.566">6488 5485 13,'0'0'99,"-2"-20"5,2 20-19,-3-38-37,3 38-3,12-47-11,1 27-6,-9-7-5,12 7-5,-7-6-3,7 5 0,-3-1-2,-13 22-2,34-31 1,-34 31-3,31-11 0,-31 11-1,27 26-1,-18 1-2,-3 11-3,-1 5 1,-3 6-2,-2 0 1,0-7-2,0-6 2,0-36-2,5 22 0,-5-22 1,8-40 0,4-2 0,-1-5-1,4-7 2,3 1-3,2 4 3,1 4-2,1 14 0,0 10 1,-22 21 0,40-2 1,-40 2 0,29 49-1,-15-4-2,-3 11-4,2 13-16,-8-6-45,8 2-61,3-5-2,2-11-1,0-13-2</inkml:trace>
          <inkml:trace contextRef="#ctx0" brushRef="#br1" timeOffset="38827.2902">7330 6082 76,'-22'9'118,"22"-9"3,-20 13 2,20-13-69,0 0-9,0 0-9,0 0-11,22 14-7,12-17-7,8 1-6,9 2-7,8-2-15,10 9-27,-13-7-74,4 0-11,-9 2 2,-8-11-3</inkml:trace>
          <inkml:trace contextRef="#ctx0" brushRef="#br1" timeOffset="39124.1729">7567 5807 68,'-11'43'116,"2"-12"2,2 11 1,3 16-69,-3-6-14,16 8-17,2 3-21,5-10-30,15-1-78,5-8-7,0-19-4,6-10 4</inkml:trace>
          <inkml:trace contextRef="#ctx0" brushRef="#br1" timeOffset="39389.8121">8470 6182 179,'0'0'133,"0"0"-6,0 0 2,0 0-95,0 0-20,29-17-23,-5 17-41,-24 0-72,40-12-7,-11 10 2,3 0-5</inkml:trace>
          <inkml:trace contextRef="#ctx0" brushRef="#br1" timeOffset="39561.6958">8899 6142 197,'0'0'128,"-3"-20"-4,3 20-5,0 0-121,25 2-50,-5 1-69,-20-3-5,42-3 1,-17 1-6</inkml:trace>
          <inkml:trace contextRef="#ctx0" brushRef="#br1" timeOffset="39717.9597">9332 6165 145,'20'-14'117,"-20"14"-3,0 0-17,25-18-124,-25 18-77,29-4-8,-29 4-7,31 0 9</inkml:trace>
        </inkml:traceGroup>
        <inkml:traceGroup>
          <inkml:annotationXML>
            <emma:emma xmlns:emma="http://www.w3.org/2003/04/emma" version="1.0">
              <emma:interpretation id="{1279B3EB-AA0E-4D43-8410-46FF90ADCA61}" emma:medium="tactile" emma:mode="ink">
                <msink:context xmlns:msink="http://schemas.microsoft.com/ink/2010/main" type="inkWord" rotatedBoundingBox="11553,6087 15770,5969 15821,7803 11604,7921"/>
              </emma:interpretation>
              <emma:one-of disjunction-type="recognition" id="oneOf11">
                <emma:interpretation id="interp55" emma:lang="en-US" emma:confidence="0">
                  <emma:literal>take</emma:literal>
                </emma:interpretation>
                <emma:interpretation id="interp56" emma:lang="en-US" emma:confidence="0">
                  <emma:literal>tank</emma:literal>
                </emma:interpretation>
                <emma:interpretation id="interp57" emma:lang="en-US" emma:confidence="0">
                  <emma:literal>taker</emma:literal>
                </emma:interpretation>
                <emma:interpretation id="interp58" emma:lang="en-US" emma:confidence="0">
                  <emma:literal>taka</emma:literal>
                </emma:interpretation>
                <emma:interpretation id="interp59" emma:lang="en-US" emma:confidence="0">
                  <emma:literal>"ark</emma:literal>
                </emma:interpretation>
              </emma:one-of>
            </emma:emma>
          </inkml:annotationXML>
          <inkml:trace contextRef="#ctx0" brushRef="#br1" timeOffset="41593.251">11626 6115 1,'14'-40'87,"-5"18"2,-9-14 2,4-4-60,1-3-1,-5-4-9,0 3-5,-7 4-2,0 4-5,-11 7-2,-2 6 0,-9 10 1,-4 13-1,-10 11 2,-6 14 2,-7 11 0,0 13 2,-4 11 2,9 16-3,-1 4-1,12 5-3,13-4-1,14-5-5,17-14 1,19-10-4,10-26-1,14-17-1,11-18-1,3-20 0,1-11 0,-4-13 1,-6-3-3,-12-2 5,-9 6-3,-11 8 7,-11 10-2,-7 12 7,-2 22 2,0 0 2,-20 18 4,13 15-5,3 3 3,8 11-5,5 0 3,12 4-9,10-2-9,7-6-15,15 1-27,-1-15-67,8-9-4,3-8-1,-5-12-2</inkml:trace>
          <inkml:trace contextRef="#ctx0" brushRef="#br1" timeOffset="42187.0353">12147 6296 95,'0'0'120,"0"0"-1,9 43 1,-11-3-63,-10 0-19,15 16-8,-10-2-15,7 4-6,2-11-5,0-7 0,5-11-2,-7-29 1,25 2 1,-10-26-1,3-14 1,0-12-2,2-1 1,0-7-3,5 4-4,-3 3-8,5 15-10,-11 3-16,10 22-29,-26 11-54,25-7-5,-25 7 4,5 29 3</inkml:trace>
          <inkml:trace contextRef="#ctx0" brushRef="#br1" timeOffset="42390.1725">12288 6526 165,'0'0'123,"15"29"0,3-4-21,2-7-62,18 13-8,2-2-22,5 3-24,9 6-63,-3-9-45,-4-9-1,-2-5-4</inkml:trace>
          <inkml:trace contextRef="#ctx0" brushRef="#br1" timeOffset="42937.0725">12953 5805 97,'0'0'118,"0"0"2,0 0 4,-24-5-71,33 28-5,-9-23-13,20 51-9,0-11-6,13 14-10,8 2-4,8 6-9,9 5-5,2-6-13,12 3-10,-12-17-21,12 0-33,-19-15-38,-8-12-3,-14-7 5</inkml:trace>
          <inkml:trace contextRef="#ctx0" brushRef="#br1" timeOffset="43155.8387">13123 6386 132,'7'-34'118,"4"-13"-1,9-9-4,7-4-77,0-9-8,9 0-16,4-1-18,-2-3-27,6 10-80,-3 14-4,-8 4 2,-4 12-4</inkml:trace>
          <inkml:trace contextRef="#ctx0" brushRef="#br1" timeOffset="43624.6065">13706 5012 89,'3'35'103,"-12"8"2,4 2-2,-2 8-73,-6-10-3,9 1-6,-5-12-5,11-10 1,-2-22-1,0 0-1,29-34 0,-7-1-3,1-12 0,8-2-3,-2-5-3,4 3-5,1 8-8,-3 1-9,3 22-19,-14-7-26,2 20-58,-22 7 2,27 7-3,-20 13 4</inkml:trace>
          <inkml:trace contextRef="#ctx0" brushRef="#br1" timeOffset="43858.9928">13854 5112 173,'2'25'128,"-2"-25"-1,22 36-1,3-5-81,-5-9-12,14 12-11,-1 1-11,7 1-8,0 4-18,-8-13-32,12 0-78,-12 0-4,-1-7-2,-11-7 0</inkml:trace>
          <inkml:trace contextRef="#ctx0" brushRef="#br1" timeOffset="40452.3641">10038 6178 168,'-9'20'127,"9"-20"4,0 0-6,0 0-81,45 16-11,-16-21-14,13 3-10,5 0-9,2-5-8,14 7-19,-14-18-31,9 9-72,-7 3 3,-4-3-5,-11-5 2</inkml:trace>
          <inkml:trace contextRef="#ctx0" brushRef="#br1" timeOffset="40718.0018">10261 5930 122,'7'40'113,"6"12"0,-1-1-11,3 14-103,5 6-92,9-8-9,12 4-8,-8-23-6</inkml:trace>
        </inkml:traceGroup>
      </inkml:traceGroup>
    </inkml:traceGroup>
    <inkml:traceGroup>
      <inkml:annotationXML>
        <emma:emma xmlns:emma="http://www.w3.org/2003/04/emma" version="1.0">
          <emma:interpretation id="{AC4D3D2B-CC15-43E7-8F6D-3B472379BFC7}" emma:medium="tactile" emma:mode="ink">
            <msink:context xmlns:msink="http://schemas.microsoft.com/ink/2010/main" type="paragraph" rotatedBoundingBox="11153,8062 11670,9501 10625,9876 10108,8437" alignmentLevel="3"/>
          </emma:interpretation>
        </emma:emma>
      </inkml:annotationXML>
      <inkml:traceGroup>
        <inkml:annotationXML>
          <emma:emma xmlns:emma="http://www.w3.org/2003/04/emma" version="1.0">
            <emma:interpretation id="{7BA1E0DE-E787-40E3-8FDB-A69700B0C187}" emma:medium="tactile" emma:mode="ink">
              <msink:context xmlns:msink="http://schemas.microsoft.com/ink/2010/main" type="line" rotatedBoundingBox="11153,8062 11670,9501 10625,9876 10108,8437"/>
            </emma:interpretation>
          </emma:emma>
        </inkml:annotationXML>
        <inkml:traceGroup>
          <inkml:annotationXML>
            <emma:emma xmlns:emma="http://www.w3.org/2003/04/emma" version="1.0">
              <emma:interpretation id="{2E15713F-2B7B-44D2-8E6F-66557EA8F77E}" emma:medium="tactile" emma:mode="ink">
                <msink:context xmlns:msink="http://schemas.microsoft.com/ink/2010/main" type="inkWord" rotatedBoundingBox="11153,8062 11670,9501 10625,9876 10108,8437"/>
              </emma:interpretation>
              <emma:one-of disjunction-type="recognition" id="oneOf12">
                <emma:interpretation id="interp60" emma:lang="en-US" emma:confidence="0">
                  <emma:literal>It</emma:literal>
                </emma:interpretation>
                <emma:interpretation id="interp61" emma:lang="en-US" emma:confidence="0">
                  <emma:literal>¥1</emma:literal>
                </emma:interpretation>
                <emma:interpretation id="interp62" emma:lang="en-US" emma:confidence="0">
                  <emma:literal>VI</emma:literal>
                </emma:interpretation>
                <emma:interpretation id="interp63" emma:lang="en-US" emma:confidence="0">
                  <emma:literal>Il</emma:literal>
                </emma:interpretation>
                <emma:interpretation id="interp64" emma:lang="en-US" emma:confidence="0">
                  <emma:literal>Hu</emma:literal>
                </emma:interpretation>
              </emma:one-of>
            </emma:emma>
          </inkml:annotationXML>
          <inkml:trace contextRef="#ctx0" brushRef="#br1" timeOffset="45159.746">8959 7259 1,'-5'-22'58,"5"22"35,0 0 8,0 0-43,0 0-8,0 0-5,0 0-7,0 0-6,0 0-4,12 22-6,-8 9-2,-6 12-4,4 13-3,-4 11-3,2 13-2,0 10-3,0 3 1,2 8-5,2-5-2,1-11-6,-1-14-5,8-6-14,-10-29-14,11-5-30,-13-31-49,0 0 1,16-27 0,-16-8 25</inkml:trace>
          <inkml:trace contextRef="#ctx0" brushRef="#br1" timeOffset="45659.7634">9200 7331 1,'0'0'95,"25"-14"2,-25 14 6,0 0-50,13 23-6,-8-3-7,8 16-3,-9 6-5,14 16-7,-11 9-4,9 16-5,-7 6-9,4 7-3,-2-2-13,-2-9-5,5 0-14,-10-25-14,7-2-20,-9-24-39,-2-34-13,5 22 2,-5-22 17</inkml:trace>
          <inkml:trace contextRef="#ctx0" brushRef="#br1" timeOffset="46316.0527">8811 7965 71,'-24'-2'101,"24"2"2,0 0-32,-27-2-18,27 2-6,0 0-7,0 0-6,0 0-6,13 31-3,-13-31-4,25 45-3,-5-10-5,14 15-1,1 5-5,10 12 1,2 5-5,7-1 1,6-4-2,-2-6-1,-2-5 1,-7-12-6,-7-8 4,-4-11-4,-6-7 4,-8-16-4,-24-2 3,29-2-1,-29 2 1,14-25 3,-14 25-4,9-25 5,-9 25-5,0 0 4,0 0-3,0 0 1,0 0-1,22-20 1,-22 20 1,0 0-2,22-22 1,-22 22-2,25-38 2,-12 4-2,5-6 0,2-13-4,9-5 0,3-12-5,6 1-2,-3-5-4,8 12 0,-7-1-1,6 14-1,-13 9-1,2 15-9,-15 1-11,6 19-35,-22 5-33,0 0 0,0 0 2</inkml:trace>
        </inkml:traceGroup>
      </inkml:traceGroup>
    </inkml:traceGroup>
    <inkml:traceGroup>
      <inkml:annotationXML>
        <emma:emma xmlns:emma="http://www.w3.org/2003/04/emma" version="1.0">
          <emma:interpretation id="{A7F908EC-4206-44F0-8767-92CABD306D0E}" emma:medium="tactile" emma:mode="ink">
            <msink:context xmlns:msink="http://schemas.microsoft.com/ink/2010/main" type="paragraph" rotatedBoundingBox="5652,9881 15500,10250 15435,11999 5586,11630" alignmentLevel="2"/>
          </emma:interpretation>
        </emma:emma>
      </inkml:annotationXML>
      <inkml:traceGroup>
        <inkml:annotationXML>
          <emma:emma xmlns:emma="http://www.w3.org/2003/04/emma" version="1.0">
            <emma:interpretation id="{083AE670-9659-416E-899F-5B86C39FCBE3}" emma:medium="tactile" emma:mode="ink">
              <msink:context xmlns:msink="http://schemas.microsoft.com/ink/2010/main" type="line" rotatedBoundingBox="5652,9881 15500,10250 15435,11999 5586,11630"/>
            </emma:interpretation>
          </emma:emma>
        </inkml:annotationXML>
        <inkml:traceGroup>
          <inkml:annotationXML>
            <emma:emma xmlns:emma="http://www.w3.org/2003/04/emma" version="1.0">
              <emma:interpretation id="{483179B1-1C92-4415-8655-C40F451E3A9C}" emma:medium="tactile" emma:mode="ink">
                <msink:context xmlns:msink="http://schemas.microsoft.com/ink/2010/main" type="inkWord" rotatedBoundingBox="5587,10076 12205,9997 12226,11766 5608,11845"/>
              </emma:interpretation>
              <emma:one-of disjunction-type="recognition" id="oneOf13">
                <emma:interpretation id="interp65" emma:lang="en-US" emma:confidence="0">
                  <emma:literal>amen-rt....</emma:literal>
                </emma:interpretation>
                <emma:interpretation id="interp66" emma:lang="en-US" emma:confidence="0">
                  <emma:literal>amen-ret....</emma:literal>
                </emma:interpretation>
                <emma:interpretation id="interp67" emma:lang="en-US" emma:confidence="0">
                  <emma:literal>Amin-nt....</emma:literal>
                </emma:interpretation>
                <emma:interpretation id="interp68" emma:lang="en-US" emma:confidence="0">
                  <emma:literal>Anan-nt....</emma:literal>
                </emma:interpretation>
                <emma:interpretation id="interp69" emma:lang="en-US" emma:confidence="0">
                  <emma:literal>anon-nt....</emma:literal>
                </emma:interpretation>
              </emma:one-of>
            </emma:emma>
          </inkml:annotationXML>
          <inkml:trace contextRef="#ctx0" brushRef="#br1" timeOffset="47706.7395">4477 9855 1,'5'-24'89,"-5"24"0,2-38 2,2 13-47,-4 3-22,-4-10-2,2 3-11,-5 0-2,0 0-4,-2 5 0,-2 1 0,11 23 2,-42-29 1,15 27 1,-7 11 3,-6 11 0,0 18 4,-7 9-1,2 22 3,3 10-2,8 17-4,3 0 2,13 4-4,14-6 0,15-9-4,9-18 1,11-18-5,12-20 1,8-24-2,5-23 0,-2-18-1,-3-13 0,-4-9-1,-7-3 1,-9-1-1,-13 2 2,-4 6 5,-12 12-2,-2 12 7,-7 8 0,7 22 4,0 0-1,0 0-1,-18 25 2,27 8-4,3 7 1,8 7-7,11 5 0,5-1-14,13 5-18,-5-18-34,10 0-58,4-13-2,3-12-3,-6-11 0</inkml:trace>
          <inkml:trace contextRef="#ctx0" brushRef="#br1" timeOffset="48208.1268">5049 10434 72,'0'-36'105,"2"9"1,7 1 0,0-4-72,0-8-8,9 7-7,-2-5-4,6 7-4,0 5 0,3 8-1,-3 3-2,5 11-1,-5 8-1,3 17 0,-5 8-4,0 11 1,-2 7-2,-2 7 0,-1 2-2,-1-8 2,-3-8-2,0-11 0,-11-31 0,20 11 0,-20-11 0,20-49 1,-11 7 1,-2-3 0,6-4 0,1 0 1,4 6 1,2 8 0,0 8 3,4 16-1,-1 8 0,-1 19-1,-4 15 0,2 12-3,-2 17-13,-9-2-21,11 14-84,-9-3-3,0-11-1,1-11-2</inkml:trace>
          <inkml:trace contextRef="#ctx0" brushRef="#br1" timeOffset="48776.4154">6104 9744 85,'0'0'111,"0"0"1,0 0 6,0 0-67,24 29-6,-8-7-10,17 23-7,5 2-7,14 13-8,1 7-3,10 7-7,-1 2-2,3-3-7,5 1-4,-12-16-11,0 0-14,-20-27-25,4-2-63,-15-13-2,-27-16 2,25 5 1</inkml:trace>
          <inkml:trace contextRef="#ctx0" brushRef="#br1" timeOffset="48979.5508">6358 10557 84,'0'0'121,"-6"-32"1,17-1 0,4-21-57,17 1-28,-10-19-7,12-1-12,-5-6-11,4 6-8,-2 10-19,-8 0-32,-1 21-68,-2 11-4,-6 6 0,-14 25-5</inkml:trace>
          <inkml:trace contextRef="#ctx0" brushRef="#br1" timeOffset="49901.4705">6689 9415 13,'0'0'96,"0"0"2,-16-29 2,16 29-56,-2-49-8,11 22-6,-4-11-9,6 7-5,0-5-6,2 3-4,3 4 0,4 4 0,-2 5 0,4 9-2,-22 11 2,36 2-1,-36-2 0,22 49 0,-15-6-3,-3 3-1,-1 10-2,-3 2 1,2-2-3,0-11 3,0-9-3,3-16 2,-5-20-1,0 0 1,24-43 0,-15 3 1,0-7 0,3-4-2,1-1 3,3 6-1,-1 8 3,-1 11-1,-14 27 2,26-14-1,-26 14 2,25 36 1,-16-2-2,0 6 1,-2 4-7,1-1-8,6 4-23,-7-16-46,8-4-32,3-7-3,-18-20-1</inkml:trace>
          <inkml:trace contextRef="#ctx0" brushRef="#br1" timeOffset="50213.986">7364 9346 83,'-20'-20'110,"20"20"4,0 0-1,0 0-62,0 0-12,0 0-13,38-14-12,-12 19-13,6-7-16,10 15-37,-2-6-62,-4-3-4,2 1 1,-11-3-2</inkml:trace>
          <inkml:trace contextRef="#ctx0" brushRef="#br1" timeOffset="50651.5076">7795 8991 122,'0'0'109,"0"51"3,-2-4-27,-5-2-44,9 15-8,-6-6-14,6 6-4,-2-11-6,4-7 1,1-15-3,-5-27-1,0 0-1,22-9-1,-13-22 0,5-11-1,-3-8 0,2-3-3,3-3 0,2 2-4,4 10-3,-4 1-5,6 12-4,-8 4-10,9 20-16,-25 7-43,22-6-33,-22 6 5,13 27-1</inkml:trace>
          <inkml:trace contextRef="#ctx0" brushRef="#br1" timeOffset="50885.9048">7940 9174 133,'-2'24'123,"2"-24"1,15 29-5,-15-29-70,36 50-12,-16-24-16,9 8-16,3 2-20,-3-14-31,4 5-74,-4-5-3,-4-6-3,-3-5 0</inkml:trace>
          <inkml:trace contextRef="#ctx0" brushRef="#br1" timeOffset="51995.3242">7918 10374 64,'0'0'107,"0"0"-1,0 0 2,0 0-65,31-16-7,3 18-6,1-4-10,12 6-5,5-1-8,6-1-6,6 7-15,-5-7-24,5 5-73,-12 4-2,-8-4-2,-8 2-3</inkml:trace>
          <inkml:trace contextRef="#ctx0" brushRef="#br1" timeOffset="52423.0765">8206 10110 114,'-9'29'117,"5"-2"-3,1 6 0,3 16-77,-2-2-6,11 16-11,2 2-14,7-1-14,11 8-34,-4-9-69,10-12-4,3-13-2,3-11-1</inkml:trace>
          <inkml:trace contextRef="#ctx0" brushRef="#br1" timeOffset="52673.0894">9227 10510 133,'0'0'124,"0"0"0,0 0 1,0 0-76,11-29-19,-11 29-9,20-14-14,-20 14-23,27-2-44,-27 2-61,27 5-4,-27-5 0,22 6-4</inkml:trace>
          <inkml:trace contextRef="#ctx0" brushRef="#br1" timeOffset="52923.1017">9625 10510 197,'20'2'129,"-20"-2"-1,0 0-2,33 5-91,-33-5-18,25-9-14,-5 9-23,-20 0-35,29-16-69,-29 16-3,36-13 0,-16 4-2</inkml:trace>
          <inkml:trace contextRef="#ctx0" brushRef="#br1" timeOffset="53094.985">10185 10405 185,'25'-18'122,"-25"18"0,20-13-7,-20 13-103,20-9-26,0 15-67,-20-6-35,29 9-6,-29-9 0</inkml:trace>
          <inkml:trace contextRef="#ctx0" brushRef="#br1" timeOffset="53282.5009">10538 10438 241,'0'0'134,"0"0"-2,32-9-1,-32 9-110,20-15-9,-20 15-20,24-14-36,-4 17-85,-20-3-2,32 4-3,-32-4-1</inkml:trace>
        </inkml:traceGroup>
        <inkml:traceGroup>
          <inkml:annotationXML>
            <emma:emma xmlns:emma="http://www.w3.org/2003/04/emma" version="1.0">
              <emma:interpretation id="{46BC545A-7D8B-432E-AE99-746822DAA157}" emma:medium="tactile" emma:mode="ink">
                <msink:context xmlns:msink="http://schemas.microsoft.com/ink/2010/main" type="inkWord" rotatedBoundingBox="12841,10621 15483,10720 15441,11816 12800,11717"/>
              </emma:interpretation>
              <emma:one-of disjunction-type="recognition" id="oneOf14">
                <emma:interpretation id="interp70" emma:lang="en-US" emma:confidence="0">
                  <emma:literal>take</emma:literal>
                </emma:interpretation>
                <emma:interpretation id="interp71" emma:lang="en-US" emma:confidence="0">
                  <emma:literal>tak</emma:literal>
                </emma:interpretation>
                <emma:interpretation id="interp72" emma:lang="en-US" emma:confidence="0">
                  <emma:literal>+ak</emma:literal>
                </emma:interpretation>
                <emma:interpretation id="interp73" emma:lang="en-US" emma:confidence="0">
                  <emma:literal>tan</emma:literal>
                </emma:interpretation>
                <emma:interpretation id="interp74" emma:lang="en-US" emma:confidence="0">
                  <emma:literal>tare</emma:literal>
                </emma:interpretation>
              </emma:one-of>
            </emma:emma>
          </inkml:annotationXML>
          <inkml:trace contextRef="#ctx0" brushRef="#br1" timeOffset="53798.1512">11253 10405 243,'0'0'128,"0"0"0,16-25-19,8 27-82,-1-6-7,13 4-9,-1 0-9,6-4-11,3 6-20,-10-16-36,4 8-63,-3-8 1,-3-1-4,-10-3 1</inkml:trace>
          <inkml:trace contextRef="#ctx0" brushRef="#br1" timeOffset="54016.9126">11448 10021 182,'0'22'128,"2"9"-3,0 12-1,14 19-88,-14 1-15,11 6-17,3 11-36,-5-10-79,14-6-12,-1-12-1,10-12-2</inkml:trace>
          <inkml:trace contextRef="#ctx0" brushRef="#br1" timeOffset="54751.323">12703 10021 52,'0'0'96,"20"-43"0,-9 16 2,-6-2-62,-1-15-10,3-1 1,-7-4-7,-2 6-3,-7 1-2,-4 8-1,-12 5-2,-6 16-2,-12 6-1,-6 18 1,-9 12-1,-2 17 0,-3 16-1,5 13-1,4 5 1,16 8-1,9-3-2,20-3-1,14-14-2,15-15-1,16-18 0,8-20-1,10-18-2,4-18 0,-2-8 1,-5-19 0,-1-2 0,-10-2 2,-11 7 0,-7 4 2,-8 9 2,-6 13 2,-8 25 1,0 0 0,0 0 2,0 43-1,3-1 0,10 14-1,3 6-2,11 5-6,6 7-13,1-16-26,21 3-84,-3-19-2,-1-8-4,-4-21-1</inkml:trace>
          <inkml:trace contextRef="#ctx0" brushRef="#br1" timeOffset="55110.7155">13289 10023 173,'-3'24'120,"-1"12"-3,-5 9 3,4 20-84,-6-3-7,7 12-8,-5-3-7,9 3 0,-2-14-3,8-8 0,1-19-1,-7-33-1,29 16-2,-29-16 0,38-54-3,-18 3-2,2-9 1,3-10-3,0-1-1,-1-1-3,5 10 0,-6 4-5,1 18-6,-6 8-15,7 28-26,-25 4-71,0 0-2,13 40 2,-17-9-2</inkml:trace>
          <inkml:trace contextRef="#ctx0" brushRef="#br1" timeOffset="55345.1018">13434 10380 208,'0'0'130,"31"18"3,-11 4-1,-20-22-84,51 54-13,-15-20-14,9 13-9,0-3-11,2-1-9,2 4-33,-14-14-91,6-8-2,-12-12-3,-7-13-1</inkml:trace>
        </inkml:traceGroup>
      </inkml:traceGroup>
    </inkml:traceGroup>
  </inkml:traceGroup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7.932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6DBD8224-4536-483A-919E-C6E805D460E3}" emma:medium="tactile" emma:mode="ink">
          <msink:context xmlns:msink="http://schemas.microsoft.com/ink/2010/main" type="inkDrawing" rotatedBoundingBox="1125,347 29362,258 29366,1694 1130,1784" rotationAngle="1793927644"/>
        </emma:interpretation>
      </emma:emma>
    </inkml:annotationXML>
    <inkml:trace contextRef="#ctx0" brushRef="#br0">-406 32 128,'0'0'111,"-23"-7"0,23 7 3,0 0-77,2-20 0,23 20-9,4-7-9,22 5-6,12 0-5,13-3-10,11 5-17,0-13-31,11 9-67,-6-12-1,0 5-4,-10-7-3</inkml:trace>
    <inkml:trace contextRef="#ctx0" brushRef="#br0" timeOffset="3674.1876">4151 23 224,'0'0'125,"-2"-20"-4,24 9-2,18 6-94,10-4-10,14-4-9,12 6-16,2-13-17,16 16-55,-9-12-37,0 12-5,-9-1-1</inkml:trace>
    <inkml:trace contextRef="#ctx0" brushRef="#br0" timeOffset="5324.154">8639 559 173,'23'7'113,"-23"-7"-1,24-27-3,-10 5-84,-10-18-4,7-1-11,-11-6-5,-2 0-2,-11 1 1,-10 1-1,-15 5 2,-11 11 1,-13 6 3,-5 19 0,-7 10 2,5 17-1,4 6-1,16 18-1,15 6-2,21 6-1,24 3-6,18-8-8,22-1-17,7-24-33,23-2-63,4-27-1,9-9-4,-5-13-1</inkml:trace>
    <inkml:trace contextRef="#ctx0" brushRef="#br0" timeOffset="5653.4286">9450 445 152,'5'-33'109,"-3"-5"1,-2-5-5,-11-8-77,4 6-2,-13-4-7,-7 11-4,-17 2 1,-6 18-2,-14 5 1,3 20 0,-6 8-3,9 19-1,7 13-2,22 11 0,15 7-5,23 2 1,20 0-8,18-11-9,23-1-29,-6-30-83,19-14-3,-3-22-2,3-11-3</inkml:trace>
    <inkml:trace contextRef="#ctx0" brushRef="#br0" timeOffset="6186.198">9873-174 165,'0'0'121,"-21"18"-2,17 20-3,-14 5-74,16 24-9,-7 9-9,16 15-12,2 5-2,13 3-9,11-8-7,5-13-2,14-13-10,-3-31-7,11-14-18,-15-40-43,0-12-34,-16-23 2,-11-8 2</inkml:trace>
    <inkml:trace contextRef="#ctx0" brushRef="#br0" timeOffset="6367.2765">9622-131 210,'0'0'126,"0"0"-6,0 0 2,47 20-90,14-4-7,8-7-12,16 2-8,2-5-7,4-8-16,8 7-26,-19-14-78,7 11 2,-11-9-7,-6 16 1</inkml:trace>
    <inkml:trace contextRef="#ctx0" brushRef="#br0" timeOffset="6876.024">10657 588 181,'38'-22'117,"-16"-7"-1,7-9-3,-4-18-86,8-2-8,-4-11-9,0-1-7,-6-1-4,-8-3 0,-8 9-4,-9 10 5,-12 10-6,-4 11 8,-4 10-4,-2 8 7,-3 16 0,4 11 2,6 9 5,10 14-6,9 4 7,16 13-8,13 3 4,14 6-7,13 1 1,13-1-5,8-4-1,1-7 0,-4 0-1,-7-7 3,-13-1 0,-16-8 3,-17-4-1,-23-4 3,-20-3-3,-21-6-7,-10 2-22,-27-23-63,0 1-29,-12-14-5,3-4-1</inkml:trace>
    <inkml:trace contextRef="#ctx0" brushRef="#br0" timeOffset="8889.823">15683 139 82,'3'-22'86,"-3"22"3,-7-36-4,0 7-57,5 0-3,-7-9-11,2 2 0,-4 1-9,-7 1 4,-8 7-5,-3 7 6,-12 7-3,-6 15 6,-8 14 1,-1 13-6,-5 9 6,6 11-7,5 7 3,8 6-8,13 3 3,13 0-7,16-9 0,14-12 0,15-8-3,9-16 0,11-13-2,2-18-1,10-12 0,-3-12 2,-3-3 0,-8-5 1,-9-2 2,-9 7 5,-11 5 4,-9 13 4,-9 20 3,0 0 3,-31-9 1,20 29 2,0 5-1,13 15-1,2 2-5,21 10-1,4-3-7,16-5-5,10-3-14,6-17-20,15-1-77,-9-17-3,0-6-1,-9-15-2</inkml:trace>
    <inkml:trace contextRef="#ctx0" brushRef="#br0" timeOffset="9349.9491">16108 526 148,'0'0'111,"0"0"0,11-29-1,-2-12-67,7 6-20,-3-14-2,7 6-12,3-2-1,1 5-4,-2 9 1,1 9 1,-23 22-1,36-7-2,-36 7 1,24 42-1,-17-2 0,2 5-1,-5 7 0,1-6-2,1-3-1,3-12 1,-9-31 0,23 20 1,-23-20 0,31-49 0,-13 7 1,2-7 0,-2-5 0,2 3 0,-2-1 2,2 14 1,-7 9 1,-13 29 1,25-20-1,-25 20 0,20 31 0,-11 5-1,2 7-4,2 3-9,12 10-17,-9-15-28,17 5-68,1-14-1,4-8-2,-3-24-1</inkml:trace>
    <inkml:trace contextRef="#ctx0" brushRef="#br0" timeOffset="9584.3457">16930-216 231,'-11'-29'123,"11"29"4,0 0-6,27 38-77,-9-11-12,20 20-13,4 2-7,9 9-9,10 7-4,1-5-13,14 9-15,-15-22-33,10 2-65,-15-15 0,-5-5-2,-13-16 1</inkml:trace>
    <inkml:trace contextRef="#ctx0" brushRef="#br0" timeOffset="9787.4804">17116 434 238,'0'0'124,"-23"-45"-1,32 7-3,2-20-88,23 2-11,-1-11-14,10-6-11,6 6-19,-7-16-28,12 18-67,-9 0 0,-3 12-6,-8 4 2</inkml:trace>
    <inkml:trace contextRef="#ctx0" brushRef="#br0" timeOffset="10295.895">17632-576 231,'0'0'118,"0"0"0,0 0-2,15-29-80,-15 29-8,34-40-13,-12 18-6,-2-5-3,5 4-3,-3 1 0,3 7-1,-5 3 0,-20 12 0,31 9 0,-31-9-1,18 49 1,-14-11-1,-4 9 0,0 2 0,0 3 0,0-7-1,3-10 0,1-8 1,-4-27 1,0 0 0,27-2 0,-11-23 1,-3-10 0,5-3-1,2-5 1,2 1-2,-2 8 0,0 12-1,1 13-1,-21 9-1,33 31-5,-22 5-14,7 26-45,-11-6-59,6 9 0,-4-14-4,7-1 0</inkml:trace>
    <inkml:trace contextRef="#ctx0" brushRef="#br0" timeOffset="10780.2962">18364 302 180,'0'0'121,"-15"-20"0,15 20 1,0 0-72,22-31-13,9 26-13,3-1-12,13 3-12,11 6-13,2-10-23,16 14-53,-7-12-31,-2 3-4,-8-7 1</inkml:trace>
    <inkml:trace contextRef="#ctx0" brushRef="#br0" timeOffset="11039.5201">18581-158 159,'0'34'120,"2"-8"-1,5 17-1,0-1-58,13 21-27,-2-5-5,6 11-23,12 3-24,-7-14-33,14 0-67,-6-14-2,4-8-2,-8-18 0</inkml:trace>
    <inkml:trace contextRef="#ctx0" brushRef="#br0" timeOffset="11339.5983">19481 271 259,'0'0'131,"0"0"-1,0 0-2,-2-27-95,2 27-14,0 0-15,0 0-20,31 0-38,-31 0-72,30 5-2,-30-5-3,40 6-1</inkml:trace>
    <inkml:trace contextRef="#ctx0" brushRef="#br0" timeOffset="11527.101">19989 226 270,'0'0'124,"0"0"-8,29-20-12,-29 20-111,38 5-38,-18-5-69,4 2-7,-1-4 0,3 4-4</inkml:trace>
    <inkml:trace contextRef="#ctx0" brushRef="#br0" timeOffset="11683.3586">20395 231 240,'0'0'116,"0"0"-5,20-7-25,-20 7-150,29 9-41,-29-9-12,36 11-1</inkml:trace>
    <inkml:trace contextRef="#ctx0" brushRef="#br0" timeOffset="11839.6243">20679 224 235,'0'0'127,"22"0"-1,-22 0-9,23 7-99,-23-7-105,24 13-31,-24-13-7,36 14-5</inkml:trace>
    <inkml:trace contextRef="#ctx0" brushRef="#br0" timeOffset="12576.3126">21226 349 175,'0'0'113,"9"-20"3,-9 20-4,0 0-77,40 5-6,-15-5-10,15 2-10,5 0-7,4-4-11,14 4-17,-10-13-26,8 9-61,-6-5 0,-8 2-3,-6 1 0</inkml:trace>
    <inkml:trace contextRef="#ctx0" brushRef="#br0" timeOffset="12873.1958">21485 115 184,'3'31'109,"-1"9"0,0 5-9,0 8-103,7 3-58,7 5-38,13-1-9,4-9-2</inkml:trace>
    <inkml:trace contextRef="#ctx0" brushRef="#br0" timeOffset="13567.5567">22714 103 136,'0'0'102,"18"-29"-3,-13 7 0,1-7-71,-8-9-8,0 2-6,-7-4-13,-2 2 4,-7 2-6,-9 5 4,-7 4-2,-6 12 4,-7 1 1,-2 14 2,-7 11-1,0 18-2,1 7 6,5 16-6,6 6 4,17 9-6,14-3 3,17 1-6,16-13 3,18-12-2,11-13-3,12-16-2,3-11 0,-1-16 0,-5-6 1,-7-7-1,-13 0 2,-11-3 1,-11 6 4,-9 6 2,-7 20 3,0 0 2,0 0 0,-25 6 0,23 14 1,8 9-2,10 3-3,13-1-3,7 2-13,4-10-23,20 4-80,-4-14-2,0-2-5,-5-9 1</inkml:trace>
    <inkml:trace contextRef="#ctx0" brushRef="#br0" timeOffset="14396.581">23232 450 85,'21'-20'98,"-21"20"1,15-38-2,-6 4-51,2 7-20,-8-6-5,3 1-10,-4 1-3,1 7-1,-6 1 4,3 23 1,-8-27 3,8 27 1,0 0 0,0 0 0,-25 18-1,25 5-2,-2 1-4,6 10-2,3 2-4,6 6 0,5 0-4,5-1-1,3 3-2,-1-8 1,2 2-3,-9-9 1,-3 0-1,-15-9 1,0-20 1,-27 29 1,1-24 3,-8-3 3,-4-6 3,2-3 1,1-7 1,8 1 0,4-3 0,23 16-1,-13-26-2,13 26-5,25-14-14,-5 3-24,20 11-80,-2-4-2,11-3-2,5-7-3</inkml:trace>
    <inkml:trace contextRef="#ctx0" brushRef="#br0" timeOffset="14693.4716">23682-384 171,'13'25'121,"7"2"-1,14 11 1,-1 0-53,18 15-44,-4-4-2,16 10-18,2-4-3,4 1-11,0 2-4,-8-11-17,3 2-10,-17-15-13,7 6-45,-18-11-18,-12-2-1,-13-5 6</inkml:trace>
    <inkml:trace contextRef="#ctx0" brushRef="#br0" timeOffset="14865.3548">23983 387 206,'0'-29'117,"11"-16"2,12 3-21,-3-23-60,18 0-11,2-4-25,-2-7-33,7 11-80,-5 1-3,-7 8-6,-6 4-1</inkml:trace>
    <inkml:trace contextRef="#ctx0" brushRef="#br0" timeOffset="15636.5952">24633 284 162,'0'0'107,"11"-38"-1,-2 14-1,-2 4-82,-2-9-8,1 4-4,-1-4-3,-3 9 0,-2 0 2,0 20-1,0 0 2,0 0 1,0 0 0,0 0-3,-16 36-3,21-5-1,4 5-2,6 4 0,3 0-2,2-4-1,9 0-1,0-7 1,0-3-1,-4-6 0,-25-20 0,27 32 1,-27-32-1,-9 20 1,-13-11 1,-10 0-1,-6-7 3,-2 5 2,-2-7 1,8 2 1,5-2 0,9-5 0,20 5-2,0 0 1,0 0-3,31-20-7,5 20-14,0-15-38,11 8-67,2-4-2,7-3-2,-7-3-2</inkml:trace>
    <inkml:trace contextRef="#ctx0" brushRef="#br0" timeOffset="16136.6248">25540 99 168,'0'0'118,"-22"-18"3,22 18-3,0 0-79,31-13-3,-8 8-11,19 5-13,5 2-15,9-4-13,13 7-20,-6-14-27,8 2-56,-4-4 0,-7-3-2,-15-3 1</inkml:trace>
    <inkml:trace contextRef="#ctx0" brushRef="#br0" timeOffset="16386.6378">25775-209 215,'-9'29'122,"4"13"-4,-1 3 1,10 15-85,-10-4-6,8 9-21,2-5-14,3-9-24,15 12-32,-2-23-55,12-6-4,3-16-1,10-14-1</inkml:trace>
    <inkml:trace contextRef="#ctx0" brushRef="#br0" timeOffset="16917.9147">27100-299 1,'-16'-33'65,"3"8"14,-14-6 8,-11 2-42,7 15 7,-19 3-3,10 22-7,-20 5-3,11 24-2,-12 9-2,15 27-11,-4 0-2,15 14-13,8-8 1,18-3-7,11-12 5,14-14-9,13-24 5,13-18-3,5-19 1,5-22-3,-1-14-1,-4-17 1,0-6-5,-9-2 7,-7 7-7,-11 4 9,-9 13-3,-6 16 10,-5 29-4,0 0 6,0 0 1,-27 58-6,16-11 3,9 13-6,4 5 2,13 0-9,10 0 0,6-12-15,21-4-17,-3-24-41,16-5-48,2-18 0,2-11-3,-4-11 2</inkml:trace>
    <inkml:trace contextRef="#ctx0" brushRef="#br0" timeOffset="17261.6805">27786 164 163,'0'0'120,"20"-11"-3,-18-10-1,-2 21-70,-5-46-25,5 14-8,-8 1-12,-4-3 4,-6 3-1,-2 4 8,-13 5-4,-5 9 9,-11 10-3,-5 12 0,-13 5 5,11 19-6,-6 5 3,15 9-9,11 5 5,20 1-8,16-6 1,27-7 0,16-6-4,12-14-2,12-9-8,-2-15-10,11-3-32,-22-18-82,2-1-5,-16-15 2,-9 1-4</inkml:trace>
  </inkml:traceGroup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5:59.891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F39CFEF-E629-4538-A7C7-D96A5365CE8F}" emma:medium="tactile" emma:mode="ink">
          <msink:context xmlns:msink="http://schemas.microsoft.com/ink/2010/main" type="writingRegion" rotatedBoundingBox="2187,687 22820,566 22871,9346 2238,9467"/>
        </emma:interpretation>
      </emma:emma>
    </inkml:annotationXML>
    <inkml:traceGroup>
      <inkml:annotationXML>
        <emma:emma xmlns:emma="http://www.w3.org/2003/04/emma" version="1.0">
          <emma:interpretation id="{A0D84E80-9419-4850-884F-8805C7818276}" emma:medium="tactile" emma:mode="ink">
            <msink:context xmlns:msink="http://schemas.microsoft.com/ink/2010/main" type="paragraph" rotatedBoundingBox="2393,1004 18205,380 18264,1875 2452,250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F438175-FB89-4F33-A36F-7F78312698E8}" emma:medium="tactile" emma:mode="ink">
              <msink:context xmlns:msink="http://schemas.microsoft.com/ink/2010/main" type="inkBullet" rotatedBoundingBox="2431,1966 2902,1947 2905,2003 2433,2021"/>
            </emma:interpretation>
            <emma:one-of disjunction-type="recognition" id="oneOf0">
              <emma:interpretation id="interp0" emma:lang="en-US" emma:confidence="0">
                <emma:literal>-</emma:literal>
              </emma:interpretation>
            </emma:one-of>
          </emma:emma>
        </inkml:annotationXML>
        <inkml:trace contextRef="#ctx0" brushRef="#br0">-886-1563 59,'-30'12'92,"30"-12"3,0 0-1,-30 9-62,30-9-3,0 0-2,0 0-6,0 0-4,26-9-3,-6 2-4,10 5-2,5-1-4,9 1-5,2 7-13,3-5-17,13 11-42,-7-4-31,-2 2-1,0 0 0</inkml:trace>
      </inkml:traceGroup>
      <inkml:traceGroup>
        <inkml:annotationXML>
          <emma:emma xmlns:emma="http://www.w3.org/2003/04/emma" version="1.0">
            <emma:interpretation id="{74EA6A11-7793-4818-9966-9CAB73D53D4A}" emma:medium="tactile" emma:mode="ink">
              <msink:context xmlns:msink="http://schemas.microsoft.com/ink/2010/main" type="line" rotatedBoundingBox="3600,957 18205,380 18264,1875 3659,2452"/>
            </emma:interpretation>
          </emma:emma>
        </inkml:annotationXML>
        <inkml:traceGroup>
          <inkml:annotationXML>
            <emma:emma xmlns:emma="http://www.w3.org/2003/04/emma" version="1.0">
              <emma:interpretation id="{1386FC9E-DC7E-4AE5-ADAC-5484DBA334F9}" emma:medium="tactile" emma:mode="ink">
                <msink:context xmlns:msink="http://schemas.microsoft.com/ink/2010/main" type="inkWord" rotatedBoundingBox="3600,957 7449,804 7508,2300 3659,2452"/>
              </emma:interpretation>
              <emma:one-of disjunction-type="recognition" id="oneOf1">
                <emma:interpretation id="interp1" emma:lang="en-US" emma:confidence="1">
                  <emma:literal>Upper/</emma:literal>
                </emma:interpretation>
                <emma:interpretation id="interp2" emma:lang="en-US" emma:confidence="0">
                  <emma:literal>Upper</emma:literal>
                </emma:interpretation>
                <emma:interpretation id="interp3" emma:lang="en-US" emma:confidence="0">
                  <emma:literal>Uppers/</emma:literal>
                </emma:interpretation>
                <emma:interpretation id="interp4" emma:lang="en-US" emma:confidence="0">
                  <emma:literal>Uppers</emma:literal>
                </emma:interpretation>
                <emma:interpretation id="interp5" emma:lang="en-US" emma:confidence="0">
                  <emma:literal>Upped/</emma:literal>
                </emma:interpretation>
              </emma:one-of>
            </emma:emma>
          </inkml:annotationXML>
          <inkml:trace contextRef="#ctx0" brushRef="#br0" timeOffset="18161.3011">345-2228 26,'-5'-27'87,"5"27"2,-11-35 2,11 35-50,0 0-1,-33-7-6,26 30-4,-9 3-7,9 15-2,-7 12-4,12 17-6,-3 8 0,12 19-8,7 11-1,12 3-5,4 2 0,11-11-3,5-17-1,7-27 4,3-26-3,-1-34 3,-2-39 2,-4-29 0,-8-27 0,-4-11 4,-11-10-1,-10 3-1,-7 4-4,-9 12-1,-2 18-5,-10 12-3,3 27-9,-7 5-19,16 37-55,-16-23-4,16 23 2,0 0-1</inkml:trace>
          <inkml:trace contextRef="#ctx0" brushRef="#br0" timeOffset="18915.8704">1167-1842 42,'0'0'89,"11"35"-3,-4-3 4,-5 14-53,5 7-15,5 16-7,-1 5-8,6 2-2,-1 1-5,2-13 1,1-13-2,-3-21 4,-16-30 0,21-11 1,-19-33 2,-2-9 0,-9-21 3,-3-2-3,-6-8 2,-1 4 0,-2 1-5,3 10 2,-1 7-4,10 11 4,2 7-5,7 12 4,5 8-4,-5 24 0,35-18 2,-8 20-1,8 8 0,2 3-2,2 10 3,-2 5 2,-2 4 2,-8 5-1,-11 0 5,-2 7 0,-18-5 3,-6 5-3,-13-4 0,0-3-5,-9-5-2,0-4-10,-1-1-18,-4-15-40,10 2-43,6-14-1,21 0-5,-21-14 2</inkml:trace>
          <inkml:trace contextRef="#ctx0" brushRef="#br0" timeOffset="19400.2637">1721-1777 112,'11'34'102,"3"10"-4,0 11-1,2 17-74,-4-3-3,4 7-8,-5-6-5,1-6 0,-8-13-2,1-12 3,-5-39 1,-11 21 0,-1-42 2,0-6-1,-4-19 1,-2-8-4,-3-13 1,5-4-5,0-3 0,6-2 2,6 2-5,4 2 2,9 10-5,7 4 5,10 12-6,8 9 5,8 12-7,4 9-3,5 11 3,2 10 0,2 13 3,-11 8-3,-2 8 7,-15 12-2,-10 3 9,-13 4-4,-15 2 5,-10 3-8,-14-7-10,-9-14-19,5 0-55,-9-17-27,6-13-5,3-9 3</inkml:trace>
          <inkml:trace contextRef="#ctx0" brushRef="#br0" timeOffset="20134.682">2141-1510 135,'25'21'109,"5"-14"-5,3-9-1,3-5-81,-1-19-9,2-6-20,0-9-8,-2-17-4,-1 7-8,-11-9 3,3 7-5,-15-2 8,-2 11 5,-9 7 13,-6 9 11,6 28 9,-35-7 10,14 30-2,-9 0 7,9 21-3,-6 0-1,10 14-5,4-3-3,10 7-9,6-11-1,10-2-1,6-15-2,11-8-2,7-19-4,7-14-4,4-16-3,3-21-6,4-7-6,-11-18-3,9 4-6,-16-11 2,3 14 1,-20-3 11,-6 16 3,-9 13 13,-14 8 3,9 28 10,-28-7 4,28 7 1,-32 39-1,25-7-4,-5 3-2,12 7-8,9-3 4,12-2-8,7-7 3,11-7-7,10-7 2,1-9-5,13-7-7,-1-16-1,0 2-11,-6-14 8,-3 10-5,-16-8 11,-10 8 1,-27 18 9,19-30 6,-19 30 10,-35 7 9,8 11-4,-20 1 6,6 13-6,-8 0 1,12 12-7,1 2 1,10 8-7,12-4-1,17 6-2,13-5-6,11-8-8,20 1-21,-1-18-71,23-8-26,7-18 0,7-11-3</inkml:trace>
          <inkml:trace contextRef="#ctx0" brushRef="#br0" timeOffset="20695.7694">4045-2692 58,'26'-30'98,"-26"30"4,0 0 1,-9 21-51,2 23-4,-21 7-9,0 32-6,-18 14-8,-2 30-4,-12 14-7,2 16-5,-5 4-6,3-1-10,14-6-16,0-31-32,23-20-60,11-38-6,15-33-2,-3-32-1</inkml:trace>
        </inkml:traceGroup>
        <inkml:traceGroup>
          <inkml:annotationXML>
            <emma:emma xmlns:emma="http://www.w3.org/2003/04/emma" version="1.0">
              <emma:interpretation id="{31DF771A-F160-4952-84F0-E4F4E9AA67DB}" emma:medium="tactile" emma:mode="ink">
                <msink:context xmlns:msink="http://schemas.microsoft.com/ink/2010/main" type="inkWord" rotatedBoundingBox="7742,1061 11539,911 11579,1921 7782,2071"/>
              </emma:interpretation>
              <emma:one-of disjunction-type="recognition" id="oneOf2">
                <emma:interpretation id="interp6" emma:lang="en-US" emma:confidence="1">
                  <emma:literal>Lower</emma:literal>
                </emma:interpretation>
                <emma:interpretation id="interp7" emma:lang="en-US" emma:confidence="0">
                  <emma:literal>Lowe</emma:literal>
                </emma:interpretation>
                <emma:interpretation id="interp8" emma:lang="en-US" emma:confidence="0">
                  <emma:literal>Lowers</emma:literal>
                </emma:interpretation>
                <emma:interpretation id="interp9" emma:lang="en-US" emma:confidence="0">
                  <emma:literal>Lowery</emma:literal>
                </emma:interpretation>
                <emma:interpretation id="interp10" emma:lang="en-US" emma:confidence="0">
                  <emma:literal>Lowry</emma:literal>
                </emma:interpretation>
              </emma:one-of>
            </emma:emma>
          </inkml:annotationXML>
          <inkml:trace contextRef="#ctx0" brushRef="#br0" timeOffset="21849.081">4489-2445 18,'0'0'81,"-5"-25"5,5 25-30,0 0-4,0 0-6,0 0-6,-12 30-5,12 7-8,-6 9-5,6 19-3,-7 11-3,0 19-8,-3 6-2,-1 5-5,2-4-4,-1-10-3,6-9-1,-1-16-3,5-18-1,0-19 3,0-30 0,0 0 2,30 7 4,-30-7 1,30-35 5,-7 19 2,0 0 2,5 4 0,4 8-1,3 6-1,7 3 1,4 4-4,2 2-12,-2-6-16,8 4-48,-6-9-30,-2-11-3,-2-3 0</inkml:trace>
          <inkml:trace contextRef="#ctx0" brushRef="#br0" timeOffset="22856.1148">5352-1826 51,'0'0'85,"16"-30"-5,-16 5-1,-4 2-68,1-1-5,-4 1-4,-7 0-4,-9 0 1,-4 7 3,-13 2 8,-1 10 4,-12 1 6,4 17 5,-8 9 5,13 16-3,-5 5 3,19 16-7,5 3-2,18 8-7,12-4-2,13-4-8,10-17-3,9-14 0,9-13-5,5-19-1,2-17-2,-7-15-6,0-12-6,-11-16 1,-1 0-6,-15-7 3,-3 7 0,-16 0 4,-2 12 5,-12 4 10,-7 9 8,-2 19 6,-7 4 7,2 19 2,-2 3 1,9 15 4,-2 5-1,14 18-6,4-4-3,12 9-6,10-2 1,10-7-7,8-7 0,6-9-6,10-21-2,5-17-2,4-10-5,-5-20 5,3-8-6,-7-10 3,-8 1-2,-8 1 6,-10 5 0,-11 10 8,-11 8 4,-3 33 1,-21-20 4,21 20 2,-37 32-1,23 7 0,-4 5 0,11 14-7,4 2 1,10 2-5,9-4 1,10-7-4,6-10 3,5-18-4,5-13 0,4-20-1,-2-13 0,-3-16 1,-2-7-7,-6-10 6,-6 1-5,-8 2 6,-5 7-2,-10 4 7,-4 10-2,0 32 3,-11-23 4,11 23-1,-14 25 3,12 5-4,4 9 1,7 8-6,10 6 3,8-3-5,8-1 3,4-5-6,12-10 1,2-15-1,7-12 1,3-16-1,-3-14 1,-7-14 3,-5-10-3,-11-3 5,-9-6-2,-17 1 4,-13 6-2,-16 5 3,-15 5-6,-4 7-6,-2 13-16,-7-6-50,14 13-41,-1-4-7,33 16 1,-30-23-6</inkml:trace>
          <inkml:trace contextRef="#ctx0" brushRef="#br0" timeOffset="23841.9366">6843-1671 102,'0'0'99,"26"7"-3,-3-19 1,5-9-70,-3-9-9,10-9-8,-3-7-13,-2-7-3,-2-3-7,-5-4 1,-7 7-2,-9 0-2,-3 5 4,-8 8 4,-8 13 8,12 27 7,-41-28 7,15 35 5,-8 9 1,4 16 3,-5 8 0,7 13 1,1 2 0,13 12-6,7-7-1,18 3-8,10-15 2,18-6-6,10-15-2,6-11-8,15-18-1,3-19-1,-1-9-11,-5-16 1,-5 0-6,-13-7 6,-8 2-2,-13-2 6,-16 9 2,-12 7 4,-10 9 11,10 28 6,-48-30 3,22 30 2,-1 5 1,6 11-2,0 3 0,12 6-3,9-2-3,16 5-2,9-5-3,10-5-2,11-4-4,7-7 0,10-7-5,1-7 0,3-4-4,-2-12-3,0 4 1,-12-6 0,-3 2 2,-15 0 2,-10 4 6,-25 19 3,10-30 5,-10 30 4,-42-7 3,10 12 1,-12 2 3,5 14 2,-10-1-1,5 13 1,3 1-1,9 15-1,6-3 0,17 7-4,11-2 0,21 0-10,14 2-4,14-12-15,25 8-27,3-26-76,11-7-2,0-16-1,0-9-3</inkml:trace>
        </inkml:traceGroup>
        <inkml:traceGroup>
          <inkml:annotationXML>
            <emma:emma xmlns:emma="http://www.w3.org/2003/04/emma" version="1.0">
              <emma:interpretation id="{D2C8ADF2-F86A-4C22-9E61-042DA9D5D908}" emma:medium="tactile" emma:mode="ink">
                <msink:context xmlns:msink="http://schemas.microsoft.com/ink/2010/main" type="inkWord" rotatedBoundingBox="12499,751 18210,525 18260,1780 12548,2006"/>
              </emma:interpretation>
              <emma:one-of disjunction-type="recognition" id="oneOf3">
                <emma:interpretation id="interp11" emma:lang="en-US" emma:confidence="1">
                  <emma:literal>Bounds</emma:literal>
                </emma:interpretation>
                <emma:interpretation id="interp12" emma:lang="en-US" emma:confidence="0">
                  <emma:literal>Baum as</emma:literal>
                </emma:interpretation>
                <emma:interpretation id="interp13" emma:lang="en-US" emma:confidence="0">
                  <emma:literal>Baum d</emma:literal>
                </emma:interpretation>
                <emma:interpretation id="interp14" emma:lang="en-US" emma:confidence="0">
                  <emma:literal>Baum ds</emma:literal>
                </emma:interpretation>
                <emma:interpretation id="interp15" emma:lang="en-US" emma:confidence="0">
                  <emma:literal>Baum db</emma:literal>
                </emma:interpretation>
              </emma:one-of>
            </emma:emma>
          </inkml:annotationXML>
          <inkml:trace contextRef="#ctx0" brushRef="#br0" timeOffset="24873.2358">9145-2565 87,'-14'-34'93,"10"-1"1,15-2-7,19 14-52,7-7-3,18 12-9,5-6-6,12 13-5,0-1-3,6 10-2,-2 2-2,-2 12-3,-12 8-1,-8 13 0,-15 13-2,-14 7 1,-16 9-1,-13 3 1,-17 0-2,-9-3 3,-7-7-1,-2-11 3,0-11-2,6-13 4,8-13 0,25-7-1,0 0 2,0 0-2,21-11 0,16 11-2,16 2 0,9 7-2,7 5 1,7 7 0,-2 4 4,0 10 3,-11 0 3,-10 8 3,-21 1 3,-14 7-4,-25-7 4,-13 7-4,-26-12-1,-10-4-6,-15-12-1,-8-10-10,-9-10-3,-4-17-2,14-2-16,-3-17-17,32 10-46,5-9-33,24 4 0,15-2 1</inkml:trace>
          <inkml:trace contextRef="#ctx0" brushRef="#br0" timeOffset="24388.8438">9240-2673 123,'0'0'107,"13"34"1,-1 13-2,0 8-68,15 26-4,1 2-17,9 9-9,7 8-12,-3-10-12,10-7-13,-9-28-13,4-6-20,-16-31-43,-5-20 1,-9-21-1,-13-21 32</inkml:trace>
          <inkml:trace contextRef="#ctx0" brushRef="#br0" timeOffset="25805.9174">10826-1907 63,'34'-14'99,"-4"-2"-3,-9-14 4,-5-14-59,-2 5-16,-14-9-7,2 6-6,-13 1-2,-5 8-1,-14 1 1,-7 13 1,-14 6 2,-2 17 2,-12 3 2,5 16 0,-2 7 0,11 12-1,5 2-2,20 9-1,13-5-4,17 1-3,17-5 1,14-12-4,15-14-4,8-8-1,7-13-2,2-13-2,0-7-3,-12-14-4,-2-4-5,-16-8-1,-7 5 2,-18-9-2,-8 9 3,-18-4 1,-6 11 5,-13 2 6,-6 10 5,-9 11 5,-5 9 5,4 17 3,-4 6 2,7 19 3,2 5-2,14 11 0,7 2-4,18 5 0,10 0-3,16-4-4,9-17-2,16-11-1,7-17-1,7-13-2,2-14-1,5-14-2,-7-16-5,-4-7 3,-6-3 0,-8 1-2,-7 4 2,-12 0 0,-5 12 4,-9 7 1,-4 11 4,-5 21 3,0 0 1,0 0 0,-21 34 0,17 3 1,-6 5-3,8 9 1,4 2-4,3 5 0,9-1 1,2-6-4,14-7 3,2-14 1,10-12-6,4-13 2,3-17-2,4-13-2,0-17-5,-3-11 2,-1-7-5,-7-2-1,-6 0 7,-8-1-1,-5 8 4,-7 11 3,-9 12 5,-4 11 1,-3 21 3,0 0 0,0 0-1,-26 48 0,19-6-2,5 7-1,2 4-2,9 4 0,7 1-3,7-5-1,12 0-5,7-18-16,22 2-80,-6-21-21,11-7-3,-4-18-4</inkml:trace>
          <inkml:trace contextRef="#ctx0" brushRef="#br0" timeOffset="26634.0856">12259-1985 111,'-25'18'105,"25"-18"-2,0 0 2,0 0-67,0 0-6,0-44-10,18 19-9,1-10-6,6-2-3,1 0-1,1 3-2,3 4 0,-2 7 1,-3 14 2,-2 11 0,-23-2 1,37 44 0,-25-7-1,-1 9 2,3-2-3,-2 0 0,2-10-1,2-11-1,-16-23-1,39 3 0,-18-24 1,2-9-1,-2-12 1,4-6-1,-4-1 0,0 1 0,0 6 0,-3 10 2,-2 9 2,-16 23 2,26-7 1,-26 7 2,20 41-1,-10-1 1,1 4-1,8 6-1,1 3-5,8-2-5,9 7-12,-2-26-30,18-2-72,-9-20-6,6-15 2,-6-25-4</inkml:trace>
          <inkml:trace contextRef="#ctx0" brushRef="#br0" timeOffset="27364.3786">13741-2927 157,'5'35'115,"-3"6"2,3 17 1,-5 4-68,16 26-8,-11 0-13,15 11-9,-1-5-9,6 1-3,-2-14-5,3-12-1,-3-18-3,-2-21 0,-21-30-4,30-2-3,-26-24 0,-15-15-2,-5-1 2,-12-9-2,-4 5 4,-12 5 1,-7 13 5,-5 14 4,-4 12 4,7 18 2,3 9-1,8 15 1,7 6-1,17 9-1,13-2-2,17 5-1,16-10-3,15-8 0,17-10-2,12-16 0,9-14 0,4-21-3,1-12-4,-3-20-4,0-7-3,-16-11-3,-5-1 3,-20-2-1,-8 5 4,-15 4 5,-10 10 6,-11 13 5,-12 8 7,14 34 2,-39-28 1,39 28 1,-37 21-2,27 4-3,10 12-1,14 5-3,9 6-2,19 5-1,13 3-4,15-1 0,10 1-2,1-3 0,0 0-1,-7 2 3,-12-4 4,-16 0-1,-25-10 5,-21 3-3,-28-9 5,-15-3-6,-22-11 2,-14-10-12,-8-4-14,-15-23-46,12 12-66,0-10 0,16 2-5,10-4 0</inkml:trace>
        </inkml:traceGroup>
      </inkml:traceGroup>
    </inkml:traceGroup>
    <inkml:traceGroup>
      <inkml:annotationXML>
        <emma:emma xmlns:emma="http://www.w3.org/2003/04/emma" version="1.0">
          <emma:interpretation id="{0D1079F3-3690-4D65-8C47-F0D0AC33DDC6}" emma:medium="tactile" emma:mode="ink">
            <msink:context xmlns:msink="http://schemas.microsoft.com/ink/2010/main" type="paragraph" rotatedBoundingBox="2236,3294 14845,3220 14853,4657 2245,473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423F8BC-0870-4CFE-BEB8-E9965EE3C49B}" emma:medium="tactile" emma:mode="ink">
              <msink:context xmlns:msink="http://schemas.microsoft.com/ink/2010/main" type="inkBullet" rotatedBoundingBox="2241,4159 2722,4156 2723,4256 2242,4259"/>
            </emma:interpretation>
            <emma:one-of disjunction-type="recognition" id="oneOf4">
              <emma:interpretation id="interp16" emma:lang="en-US" emma:confidence="0">
                <emma:literal>-</emma:literal>
              </emma:interpretation>
            </emma:one-of>
          </emma:emma>
        </inkml:annotationXML>
        <inkml:trace contextRef="#ctx0" brushRef="#br0" timeOffset="-582297.2268">-1062 732 78,'-25'-5'107,"25"5"2,-30-16 2,30 16-60,-14-25-6,14 25-7,-5-26-8,5 26-3,19-21-7,2 14-5,11 7-4,12 0-6,9 3-9,14 6-24,-7-11-92,11 9-4,-11-10-3,-6 6-2</inkml:trace>
      </inkml:traceGroup>
      <inkml:traceGroup>
        <inkml:annotationXML>
          <emma:emma xmlns:emma="http://www.w3.org/2003/04/emma" version="1.0">
            <emma:interpretation id="{6BC8B9B3-0279-43E9-9583-D15107822776}" emma:medium="tactile" emma:mode="ink">
              <msink:context xmlns:msink="http://schemas.microsoft.com/ink/2010/main" type="line" rotatedBoundingBox="3195,3289 14845,3220 14853,4657 3203,4725"/>
            </emma:interpretation>
          </emma:emma>
        </inkml:annotationXML>
        <inkml:traceGroup>
          <inkml:annotationXML>
            <emma:emma xmlns:emma="http://www.w3.org/2003/04/emma" version="1.0">
              <emma:interpretation id="{3B1EFC5C-225B-4654-A748-12417A001B49}" emma:medium="tactile" emma:mode="ink">
                <msink:context xmlns:msink="http://schemas.microsoft.com/ink/2010/main" type="inkWord" rotatedBoundingBox="3195,3289 6139,3271 6148,4708 3203,4725"/>
              </emma:interpretation>
              <emma:one-of disjunction-type="recognition" id="oneOf5">
                <emma:interpretation id="interp17" emma:lang="en-US" emma:confidence="1">
                  <emma:literal>Root</emma:literal>
                </emma:interpretation>
                <emma:interpretation id="interp18" emma:lang="en-US" emma:confidence="0">
                  <emma:literal>Rat</emma:literal>
                </emma:interpretation>
                <emma:interpretation id="interp19" emma:lang="en-US" emma:confidence="0">
                  <emma:literal>Rot</emma:literal>
                </emma:interpretation>
                <emma:interpretation id="interp20" emma:lang="en-US" emma:confidence="0">
                  <emma:literal>Roat</emma:literal>
                </emma:interpretation>
                <emma:interpretation id="interp21" emma:lang="en-US" emma:confidence="0">
                  <emma:literal>Raat</emma:literal>
                </emma:interpretation>
              </emma:one-of>
            </emma:emma>
          </inkml:annotationXML>
          <inkml:trace contextRef="#ctx0" brushRef="#br0" timeOffset="-590772.9978">35 102 1,'-5'-24'81,"5"24"7,-9-23 5,9 23-38,-14-30-7,14 30-4,-7-25-6,7 25-5,0 0-4,0 0-6,7 35-4,0 18-5,-5 27-7,3 27-3,-3 24-14,-2 5-16,10 19-52,-8-12-34,2-13-3,-6-31 0</inkml:trace>
          <inkml:trace contextRef="#ctx0" brushRef="#br0" timeOffset="-590274.2185">-180 205 139,'5'-39'113,"6"2"0,1-11 0,11 6-72,-5-16-9,22 12-7,-6-4-11,15 6 1,2 4-9,9 15 0,4 9-6,8 16-2,2 18 5,-3 15-4,-6 15 1,-10 14-5,-11 19-3,-21 2-10,-7 17-15,-36-10-15,1 4-23,-29-22-23,1-3 3,-15-32 19,9-2 19,-7-26 18,9-7 25,10-11 22,4-7 30,16 7 33,21 9 2,0 0-9,0 0-10,21 50-6,4-15-7,19 27-7,0-4-9,16 21-9,2-3-6,5 0-20,9 0-28,-9-20-80,7-10-4,-7-26-3,-5-20 0</inkml:trace>
          <inkml:trace contextRef="#ctx0" brushRef="#br0" timeOffset="-589861.5695">1337 868 166,'21'-21'108,"-21"21"3,16-51-15,-7 21-69,-11-9-7,2-2-9,-10-3-2,-1 2-2,-10 3 1,-7 4 0,-11 10 1,-7 13-1,-7 10 0,0 16-2,-3 9 2,6 12-2,8 8 0,10 11 0,16-1-2,16 4-1,18-6-1,17-2 1,9-12-8,6-14-8,15-7-20,-12-28-41,12-4-46,-12-18-3,-5-6-1,-8-13-2</inkml:trace>
          <inkml:trace contextRef="#ctx0" brushRef="#br0" timeOffset="-589476.8117">1919 787 193,'27'-2'124,"-6"-10"-3,0-2-1,-12-13-89,5 1-10,-9-11-9,-1-2-4,-11-2-2,-2-1-2,-14 5 0,-5 7-2,-16 9 1,-2 12 0,-11 11 0,-1 15 1,-2 8-2,7 17 2,7 4-1,11 9 0,16 3-1,19 2 1,19-5-2,16-9-2,15-9-5,6-18-10,15-3-23,-13-28-70,9-6-18,-14-14-2,-4-5 0</inkml:trace>
          <inkml:trace contextRef="#ctx0" brushRef="#br0" timeOffset="-588852.7979">2221 302 243,'0'0'133,"0"0"-3,0-23-2,23 28-96,3-7-11,15 9-9,5-5-7,5 0-7,7 7-21,-10-20-53,8 11-56,-10-12-1,-7 3-5,-11-7 1</inkml:trace>
          <inkml:trace contextRef="#ctx0" brushRef="#br0" timeOffset="-589101.8414">2417 16 129,'0'0'122,"23"9"-2,-23-9 4,17 53-69,-24-16-12,7 23-10,-14 10-12,2 13-5,-4 7-7,2 4 0,3 1-5,11-3 1,4-8-3,17-13 0,7-15-4,6-17 0,10-18-5,2-21-11,10-5-24,-17-23-84,10-6-3,-15-13-3,-4 1 1</inkml:trace>
        </inkml:traceGroup>
        <inkml:traceGroup>
          <inkml:annotationXML>
            <emma:emma xmlns:emma="http://www.w3.org/2003/04/emma" version="1.0">
              <emma:interpretation id="{513ABC09-1A1C-44C2-94BF-B9A672D36085}" emma:medium="tactile" emma:mode="ink">
                <msink:context xmlns:msink="http://schemas.microsoft.com/ink/2010/main" type="inkWord" rotatedBoundingBox="10388,3370 14845,3344 14852,4520 10395,4546"/>
              </emma:interpretation>
              <emma:one-of disjunction-type="recognition" id="oneOf6">
                <emma:interpretation id="interp22" emma:lang="en-US" emma:confidence="1">
                  <emma:literal>Isolation</emma:literal>
                </emma:interpretation>
                <emma:interpretation id="interp23" emma:lang="en-US" emma:confidence="0">
                  <emma:literal>I sedation</emma:literal>
                </emma:interpretation>
                <emma:interpretation id="interp24" emma:lang="en-US" emma:confidence="0">
                  <emma:literal>I Relation</emma:literal>
                </emma:interpretation>
                <emma:interpretation id="interp25" emma:lang="en-US" emma:confidence="0">
                  <emma:literal>I solaria</emma:literal>
                </emma:interpretation>
                <emma:interpretation id="interp26" emma:lang="en-US" emma:confidence="0">
                  <emma:literal>I Delation</emma:literal>
                </emma:interpretation>
              </emma:one-of>
            </emma:emma>
          </inkml:annotationXML>
          <inkml:trace contextRef="#ctx0" brushRef="#br0" timeOffset="-585881.8062">7016 813 155,'0'0'117,"46"-3"-2,-9-13 0,-7-16-79,23-10-10,-4-20-12,4-17-10,-2-6-4,-8-12-8,-1 0-1,-12-2-1,-7 9-4,-11 7 1,-5 13-4,-14 15 5,-7 16 1,-12 16 9,-6 23 4,-10 25 0,-6 17 9,-3 25 1,-7 13 7,8 29 0,-1 9 4,16 15-3,10-10-5,25 2 2,16-15-2,26-13-2,15-21-11,22-29-5,15-22-24,-4-37-47,10-11-49,-10-20-3,-7-13-6,-14-9-2</inkml:trace>
          <inkml:trace contextRef="#ctx0" brushRef="#br0" timeOffset="-585425.8789">8126 663 107,'7'-31'99,"3"1"0,-10-9-3,-5-5-80,0 10-4,-6-3-5,-8 7 2,-11 4 2,-2 19 4,-17 5 2,3 25 3,-9 5 0,4 23 2,-4-3-3,15 17-1,1-3-5,21 1-1,9-10-4,15-7 0,15-18-3,14-12-3,11-21 0,5-11-2,7-16 2,-3-10-3,-2-6 2,-7-6-2,-7 6 2,-9 6 0,-11 10 3,-3 11 0,-16 21 1,0 0 0,16 26-1,-2 8 1,7 6-6,7-1-7,20 9-20,-2-18-28,23-2-72,3-16-2,13-15 0,1-20-3</inkml:trace>
          <inkml:trace contextRef="#ctx0" brushRef="#br0" timeOffset="-584627.7886">8463 263 196,'10'-21'121,"6"-2"2,16 7-5,0-5-85,24 10-15,11-1-15,4-4-13,12 7-16,-6-14-12,8 16-11,-20-14-6,9 19-2,-26-10 0,5 19 9,-23-5 18,2 5 25,-11 7 22,-21-14 18,28 26 14,-28-26 8,18 27 3,-18-27-2,24 51-9,-20-19-11,17 22-10,-10 6-10,10 9-10,2 2-15,-4-13-18,11 4-35,-9-32-64,2-11-3,-23-19 0,37-46 0</inkml:trace>
          <inkml:trace contextRef="#ctx0" brushRef="#br0" timeOffset="-584992.7709">8667 21 186,'0'0'122,"20"39"-2,-10-4-2,8 20-84,-6 7-19,8 10-21,8 18-32,-12-16-50,10 4-32,-13-15-1,-3-17-1</inkml:trace>
          <inkml:trace contextRef="#ctx0" brushRef="#br0" timeOffset="-584494.4494">9498-35 200,'-14'-27'118,"14"27"-4,-19-33-12,19 33-142,0 0-60,26 19-13,-26-19-5,37 27-4</inkml:trace>
          <inkml:trace contextRef="#ctx0" brushRef="#br0" timeOffset="-583399.1908">10225 510 65,'23'-11'98,"0"-10"2,2 0-2,-1 0-57,-8-4-21,4 2-4,-6-7-7,-7 2-3,-4-2-2,-8 5-1,-9 2-1,-9 6-2,-5 4 1,-9 8 0,-7 7 1,-2 14 2,-4 5 3,1 12 1,-2 10 3,10 13 1,1 2-1,15 8 1,7-3-3,18-1-1,11-9-3,15-9-1,15-19-3,12-20 0,7-16-3,3-24-1,-1-11-3,-9-12-3,-5 0-2,-13-9-3,-14 10 0,-17-1 0,-10 14 2,-13 7 1,-6 12 4,-12 6 3,-7 12 7,0 12 3,-4 9 3,6 14 4,-2 2 1,12 16 4,-1 2-1,17 10 2,9-5-6,14 0-1,9-9-4,17-2 0,11-10-5,9-14-1,7-11-2,7-16-2,2-12 2,0-11-1,-4-10 2,-7-4-3,-8-2 5,-8 2-1,-10 2 3,-4 11 1,-10 13 0,-18 20 1,26 2 0,-17 26 1,0 9-3,5 13 0,2 8-3,3 4 1,4-6-3,2-1 1,8-16-1,3-11 0,1-21 1,3-16 0,-1-19 1,2-16 1,-4-9 0,3-2 0,-8-3 2,-2 3 0,-2 6 0,-3 19 0,-25 30 1,37-14-1,-21 42 0,0 14-1,-2 13-4,2 12-6,10 14-33,-8-17-91,10 3-3,-7-23-5,2-14-1</inkml:trace>
          <inkml:trace contextRef="#ctx0" brushRef="#br0" timeOffset="-588120.436">4659 67 150,'-12'-37'119,"12"37"-1,-7-32 2,7 32-75,0 0-9,0 0-12,0 23-8,7 16-3,-2 12-8,2 20 1,2 17-9,0 9-3,10 14-17,-8-12-19,15 14-56,-12-18-27,4-5 0,-11-23 1</inkml:trace>
          <inkml:trace contextRef="#ctx0" brushRef="#br0" timeOffset="-587867.4418">4324 1080 205,'-21'-4'123,"21"4"3,0 0-1,23 0-85,-23 0-12,63-5-11,-17 3-2,14 4-5,9-6-3,3-3-7,6 0-5,-2-7-10,5 5-19,-18-24-34,1 10-61,-13-11-3,-7-1 2,-14-9-1</inkml:trace>
          <inkml:trace contextRef="#ctx0" brushRef="#br0" timeOffset="-587580.1069">4363 5 143,'0'0'122,"0"0"3,0 0-3,0 0-62,51 0-26,-12-3-10,19 3-12,7 0-12,2-2-21,18 9-61,-9-9-39,1 2-6,-13-3 1,-4 1-6</inkml:trace>
          <inkml:trace contextRef="#ctx0" brushRef="#br0" timeOffset="-586894.4299">5954 279 61,'0'0'99,"18"-41"2,-15 18 2,-3 23-63,-16-42-9,16 42-6,-44-16-5,9 23-2,-13 4-3,-1 17-3,-6 0 0,-1 11 2,1 5-3,9 4 2,4-1-2,17-4 0,6-6-2,19-4-2,14-8-2,19-6-2,13-8-1,14-4-1,11 0-2,8 2 2,-1 5-2,-2 2 1,-6 7-1,-13 5 1,-15 4 2,-12 3 1,-21-3 0,-13 1 1,-19-6 0,-10-4 1,-13-4-1,-9-8-1,-12-4-4,-5-7-3,5 3-10,0-13-21,23 10-63,0-9-27,19 5 2,25 4-5</inkml:trace>
          <inkml:trace contextRef="#ctx0" brushRef="#br0" timeOffset="-586533.8071">6593 759 144,'26'-13'117,"-3"-8"4,-7-9-3,5 4-74,-19-17-14,3 6-10,-14-5-6,-3 10-2,-16 4-4,-4 10-1,-12 8 0,-9 13 0,-5 13-1,1 14-1,-1 7 0,9 14 1,10-1-2,14 6 1,18-5-3,21-5 1,13-9-2,17-12-3,14-9-9,-3-23-20,22 5-72,-20-23-27,-1-1 0,-17-8-4</inkml:trace>
        </inkml:traceGroup>
      </inkml:traceGroup>
    </inkml:traceGroup>
    <inkml:traceGroup>
      <inkml:annotationXML>
        <emma:emma xmlns:emma="http://www.w3.org/2003/04/emma" version="1.0">
          <emma:interpretation id="{A23354AB-B0E5-4A40-9867-322DF537FE75}" emma:medium="tactile" emma:mode="ink">
            <msink:context xmlns:msink="http://schemas.microsoft.com/ink/2010/main" type="paragraph" rotatedBoundingBox="2242,5620 22886,6029 22843,8174 2200,7765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A288026-343D-4009-A94B-E914BF50D5B0}" emma:medium="tactile" emma:mode="ink">
              <msink:context xmlns:msink="http://schemas.microsoft.com/ink/2010/main" type="line" rotatedBoundingBox="2242,5620 22886,6029 22843,8174 2200,7765"/>
            </emma:interpretation>
          </emma:emma>
        </inkml:annotationXML>
        <inkml:traceGroup>
          <inkml:annotationXML>
            <emma:emma xmlns:emma="http://www.w3.org/2003/04/emma" version="1.0">
              <emma:interpretation id="{EA9ECC77-1932-43C4-8EA4-60B90FD429F4}" emma:medium="tactile" emma:mode="ink">
                <msink:context xmlns:msink="http://schemas.microsoft.com/ink/2010/main" type="inkWord" rotatedBoundingBox="2236,5947 7231,6046 7213,6968 2217,6869"/>
              </emma:interpretation>
              <emma:one-of disjunction-type="recognition" id="oneOf7">
                <emma:interpretation id="interp27" emma:lang="en-US" emma:confidence="0">
                  <emma:literal>-Tower</emma:literal>
                </emma:interpretation>
                <emma:interpretation id="interp28" emma:lang="en-US" emma:confidence="0">
                  <emma:literal>-Towne</emma:literal>
                </emma:interpretation>
                <emma:interpretation id="interp29" emma:lang="en-US" emma:confidence="0">
                  <emma:literal>-Twee</emma:literal>
                </emma:interpretation>
                <emma:interpretation id="interp30" emma:lang="en-US" emma:confidence="0">
                  <emma:literal>Iwoe</emma:literal>
                </emma:interpretation>
                <emma:interpretation id="interp31" emma:lang="en-US" emma:confidence="0">
                  <emma:literal>_Twoe</emma:literal>
                </emma:interpretation>
              </emma:one-of>
            </emma:emma>
          </inkml:annotationXML>
          <inkml:trace contextRef="#ctx0" brushRef="#br0" timeOffset="-580884.7594">266 2609 156,'-5'-26'122,"5"26"-4,25-37 3,17 26-80,4-5-9,26 9-14,6-3-8,10 1-11,11 12-35,-11-6-78,7 6-9,-10 3 1,-13 4-5</inkml:trace>
          <inkml:trace contextRef="#ctx0" brushRef="#br0" timeOffset="-581103.521">527 2454 175,'0'0'119,"0"0"-2,-12 53-3,14 12-85,-6 18-11,11 23-17,2 14-12,-2-9-30,14 4-40,-3-13-37,-4-26 2,2-23-4</inkml:trace>
          <inkml:trace contextRef="#ctx0" brushRef="#br0" timeOffset="-579733.9715">1653 2856 160,'0'0'115,"0"0"1,-25 34-5,22 8-79,-1 9-10,11 13-8,0 6-4,11 1-3,5-4-3,7-7 0,5-14-3,4-18 1,0-21-2,3-19 0,-3-18 0,-4-14-2,-8-9 1,-8-7-2,-5 5 1,-10 0-1,-6 11 2,-5 7-1,-4 14 3,11 23 2,-28-10 2,28 10 0,-28 42 1,24-5 1,-1 9-1,12 5-1,7 4-2,9-2 0,7-4-2,9-10-1,3-11 0,6-17-1,1-13 0,-3-19 2,0-13 0,-9-13-2,-5-10 3,-13-3-2,-10-5 2,-11 3-2,-8 9-5,-13-3-22,-2 22-57,-7-1-38,-5 12-3,0 4-2</inkml:trace>
          <inkml:trace contextRef="#ctx0" brushRef="#br0" timeOffset="-578790.2539">2729 3350 89,'0'0'98,"46"-28"-2,-23 3-24,0-17-39,5 0-6,-7-13-12,-5 0-9,-5 2-8,-8 2-5,-8 9 0,-9 3-4,-4 11 1,-5 8 1,-5 13 1,-2 7 7,-7 11 3,5 15 6,-3 8 3,10 12 3,-3 7 2,14 10 3,3-3-3,15 4-1,10-11-4,14-4-1,13-17-2,12-11-4,12-21-3,4-14-4,8-16-1,-4-18-6,-1-8 0,-12-11-7,-5 3-1,-15-3 0,-13 11 1,-13 3 1,-11 14 1,-13 9 5,10 30 6,-34-18 6,11 22 4,-1 10 2,4 2 2,4 10 1,6 1 0,13 3-1,8-2-2,12-3-2,7-6-3,12-5-2,4-7-2,7-12-2,3-4-1,-3-7-1,2-5 1,-9-2-1,-4 2 1,-12-4 1,-7 8 1,-23 17 2,9-30 1,-9 30 1,-35-9 3,8 14 2,-13 4 3,4 16 2,-11-1 4,10 17 0,1 1 2,10 11 1,8-2-2,18 6-1,9-4-6,21-4-3,16-5-14,12-17-17,18-1-64,0-19-30,7-14-3,-2-7-2</inkml:trace>
          <inkml:trace contextRef="#ctx0" brushRef="#br0" timeOffset="-580415.0276">1406 3306 120,'37'-14'114,"-37"14"2,23-44-2,-11 19-73,-19-15-9,2 6-10,-11-12-8,-2 9-3,-10 2-5,-7 7-2,-6 10-1,-8 11 0,-4 12-1,0 15 1,4 15 0,8 9 0,9 4 0,13 10 0,19 0-1,21-5 0,14-9-2,11-14-1,11-14-8,-1-21-16,13 3-41,-14-23-55,-11-10 0,-14-4-2,-13-7-3</inkml:trace>
          <inkml:trace contextRef="#ctx0" brushRef="#br0" timeOffset="-581660.2868">-1136 3123 126,'0'0'116,"-20"7"2,20-7 4,0 0-71,0 0-7,23-18-12,9 18-8,3-2-8,18 4-3,7-2-9,4-5-18,13 15-45,-10-13-66,-7 3-3,-14 0-4,-14-4-2</inkml:trace>
        </inkml:traceGroup>
        <inkml:traceGroup>
          <inkml:annotationXML>
            <emma:emma xmlns:emma="http://www.w3.org/2003/04/emma" version="1.0">
              <emma:interpretation id="{9454A65E-661D-4976-B5F9-72951174C008}" emma:medium="tactile" emma:mode="ink">
                <msink:context xmlns:msink="http://schemas.microsoft.com/ink/2010/main" type="inkWord" rotatedBoundingBox="8271,6082 9425,6104 9389,7907 8235,7885"/>
              </emma:interpretation>
              <emma:one-of disjunction-type="recognition" id="oneOf8">
                <emma:interpretation id="interp32" emma:lang="en-US" emma:confidence="1">
                  <emma:literal>of</emma:literal>
                </emma:interpretation>
                <emma:interpretation id="interp33" emma:lang="en-US" emma:confidence="0">
                  <emma:literal>oof</emma:literal>
                </emma:interpretation>
                <emma:interpretation id="interp34" emma:lang="en-US" emma:confidence="0">
                  <emma:literal>oaf</emma:literal>
                </emma:interpretation>
                <emma:interpretation id="interp35" emma:lang="en-US" emma:confidence="0">
                  <emma:literal>off</emma:literal>
                </emma:interpretation>
                <emma:interpretation id="interp36" emma:lang="en-US" emma:confidence="0">
                  <emma:literal>oft</emma:literal>
                </emma:interpretation>
              </emma:one-of>
            </emma:emma>
          </inkml:annotationXML>
          <inkml:trace contextRef="#ctx0" brushRef="#br0" timeOffset="-576947.114">5236 3255 27,'23'2'96,"-23"-2"2,21-9 1,-21 9-51,0 0-10,23-35-9,-23 35-10,12-39-7,-10 14-5,-7-5-4,-2-2-4,-7 1-2,-4-1-1,-10 9-1,-11 2 1,-5 12 1,-4 11 2,-3 17 1,0 13 2,5 12 0,7 14 1,9 6-1,16 6 0,9-1-4,14-7 0,17-9-4,8-13 2,10-17-3,5-19-1,9-15-1,-5-17 0,0-14 0,-7-15-4,-7-3-2,-11-7 0,-10 0 1,-11 2 2,-9 10 2,-10 6 2,-8 15 6,-6 13 8,-8 9 7,-3 19 2,-3 14 4,6 18 1,1 7 0,10 15 0,10-1-5,17 4 0,12-6-6,24-7-1,15-17-8,19-20-3,16-18-6,9-24-5,7-14-2,-6-22-2,-1-6 1,-14-13-1,-13-2 5,-19-1 2,-16 8 8,-16 6 8,-17 8 2,-8 11 5,-15 6 1,-2 20 6,-11 8-2,2 24 2,-11 13 1,6 33-1,-4 23 0,6 35-4,3 27-3,12 25-8,4 22 0,14 11-5,16 2-12,5-18-5,14-14-8,-3-37 0,9-21-5,-11-44-1,0-23-21,-30-39-47,14-20-2,-21-22 6,-23-27 51</inkml:trace>
          <inkml:trace contextRef="#ctx0" brushRef="#br0" timeOffset="-576759.6102">5453 3601 89,'-23'-30'101,"9"10"-27,14 20-8,5-24-13,-5 24-9,53 3-7,-7 1-8,21 6-11,5-1-15,6-7-26,7 0-83,-6 3-6,-10-7-2,-11-3-3</inkml:trace>
        </inkml:traceGroup>
        <inkml:traceGroup>
          <inkml:annotationXML>
            <emma:emma xmlns:emma="http://www.w3.org/2003/04/emma" version="1.0">
              <emma:interpretation id="{E54D4ADF-B091-4C94-91A4-C5C2FF4AE4C7}" emma:medium="tactile" emma:mode="ink">
                <msink:context xmlns:msink="http://schemas.microsoft.com/ink/2010/main" type="inkWord" rotatedBoundingBox="10856,5790 14368,5860 14330,7809 10817,7739"/>
              </emma:interpretation>
              <emma:one-of disjunction-type="recognition" id="oneOf9">
                <emma:interpretation id="interp37" emma:lang="en-US" emma:confidence="1">
                  <emma:literal>field</emma:literal>
                </emma:interpretation>
                <emma:interpretation id="interp38" emma:lang="en-US" emma:confidence="0">
                  <emma:literal>freed</emma:literal>
                </emma:interpretation>
                <emma:interpretation id="interp39" emma:lang="en-US" emma:confidence="0">
                  <emma:literal>feed</emma:literal>
                </emma:interpretation>
                <emma:interpretation id="interp40" emma:lang="en-US" emma:confidence="0">
                  <emma:literal>fired</emma:literal>
                </emma:interpretation>
                <emma:interpretation id="interp41" emma:lang="en-US" emma:confidence="0">
                  <emma:literal>fiend</emma:literal>
                </emma:interpretation>
              </emma:one-of>
            </emma:emma>
          </inkml:annotationXML>
          <inkml:trace contextRef="#ctx0" brushRef="#br0" timeOffset="-575710.3142">7452 3604 87,'42'-35'94,"13"-16"-1,-2-32-2,3-23-73,6-14-7,0-19-2,-4-4-4,-9-2-5,-15 9-1,-8 18-2,-15 21 1,-13 23-2,-10 23 3,-13 21 3,-7 26 2,-10 24 7,5 29 6,-7 15 5,10 38 1,-1 27 0,14 35-2,10 23-5,13 19-4,12 4-4,11-5-5,10-11-10,6-32 1,3-33-5,-5-41 0,-4-47-8,-35-41-10,35-44-3,-42-32 5,-7-9 3,-16-21 1,-5-3 3,-13 1 1,4 13 9,-7 17 14,3 11 11,6 25 4,1 7 4,15 28 5,3 7 2,19 21 4,6 0-2,21 16-3,7-5-8,18 5-5,10-14-4,14-7-5,6-16-2,10-11-2,-3-19-2,-2-9-1,-2-14 1,-12-3-1,-15 1 2,-15 2 0,-16 2 4,-12 14 0,-17 7 3,6 30 1,-37-19 3,37 19-1,-37 37 2,30 5-3,11 6-3,13 12-1,13 7-8,11-4-8,17 1-29,-7-24-87,13-20-5,-8-27-4,-6-20 1</inkml:trace>
          <inkml:trace contextRef="#ctx0" brushRef="#br0" timeOffset="-575557.9739">8572 2763 153,'-25'-18'114,"4"9"-5,21 9-17,-19 32-94,22-2-99,10 11-7,8 6-6,5 6-3</inkml:trace>
          <inkml:trace contextRef="#ctx0" brushRef="#br0" timeOffset="-575189.505">8944 3747 189,'0'0'124,"37"-42"0,-12 10-8,3-19-85,4 5-22,5-5-8,-5-9-14,3 2-1,-10-2-5,-2 7 3,-16 0 1,-2 9 2,-14 3 6,-8 6 8,-3 12 8,-13 5 6,1 15 3,-7 6 2,9 22 0,-5 5 0,10 18-2,2 10-5,16 11-1,7 5-6,14 2 1,11-6-3,14-10-3,14-7-15,5-30-35,14-12-75,-3-15-5,2-24 2,-1-13-5</inkml:trace>
          <inkml:trace contextRef="#ctx0" brushRef="#br0" timeOffset="-574693.9804">9565 3705 145,'0'0'117,"25"7"-4,-2-25 3,5-12-83,18-3-12,-2-22-12,7-14-10,-1-10-6,-1-9-8,-5-6-6,-10-5-8,1 6 1,-17-1-2,1 15 3,-14 3 4,-3 14 8,-9 13 10,-7 10 18,-4 18 10,-17 7 9,5 26 5,-16 6 4,9 31 1,-16 11-3,14 27-4,-10 8-9,21 18-4,5 5-10,23 4-4,19-6-7,18-15-5,23-6-16,11-35-24,31-16-86,-3-30 1,7-26-1,-4-29-2</inkml:trace>
          <inkml:trace contextRef="#ctx0" brushRef="#br0" timeOffset="-574287.7696">10663 2433 206,'-11'67'129,"6"25"3,-4 22-5,14 22-88,-10-2-11,17 13-15,1-1-6,6-10-1,4-18-5,2-26-1,8-30-3,-8-31-3,3-25-8,-14-29-11,-5-11-5,-14-22-1,-6 6 2,-26-8 1,-5 16 7,-18 10 11,-9 16 14,0 20 15,-10 6 6,8 24 5,-1 6 1,26 17 1,11-6-4,31 9-7,18-9-6,29-3-3,24-8-7,19-20-10,25-6-51,2-30-76,-5-14-3,-11-16-4,-11-14 0</inkml:trace>
        </inkml:traceGroup>
        <inkml:traceGroup>
          <inkml:annotationXML>
            <emma:emma xmlns:emma="http://www.w3.org/2003/04/emma" version="1.0">
              <emma:interpretation id="{3F715778-CD7C-48B0-96CD-7FD0CF152D87}" emma:medium="tactile" emma:mode="ink">
                <msink:context xmlns:msink="http://schemas.microsoft.com/ink/2010/main" type="inkWord" rotatedBoundingBox="15194,6110 22881,6262 22858,7429 15171,7277"/>
              </emma:interpretation>
              <emma:one-of disjunction-type="recognition" id="oneOf10">
                <emma:interpretation id="interp42" emma:lang="en-US" emma:confidence="1">
                  <emma:literal>Extensions</emma:literal>
                </emma:interpretation>
                <emma:interpretation id="interp43" emma:lang="en-US" emma:confidence="0">
                  <emma:literal>•Extensions</emma:literal>
                </emma:interpretation>
                <emma:interpretation id="interp44" emma:lang="en-US" emma:confidence="0">
                  <emma:literal>Extension</emma:literal>
                </emma:interpretation>
                <emma:interpretation id="interp45" emma:lang="en-US" emma:confidence="0">
                  <emma:literal>Extensional</emma:literal>
                </emma:interpretation>
                <emma:interpretation id="interp46" emma:lang="en-US" emma:confidence="0">
                  <emma:literal>•Extension</emma:literal>
                </emma:interpretation>
              </emma:one-of>
            </emma:emma>
          </inkml:annotationXML>
          <inkml:trace contextRef="#ctx0" brushRef="#br0" timeOffset="-573558.9568">11961 2609 137,'5'-23'115,"-5"23"2,0 0-2,0 0-58,-19 30-20,-4 11-7,4 24-13,-8 18-6,4 16-4,-3 7-3,8 5 0,11-5-4,14-6 2,16-17-2,23-16 0,21-23-5,12-26-10,15-6-22,-8-29-53,6-8-30,-11-12-4,-12-7 0</inkml:trace>
          <inkml:trace contextRef="#ctx0" brushRef="#br0" timeOffset="-573149.3059">11991 2724 187,'0'0'121,"-7"-28"3,28 19-5,9-2-86,25 8-11,14 3-16,8-2-28,17 14-71,-6-3-24,7 7-6,-12 2 1</inkml:trace>
          <inkml:trace contextRef="#ctx0" brushRef="#br0" timeOffset="-573305.5642">12042 3211 156,'0'0'111,"34"-4"-2,6-8 1,3-4-89,17-5-22,10 5-38,-3-7-65,-7-7-3,-5 7-3,-16-7-1</inkml:trace>
          <inkml:trace contextRef="#ctx0" brushRef="#br0" timeOffset="-572906.9915">12730 2904 224,'0'0'132,"18"39"0,10-11-1,20 14-91,3-1-14,18 10-10,5 2-13,5-2-6,-3 2-15,-9-16-16,7 7-30,-28-12-66,-5-7 1,-20-6-2,-16 2 5</inkml:trace>
          <inkml:trace contextRef="#ctx0" brushRef="#br0" timeOffset="-572750.7278">12977 3541 190,'-16'-41'124,"16"-17"-2,16-20 0,4-15-83,22 3-18,6-4-20,3-1-39,5 12-78,-6 11-4,-3 14-3,-13 19-1</inkml:trace>
          <inkml:trace contextRef="#ctx0" brushRef="#br0" timeOffset="-571994.3715">13422 2858 142,'44'-12'101,"2"-11"-3,17-2-1,4 2-85,9 0-24,5 7-78,-8-3-7,1 21-2,-16 1-4</inkml:trace>
          <inkml:trace contextRef="#ctx0" brushRef="#br0" timeOffset="-572218.8996">13748 2816 125,'0'0'97,"-21"44"-2,7 12 0,-9 11-75,2 13-6,10 17 1,4 7-9,16 0 2,12-5-2,16-11-5,16-19-13,7-27-21,11-28-64,1-17-4,-14-29 1,-8-7-5</inkml:trace>
          <inkml:trace contextRef="#ctx0" brushRef="#br0" timeOffset="-571288.6232">14140 3684 143,'39'-7'105,"5"-6"-6,2-22 2,-4-13-87,2-6-6,4-15-10,-8-7-10,-1 0-2,-11 0-7,-3 9 2,-18 4-2,-3 13 2,-10 8 3,-11 12 6,-8 14 8,-5 14 12,-5 13 6,-11 12 6,9 21 5,-9 9 2,14 16 5,-3 5-3,17 12 0,4-3-7,18 5-3,10-19-4,16-14-5,14-13-6,9-22-3,10-20-1,1-18-2,5-24-2,-4-13 1,-5-10-1,-9-4 0,-7-5 2,-10 5 0,-8 7 0,-8 11 0,-6 16 3,-12 35-1,0 0 1,0 0 0,7 40-1,-7 10 0,2 6-1,5 4 1,2-5-3,10-9 1,4-13-1,7-17 1,4-21 0,6-13 0,4-17 1,-3-6 1,3-8 1,-5 1-3,0 8 3,-6 15-2,-3 13 0,-5 22 1,-4 17-8,-10 13-17,10 13-73,-7 7-24,-2-3 1,4-6-4</inkml:trace>
          <inkml:trace contextRef="#ctx0" brushRef="#br0" timeOffset="-570679.2232">16042 3213 91,'26'-32'102,"2"-2"1,-10-8 1,-6-4-43,-6 9-31,-17-7-5,-3 9-14,-14 3-3,-6 9-1,-12 7-1,-3 7 0,-6 6 1,2 10 1,-3 7 1,10 9 1,2 5 0,12 6-1,6 6-2,17-1 0,12 3-4,15-1 1,19-2-3,16-4 0,19 0-1,11-1 0,9 1-1,3 2 2,-5 2-2,-9 3 1,-15 1 0,-17 1 3,-24 2-2,-20-9 2,-19-2 0,-21-12 0,-11-11 0,-11-8-1,-10-11-2,-3-11-4,-1-10-6,2-6-12,13 4-22,5-3-74,17 3 0,11 2-3,18 8 2</inkml:trace>
          <inkml:trace contextRef="#ctx0" brushRef="#br0" timeOffset="-570351.0817">16707 2920 253,'-20'-50'122,"-4"10"-2,6 17-15,18 23-126,0 0-77,0 0-19,0 0-3,5 30-7</inkml:trace>
          <inkml:trace contextRef="#ctx0" brushRef="#br0" timeOffset="-570476.083">16696 3283 243,'4'44'121,"-4"4"0,0 5-13,0-9-107,5-2-37,7-17-76,-12-25-4,23-9-4,-12-24 1</inkml:trace>
          <inkml:trace contextRef="#ctx0" brushRef="#br0" timeOffset="-568976.9964">17552 3530 114,'16'-21'100,"-16"21"0,30-44 1,-23 14-64,5 7-9,-12-12-7,0 8-9,-9-3-5,-5 7-3,-9 4-3,-10 8-1,-10 6 3,-8 10 2,-9 8 3,-5 15 1,-6 9 1,6 14 0,0 9 0,14 7 0,10 0-1,18 2-3,16-9-3,21-9-2,18-10 1,19-13-3,13-16 3,10-17-1,7-9-2,-5-16 0,1-9-7,-13-10-6,-8 1-8,-22-12-4,-8 5-2,-22-5-2,-6 9 1,-19-2 0,-4 13 10,-17 3 8,-2 14 15,-4 12 7,-8 11 6,6 18 4,-3 10 2,9 16 3,4 4-2,17 12-1,5 0-5,18 7-4,9-14-3,16-4-4,15-17 0,8-16-4,10-16-2,4-11 0,3-19-2,2-12 1,-5-9 0,-2-2 1,-7-2-2,-7 6 2,-6 3 0,-6 12-1,-1 11 2,-6 13 2,-1 17-1,-1 16 2,-4 10-1,0 13 1,-1 7-1,-1 5 1,-5-8-2,4-13-5,1-14-3,-19-23-1,37 0 0,-17-20-1,1-17 2,0-9-2,0-1 1,-3 1 3,3 7 2,-5 9 0,-2 9 2,-14 21-1,25 3 1,-11 20 1,0 9-1,2 14 2,5 10-1,4 1 0,5-1-1,7-8-1,10-11 2,1-12-2,3-18 0,0-18-1,-1-24-1,-3-13-2,-1-15-5,-9-13-3,-5-2-2,-9-12-1,0 7 3,-14 4 0,3 10 6,-10 11 5,-4 7 11,2 21 6,-7 7 4,7 23 2,0 0 1,0 33-1,7-1-5,14 19-3,9 4-5,16 10-3,7 9-4,9 2-1,8 7-4,-1-7 1,-4-2 2,-10-7 1,-14-7 4,-15-7 0,-24-11 3,-18-6 0,-23-17 2,-12-5-4,-11-12-11,-15-16-37,-1-4-83,-3-17-7,10-6 0,4-6-4</inkml:trace>
        </inkml:traceGroup>
      </inkml:traceGroup>
    </inkml:traceGroup>
    <inkml:traceGroup>
      <inkml:annotationXML>
        <emma:emma xmlns:emma="http://www.w3.org/2003/04/emma" version="1.0">
          <emma:interpretation id="{EE6AD3CF-8F85-4DD9-87E0-C990E5E34C3C}" emma:medium="tactile" emma:mode="ink">
            <msink:context xmlns:msink="http://schemas.microsoft.com/ink/2010/main" type="paragraph" rotatedBoundingBox="2250,8046 14745,7782 14777,9264 2281,9528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3A66BC4-4599-4BDC-BF86-7F97CD1BBF15}" emma:medium="tactile" emma:mode="ink">
              <msink:context xmlns:msink="http://schemas.microsoft.com/ink/2010/main" type="inkBullet" rotatedBoundingBox="2271,9056 2791,9045 2792,9105 2273,9116"/>
            </emma:interpretation>
            <emma:one-of disjunction-type="recognition" id="oneOf11">
              <emma:interpretation id="interp47" emma:lang="en-US" emma:confidence="0">
                <emma:literal>-</emma:literal>
              </emma:interpretation>
            </emma:one-of>
          </emma:emma>
        </inkml:annotationXML>
        <inkml:trace contextRef="#ctx0" brushRef="#br0" timeOffset="-43978.4309">-985 5527 12,'-23'14'80,"23"-14"7,-25 9 1,25-9-37,-28 11-3,28-11-5,-23 10-3,23-10-3,0 0-8,0 0-3,-21 16-7,21-16-4,0 0-5,28 2-2,-3-6-3,5-1-3,14-2-3,2 0-10,14 5-17,-4-7-46,6 6-37,0 6-5,-6-1 0,-6 5-3</inkml:trace>
      </inkml:traceGroup>
      <inkml:traceGroup>
        <inkml:annotationXML>
          <emma:emma xmlns:emma="http://www.w3.org/2003/04/emma" version="1.0">
            <emma:interpretation id="{718E6538-DB32-4C4C-964B-ECDF5318A287}" emma:medium="tactile" emma:mode="ink">
              <msink:context xmlns:msink="http://schemas.microsoft.com/ink/2010/main" type="line" rotatedBoundingBox="3705,8016 14745,7782 14777,9264 3737,9498"/>
            </emma:interpretation>
          </emma:emma>
        </inkml:annotationXML>
        <inkml:traceGroup>
          <inkml:annotationXML>
            <emma:emma xmlns:emma="http://www.w3.org/2003/04/emma" version="1.0">
              <emma:interpretation id="{6437D7BF-E081-441D-8C6D-C442B43ABE5B}" emma:medium="tactile" emma:mode="ink">
                <msink:context xmlns:msink="http://schemas.microsoft.com/ink/2010/main" type="inkWord" rotatedBoundingBox="3706,8013 14752,7840 14775,9311 3729,9484"/>
              </emma:interpretation>
              <emma:one-of disjunction-type="recognition" id="oneOf12">
                <emma:interpretation id="interp48" emma:lang="en-US" emma:confidence="1">
                  <emma:literal>Improvements</emma:literal>
                </emma:interpretation>
                <emma:interpretation id="interp49" emma:lang="en-US" emma:confidence="1">
                  <emma:literal>Improvement s</emma:literal>
                </emma:interpretation>
                <emma:interpretation id="interp50" emma:lang="en-US" emma:confidence="0">
                  <emma:literal>Imprec ve mint s</emma:literal>
                </emma:interpretation>
                <emma:interpretation id="interp51" emma:lang="en-US" emma:confidence="0">
                  <emma:literal>Improve mints</emma:literal>
                </emma:interpretation>
                <emma:interpretation id="interp52" emma:lang="en-US" emma:confidence="0">
                  <emma:literal>Impeec ve mint s</emma:literal>
                </emma:interpretation>
              </emma:one-of>
            </emma:emma>
          </inkml:annotationXML>
          <inkml:trace contextRef="#ctx0" brushRef="#br0" timeOffset="28887.3586">329 4548 23,'23'-28'85,"0"21"3,2-4 0,14 6-52,5 3-20,7 0-8,11-3-22,8 0-46,8 8-29,-11-10 2,7 11-5</inkml:trace>
          <inkml:trace contextRef="#ctx0" brushRef="#br0" timeOffset="28574.8444">402 5428 101,'-37'23'107,"37"-23"3,-2 25 3,2-25-64,44 23-10,-14-14-8,23 8-10,5-8-9,9 0-7,7 0-16,0-6-15,6 8-25,-13-9-62,0-9-1,-11-2-5,-10-9 1</inkml:trace>
          <inkml:trace contextRef="#ctx0" brushRef="#br0" timeOffset="28371.7024">585 4633 78,'4'26'105,"-4"-26"8,-9 51-4,0-24-59,14 26-6,-8 1-10,15 12-13,-3 15-18,7-2-16,5 13-21,-7-16-24,4-4-53,-2-10-3,-6-23 0,-8-11 3</inkml:trace>
          <inkml:trace contextRef="#ctx0" brushRef="#br0" timeOffset="29684.274">1275 5416 66,'0'0'95,"-18"-23"2,27-2 0,0-10-65,3-11-7,8 0-5,-1-5-4,6 7-5,-2 2 0,3 10 0,-3 7 0,5 13 2,-3 5-1,0 19 1,-2 6-1,0 19 0,-2 5-2,0 11-3,-2 2-2,-1 1-3,-2-6-1,-2-8 0,-2-12 0,-12-30-2,27 5 0,-13-31-1,0-11 2,-3-11-2,3-5 2,2-3-1,-2 1 0,5 6 1,-3 12 0,2 14 0,-18 23 1,35-2 0,-19 23 1,3 13-1,-3 15 1,-2 4-1,0 7 1,2-2 1,0-5-3,0-9 1,3-17-2,-19-27 1,39 10-1,-18-29 0,2-15 0,-3-10 1,-1-7 0,-1-4 0,5 1 0,-2 6-1,0 9 2,-3 13 2,-18 26 1,35-14 1,-35 14 1,35 47-1,-26-8 0,5 12 2,-3 4-2,3 3-3,2-3-3,0-9-6,5 1-17,-9-24-28,-12-23-68,28 20-3,-28-20 0,11-25-3</inkml:trace>
          <inkml:trace contextRef="#ctx0" brushRef="#br0" timeOffset="30482.2519">2723 5141 108,'0'0'109,"0"0"4,25 42-2,-11 13-66,-5 8-13,9 24-10,-1 10-15,3 7-11,4-5-4,-4-9-4,6-18 1,-15-28-2,1-21 4,-12-23-4,-5-46 7,-6-17 8,-6-15-2,-1-19 3,0-7-3,6 0 2,3-2-2,11 7 3,7 13-1,12 13-2,9 10 2,12 19-2,6 12 3,10 11 1,0 12 2,8 11 2,-8 12 1,0 12 2,-17 8 1,-4 12 0,-18 3-2,-15 6 0,-15-6-6,-17-5-4,-11-7-8,-14-17-11,2 3-20,-20-25-31,11-5-44,6-4-1,8-3 0,14 5 22</inkml:trace>
          <inkml:trace contextRef="#ctx0" brushRef="#br0" timeOffset="30968.443">3487 5458 118,'55'7'103,"-9"-21"2,0-7-6,-2-9-77,-11-19-8,-3-6-15,-12-5-3,-6-5-4,-8 5 3,-8 5-2,-6 11 4,-3 9 1,-6 12 3,-2 12 4,1 8 3,20 3 3,-30 30 1,23 0 2,7-2-1,9 11 0,9-6-3,12-1-3,7-4-6,7-10-5,9-9-4,0-9-5,5-2-1,-5-16-3,5 2 2,-17-8 2,-1 1 5,-15 0 5,-25 23 6,21-34 7,-21 34 6,-33-14 6,-3 16 1,-1 14 2,-14 0-2,9 17-1,-4 1-4,11 13-2,8-1-8,13 5-6,16-3-11,14-11-16,26 7-31,-1-16-65,20-15 0,8-13-5,7-11 4</inkml:trace>
          <inkml:trace contextRef="#ctx0" brushRef="#br0" timeOffset="31249.7124">4856 5148 47,'0'0'100,"0"-21"5,0 21 0,-40-36-55,40 36-14,-55-30-1,25 20-7,-18 1-5,1 16-2,-10 2-2,6 24-1,-2 6-2,7 16 1,9 1-5,14 8 1,16-6-3,18-3-1,19-15-2,16-15-1,10-16-5,8-18-4,10-5-8,-7-23-23,5 5-68,-17-14-29,-9 4 1,-16 1-2</inkml:trace>
          <inkml:trace contextRef="#ctx0" brushRef="#br0" timeOffset="31765.3571">5294 4931 84,'-11'51'102,"11"-14"1,9 23-3,7 7-66,0 2-7,14 3-9,5-12-3,6-14-2,-1-23-1,6-23-3,-7-32 1,3-19-1,-10-23-1,-2-7-1,-7-4-6,-7-1-8,-2 13-10,-9 8-19,4 23-41,-7 15-33,-2 27-4,0 0 0</inkml:trace>
          <inkml:trace contextRef="#ctx0" brushRef="#br0" timeOffset="32109.1314">6086 5365 61,'42'-11'93,"-10"-24"1,5 3-2,-2-12-69,-15-12-9,3 3-9,-11-4-2,-7 6-2,-8 2 6,-6 12 1,-9 7 6,-8 17 3,-11 8 4,0 21 3,-11 10 0,9 20 0,-8 9-3,13 17 0,1 4-5,22 5-1,13-5-5,21-5-1,17-15-7,15-15-14,23-11-32,3-20-78,9-20 1,3-13-5,-3-16 2</inkml:trace>
          <inkml:trace contextRef="#ctx0" brushRef="#br0" timeOffset="33652.9464">6954 5381 74,'0'0'94,"0"0"-2,-23-9-1,28-19-71,6-2-3,5-11-8,5-3-3,5-4-2,1 1-4,1 6 2,4 11-1,-4 7 3,4 11 1,-6 10 2,1 20 0,-4 10 1,1 14 1,-8 8-3,2 8 0,1-2-2,-1-6-2,3-10-1,0-20-1,-1-15 0,1-19 0,2-21 1,0-6-2,-4-12 1,4 0 0,0 0 1,0 11-2,3 12 2,-3 16-2,2 19 2,-2 16 1,0 13-1,-2 10 1,-3 9-1,-1 3 1,1-8-2,-2-6 1,3-17-2,1-18-1,4-16 1,1-12-3,3-16 1,-1-9-3,3-3 2,-4-1-3,4 3 1,-3 8-1,-1 11 3,-3 15 3,-2 13 3,-21 0 1,37 43 2,-17-3 4,1 1 2,5 8 1,1-10-1,8-7-1,4-16-3,5-16 0,2-18-1,3-17-3,-3-13 0,-5-10-4,-1-9 0,-8-2-6,-2 2-1,-12-5-2,1 15 2,-14 1-1,-5 15 1,-7 6 0,7 35 5,-28-23 7,3 30 4,-1 23 5,-8 2 2,8 24 3,-6 4 1,13 16 2,-4-5-3,14 8-2,7-5-4,13-5-2,10-13-3,14-13-2,11-20-3,7-16-2,5-16-2,4-19-4,0-15-3,-4-15-5,0-7 1,-12-2-2,-5 5 3,-13 2 3,-5 9 4,-9 14 5,-5 14 6,-9 23 4,0 0 1,-2 39 1,-3 1-1,3 13-2,2 4-3,5 3-1,4-2-3,2-12-1,10-11 0,5-19-1,1-16 1,6-16-1,6-16 0,0-12-3,3-9 3,-1-3-2,-4-1 2,-2 10-1,-5 8 3,-2 14 1,-28 25 2,32-5 2,-25 31-1,2 13 1,-4 14-1,4 7-2,2 11-9,1-11-15,13 7-29,-11-25-74,14-19-1,2-16-1,2-21-2</inkml:trace>
          <inkml:trace contextRef="#ctx0" brushRef="#br0" timeOffset="33856.0756">9995 4516 237,'0'0'128,"-19"27"-2,12 20-39,-14 1-48,17 21-8,-12 7-14,11 12-7,0 2-6,10 5 1,7-12-3,8-4 0,10-13-3,5-12-5,9-13-7,0-25-14,13-2-26,-13-30-55,0-12-21,-7-13 0,-9-10 1</inkml:trace>
          <inkml:trace contextRef="#ctx0" brushRef="#br0" timeOffset="34074.8407">9736 4841 190,'-28'3'135,"28"-3"-2,0 0 1,0 0-73,49 9-31,4-7-10,5-9-13,9 0-9,6 0-13,-3-11-24,15 9-51,-11-10-41,4-2-5,-13 1 3,-5 3-2</inkml:trace>
          <inkml:trace contextRef="#ctx0" brushRef="#br0" timeOffset="34496.732">10692 5236 174,'0'0'121,"32"-7"0,-7-18-2,1-12-85,-1-21-18,8-2-9,-3-7-9,-3 0-5,-6 2 2,-5 1-1,-9 13 3,-5 3 0,-9 18 7,1 9 1,6 21 5,-28-7 3,28 7 1,-26 41 1,17-11-2,12 14 1,3-5-5,18 10 0,6-1-5,13 6-2,11-1-5,8-5-1,7 3-1,-2-3 0,-5 1 3,-11-3 2,-14-9 4,-16-2 3,-26-5 3,-18 0 1,-25-10-2,-15-1-3,-15-5-11,-14-10-27,8 1-98,-6 0-4,14-3-2,7-4-3</inkml:trace>
        </inkml:traceGroup>
      </inkml:traceGroup>
    </inkml:traceGroup>
  </inkml:traceGroup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7.189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638B8A83-309F-4B02-80F5-AC770222EB88}" emma:medium="tactile" emma:mode="ink">
          <msink:context xmlns:msink="http://schemas.microsoft.com/ink/2010/main" type="writingRegion" rotatedBoundingBox="1325,690 17249,560 17341,11800 1418,11931"/>
        </emma:interpretation>
      </emma:emma>
    </inkml:annotationXML>
    <inkml:traceGroup>
      <inkml:annotationXML>
        <emma:emma xmlns:emma="http://www.w3.org/2003/04/emma" version="1.0">
          <emma:interpretation id="{83F9A731-1332-4232-BA5B-9AE6C37DAF0C}" emma:medium="tactile" emma:mode="ink">
            <msink:context xmlns:msink="http://schemas.microsoft.com/ink/2010/main" type="paragraph" rotatedBoundingBox="1318,798 15456,573 15482,2188 1343,241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97F0AADF-EFAA-4FFF-9B7D-3A077A7DECD6}" emma:medium="tactile" emma:mode="ink">
              <msink:context xmlns:msink="http://schemas.microsoft.com/ink/2010/main" type="line" rotatedBoundingBox="1318,798 15456,573 15482,2188 1343,2413"/>
            </emma:interpretation>
          </emma:emma>
        </inkml:annotationXML>
        <inkml:traceGroup>
          <inkml:annotationXML>
            <emma:emma xmlns:emma="http://www.w3.org/2003/04/emma" version="1.0">
              <emma:interpretation id="{4651B781-185D-486C-B63F-FD5B795611A1}" emma:medium="tactile" emma:mode="ink">
                <msink:context xmlns:msink="http://schemas.microsoft.com/ink/2010/main" type="inkWord" rotatedBoundingBox="1318,845 7059,754 7077,1909 1337,2000"/>
              </emma:interpretation>
            </emma:emma>
          </inkml:annotationXML>
          <inkml:trace contextRef="#ctx0" brushRef="#br0">0 7 21,'0'0'87,"0"0"7,9-20 4,-9 20-46,0 0-8,0 0-3,0 0-9,11 20-3,0 5-6,-6 2-5,8 17-6,-4 14-4,7 10-5,-1 14-8,1 8-6,2 6-13,-5-9-11,10 4-31,-8-17-44,1-14-1,-3-13 0,-4-18 23</inkml:trace>
          <inkml:trace contextRef="#ctx0" brushRef="#br0" timeOffset="299.2734">-150 836 92,'-20'0'108,"20"0"1,-29 5 4,9-8-62,20 3-5,0 0-9,-2 21-9,2-21-6,29 13-5,2-11-4,14 5-4,9-5-4,13 3-5,11 1-7,2-3-10,14 10-26,-11-9-78,4 5-2,-11-4-5,-5-1 2</inkml:trace>
          <inkml:trace contextRef="#ctx0" brushRef="#br0" timeOffset="1595.1697">1432 275 52,'0'0'92,"5"-24"1,-5 24 2,4-27-60,-6 2 0,2 25-8,-2-42-4,2 42-5,-18-40-2,18 40-3,-43-27-3,8 23-1,-12 4-3,-7 11 0,-6 2 0,-3 12 2,-4 4 0,7 6-2,4 1 1,14 4-1,10-2 0,17-2-1,15-2-3,13-5 1,18-9-3,12-2-1,17-9-2,9-3-1,9-1-1,1-1-1,1 3 1,-6 2-1,-9 7 1,-12-1 2,-19 8 2,-14 3 2,-18 3 0,-13-2 2,-14 2-2,-8-2 2,-10-7 0,-8 0-1,-5-9-4,-2-8-5,0-1-14,-9-16-20,16 3-65,-3-9-4,12 0-1,6-4-4</inkml:trace>
          <inkml:trace contextRef="#ctx0" brushRef="#br0" timeOffset="1980.4419">2031 662 94,'38'-13'93,"-11"-17"1,-5-7-5,-6-4-73,-12-10 3,-2 6-6,-15-4 0,-5 13-2,-13 1 4,-5 14-1,-15 10 2,-7 14 0,-12 8 0,6 16 0,-3 2-1,8 13 0,10 3-6,16 8 2,15-1-4,22-1-2,23-6-4,18-14-8,17-2-18,5-31-32,18-5-57,0-22-5,5-9 0,-8-11-4</inkml:trace>
          <inkml:trace contextRef="#ctx0" brushRef="#br0" timeOffset="2776.9757">2759 622 48,'0'0'79,"0"0"-18,9-27-4,-9 27-12,11-29-13,-11 29-6,16-40-8,-5 13-7,0-11-3,3-5-5,-1-10-2,1-5-7,3-5-1,-1-6-6,0 6-7,-7-1 0,2 3-3,-11 3 5,0 11-3,-9 5 10,-5 6-1,-1 11 15,-5 3 3,0 11 10,-5 6-1,5 12 5,-2 11 2,6 18 5,-9 2 5,10 20-6,-8 7 5,14 20-7,-4 6 3,15 21-9,5-3 2,15 5-11,16-2-6,14-11-8,17-12-18,5-31-26,15-18-58,9-31-5,7-25-3,0-15-1</inkml:trace>
          <inkml:trace contextRef="#ctx0" brushRef="#br0" timeOffset="3976.8208">3858 372 1,'5'-27'72,"-14"-9"11,2 5 2,-13 2-39,-4-3-18,-6 19 0,-12 4-6,0 25-1,-14 8-1,2 19 0,-4 8-2,7 14-1,2 4-3,15 3-1,7-5-4,20-9 0,12-18-3,17-11-3,12-22-1,10-23 0,10-17-1,4-14 0,5-11-1,-3-10 0,-6 1 1,-7 5 0,-12 8 2,-8 14 0,-13 13 3,-14 27 4,0 0 1,0 0 1,-16 38-1,9 5 2,1 4-4,10 11 0,9 6-9,10-3-11,15 1-19,2-21-34,22-6-51,3-24-4,9-17 0,-3-28-2</inkml:trace>
          <inkml:trace contextRef="#ctx0" brushRef="#br0" timeOffset="4214.8016">4531-127 170,'-18'29'112,"2"20"-2,1 5 2,6 18-83,-2-1-1,15 18-15,3 3-6,11 2-2,6-5-12,7-17-10,14-5-19,-7-31-37,9-12-41,-7-28-2,-4-19 0,-11-19 10</inkml:trace>
          <inkml:trace contextRef="#ctx0" brushRef="#br0" timeOffset="4776.1673">4978 691 126,'0'0'121,"33"9"-3,1-27 0,1-22-56,12-5-40,-4-17-4,4-5-13,-3-5-6,-6-2-5,-6 5 1,-14 7-3,-7 8 2,-14 7-2,-8 16 3,-16 8 2,-10 12 6,-8 16 2,-11 8 4,0 18 2,-2 12 1,11 17 2,7 7-2,22 14 1,16 1-5,24 3 0,21-4-9,12-17-8,26-3-31,-3-30-80,16-15-5,-3-32-1,3-13-4</inkml:trace>
        </inkml:traceGroup>
        <inkml:traceGroup>
          <inkml:annotationXML>
            <emma:emma xmlns:emma="http://www.w3.org/2003/04/emma" version="1.0">
              <emma:interpretation id="{4EE9506F-C219-4DCC-8830-DA9B2E34771B}" emma:medium="tactile" emma:mode="ink">
                <msink:context xmlns:msink="http://schemas.microsoft.com/ink/2010/main" type="inkWord" rotatedBoundingBox="8394,699 9715,678 9734,1875 8413,1896"/>
              </emma:interpretation>
            </emma:emma>
          </inkml:annotationXML>
          <inkml:trace contextRef="#ctx0" brushRef="#br0" timeOffset="5725.8648">6897 378 20,'-25'-96'91,"7"-4"4,9 6-1,14 13-37,6-1-18,20 17-2,10 0-16,17 16 0,6 4-11,15 14 0,5 9-5,8 10-2,2 15-3,-5 10 0,-8 21-1,-14 10-3,-18 14 2,-20 9-9,-18 7 4,-22-2-8,-14 1 5,-13-8-4,-4-11 5,-7-12-1,4-8 2,0-12 7,10-11 4,8-4 6,7-7 4,20 0 5,0 0 3,0 0 1,31 25 3,5 4 0,0 4-3,17 21-1,1 4-5,11 9-6,4 0-11,5-9-13,6 2-30,-11-22-74,9-15-2,-8-23-3,-1-21-1</inkml:trace>
          <inkml:trace contextRef="#ctx0" brushRef="#br0" timeOffset="5350.6235">6997 1 104,'0'0'105,"0"0"-3,0 0 1,0 0-72,7 53-9,6 14-4,3 16-13,2 13-11,6 16-12,-3-10-10,10 6-17,-15-19-39,-5-20-17,-9-24 0,-2-45 3</inkml:trace>
        </inkml:traceGroup>
        <inkml:traceGroup>
          <inkml:annotationXML>
            <emma:emma xmlns:emma="http://www.w3.org/2003/04/emma" version="1.0">
              <emma:interpretation id="{92F47CFC-25E0-49B5-86D7-58603C5F6EA9}" emma:medium="tactile" emma:mode="ink">
                <msink:context xmlns:msink="http://schemas.microsoft.com/ink/2010/main" type="inkWord" rotatedBoundingBox="14139,594 15456,573 15482,2188 14165,2209"/>
              </emma:interpretation>
            </emma:emma>
          </inkml:annotationXML>
          <inkml:trace contextRef="#ctx0" brushRef="#br0" timeOffset="8734.4286">13143 280 60,'0'-22'81,"7"1"1,-11-12-2,-5-5-67,4 2 4,-4-6 2,-4 2-1,-16 6 2,-3 12 2,-14 4 2,-1 20 0,-14 7-2,3 18-4,-7 11-2,10 18-1,3 2-2,14 11-4,14-2-3,17-4-1,18-10-2,18-13-2,14-13-4,12-22-4,15-19-7,-1-21-8,5-12-3,-12-16-4,-1 0-1,-19-10 2,-8 15 3,-19-3 7,-17 21 6,-18 13 9,-14 18 9,-4 16 6,-11 13 7,2 20 3,0 5 4,14 18 0,6-7 0,23 11 0,17-12-5,23-1-2,13-20-6,20-14-2,14-25-5,11-19-5,4-23-1,2-20-1,-3-20-7,-13-12 5,-3-1-8,-16-3 5,-14 7-3,-17 6 5,-14 17-2,-16 8 5,-15 20 4,-14 18 0,-13 16 3,-6 20 4,-8 16 2,3 22 3,-2 20 1,13 24-5,4 17 2,21 23-6,11 15 3,20 12-8,15 5-2,14-4-7,11-16-4,5-20 0,1-11-8,-10-39-2,-3-24-15,-26-40-9,-5-15-5,-33-35 1,-7-3 8,-32-28 5,-4-1 14,-20-8 11,-4 3 24,6 13 15,-4 0 13,20 25 2,-2-5-1,31 32-1,8 0-7,21 13-10,38 6-7,12 5-9,21 10-18,7-19-51,16 11-51,4-13-5,1-6-3,-8-10-1</inkml:trace>
        </inkml:traceGroup>
      </inkml:traceGroup>
    </inkml:traceGroup>
    <inkml:traceGroup>
      <inkml:annotationXML>
        <emma:emma xmlns:emma="http://www.w3.org/2003/04/emma" version="1.0">
          <emma:interpretation id="{AEB59DD6-6347-41E0-A116-95B528B04AB6}" emma:medium="tactile" emma:mode="ink">
            <msink:context xmlns:msink="http://schemas.microsoft.com/ink/2010/main" type="paragraph" rotatedBoundingBox="1577,3234 17270,3105 17286,5072 1594,520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F39F8EC2-F5AF-476B-982C-33ABE6179752}" emma:medium="tactile" emma:mode="ink">
              <msink:context xmlns:msink="http://schemas.microsoft.com/ink/2010/main" type="inkBullet" rotatedBoundingBox="1577,3234 2432,3227 2445,4903 1591,4910"/>
            </emma:interpretation>
            <emma:one-of disjunction-type="recognition" id="oneOf0">
              <emma:interpretation id="interp0" emma:lang="en-US" emma:confidence="0.5">
                <emma:literal>s)</emma:literal>
              </emma:interpretation>
              <emma:interpretation id="interp1" emma:lang="en-US" emma:confidence="0">
                <emma:literal>1)</emma:literal>
              </emma:interpretation>
              <emma:interpretation id="interp2" emma:lang="en-US" emma:confidence="0">
                <emma:literal>Q)</emma:literal>
              </emma:interpretation>
              <emma:interpretation id="interp3" emma:lang="en-US" emma:confidence="0">
                <emma:literal>L)</emma:literal>
              </emma:interpretation>
              <emma:interpretation id="interp4" emma:lang="en-US" emma:confidence="0">
                <emma:literal>S)</emma:literal>
              </emma:interpretation>
            </emma:one-of>
          </emma:emma>
        </inkml:annotationXML>
        <inkml:trace contextRef="#ctx0" brushRef="#br0" timeOffset="114999.1916">101 3077 23,'0'0'84,"6"-47"-1,3 18 0,-6-7-54,-1-8-13,4 3-6,-3-6-5,1 7-1,-4 2 5,0 9-1,-4 2 5,4 27 1,-14-33 2,14 33 1,0 0 2,0 0-1,-22 13-3,22 12-1,-2 6-4,8 14-1,-1 11-3,6 6-2,2 10-5,3 1 2,4 6-4,-2-3 0,2-7-2,-4-11 2,-3-9 0,-8-11 1,-3-11 1,-11-7 0,9-20 4,-36 13 4,9-17 1,1 2 4,-6-9 1,8 4 3,-1-7 0,25 14 2,-27-24-3,27 24-4,0 0-1,27-14-4,0 12-2,9 4-3,11 5-8,0-5-14,15 10-33,-4-15-68,-2-3 0,-5-12-3,-6-5 1</inkml:trace>
        <inkml:trace contextRef="#ctx0" brushRef="#br0" timeOffset="115000.1916">206 2212 68,'0'0'102,"-7"-26"5,7 26 0,0 0-61,0 0-5,20-9-5,-20 9-7,47 26-4,-11-1-5,15 20-5,7 8 1,11 21-6,3 15-2,2 16-3,-3 16-3,-6 9 0,-11 4 0,-16 0-1,-16 0-3,-13-9 0,-16-9 2,-15-15-7,-7-14-11,-18-25-25,7-10-75,-16-14-3,2-20-3,1-14-2</inkml:trace>
      </inkml:traceGroup>
      <inkml:traceGroup>
        <inkml:annotationXML>
          <emma:emma xmlns:emma="http://www.w3.org/2003/04/emma" version="1.0">
            <emma:interpretation id="{E684694D-F1D0-4D4B-95C3-893FA7D5CDD7}" emma:medium="tactile" emma:mode="ink">
              <msink:context xmlns:msink="http://schemas.microsoft.com/ink/2010/main" type="line" rotatedBoundingBox="3191,3329 17271,3214 17286,5072 3206,5188"/>
            </emma:interpretation>
          </emma:emma>
        </inkml:annotationXML>
        <inkml:traceGroup>
          <inkml:annotationXML>
            <emma:emma xmlns:emma="http://www.w3.org/2003/04/emma" version="1.0">
              <emma:interpretation id="{534C7059-9DA1-4A65-BEBD-6CD80378ACF9}" emma:medium="tactile" emma:mode="ink">
                <msink:context xmlns:msink="http://schemas.microsoft.com/ink/2010/main" type="inkWord" rotatedBoundingBox="3191,3329 8772,3284 8784,4714 3203,4760"/>
              </emma:interpretation>
              <emma:one-of disjunction-type="recognition" id="oneOf1">
                <emma:interpretation id="interp5" emma:lang="en-US" emma:confidence="0">
                  <emma:literal>Remove</emma:literal>
                </emma:interpretation>
                <emma:interpretation id="interp6" emma:lang="en-US" emma:confidence="0">
                  <emma:literal>remove</emma:literal>
                </emma:interpretation>
                <emma:interpretation id="interp7" emma:lang="en-US" emma:confidence="0">
                  <emma:literal>Remote</emma:literal>
                </emma:interpretation>
                <emma:interpretation id="interp8" emma:lang="en-US" emma:confidence="0">
                  <emma:literal>Remade</emma:literal>
                </emma:interpretation>
                <emma:interpretation id="interp9" emma:lang="en-US" emma:confidence="0">
                  <emma:literal>Remake</emma:literal>
                </emma:interpretation>
              </emma:one-of>
            </emma:emma>
          </inkml:annotationXML>
          <inkml:trace contextRef="#ctx0" brushRef="#br0" timeOffset="115001.1916">1680 2878 81,'-27'-78'109,"12"2"5,15-2-12,20 15-49,4-10-13,28 17-9,1-7-13,21 18-2,4 5-8,12 18-2,-3 8 2,0 19-3,-7 17 3,-8 16-6,-16 18 3,-18 20-7,-18 16-2,-29 2-11,-13 13-2,-21-11-5,-2-2-4,-15-21 2,6-8-2,-4-25 8,9-17 6,9-19 12,6-19 7,14-1 6,2-13 4,14 9 1,2 0 3,2 20-1,27-7 1,-3 25-6,3 9 0,11 15-2,2 7-3,12 12 1,6-3-4,6 0 0,6-9-3,8-9 2,0-18-4,7-15 1,-2-16-1,-3-15-3,-4-17-3,-11-17-7,-5-9-7,-15-13-8,-3 6 0,-17-9-3,-5 14 5,-16-2-1,-1 13 6,-15 8 4,-1 15 13,-7 12 10,-7 10 7,-4 20 3,-9 2 3,6 24 2,-4 3-1,9 22 4,0 7-6,16 13-3,8 5-7,23-1-2,13-1-8,19-12-6,19 5-29,-4-23-88,19-17-4,4-21-5,-1-20 1</inkml:trace>
          <inkml:trace contextRef="#ctx0" brushRef="#br0" timeOffset="115002.1916">1778 2751 100,'0'0'108,"21"38"0,-13 4-2,6 19-72,-1 17-14,10 18-6,-1 13-20,-2 3-4,9 0-18,-11-16-12,7-14-41,-8-30-22,-10-32-2,-7-20-3</inkml:trace>
          <inkml:trace contextRef="#ctx0" brushRef="#br0" timeOffset="115003.1916">3512 3410 76,'0'-45'96,"16"1"0,-5-8-29,7-8-33,13 6-4,0 1-10,7 10-3,-4 5-3,4 20-2,-5 12-1,3 21-3,-9 19-1,-5 17-2,-4 16-3,-2 7 0,-5 9-4,-2-5 7,0-9-8,2-13 8,0-25-5,-11-31 1,25 11 1,-12-35 0,3-19 1,2-8-5,-1-16 6,6 0-7,1 0 7,3 6 0,4 10 3,5 15 0,-4 14 2,1 22-1,-4 16 0,0 22 0,-9 11-1,3 13 0,-8 1-5,-1 2 2,-1-9-4,0-10 3,3-14-2,-16-32 0,34 11 1,-19-31-1,3-20 1,2-14-1,0-13 2,3-7-3,3-2 2,3 5-3,3 10 2,-3 17-2,0 21 2,0 23 0,-7 32-1,1 17 2,-6 20-1,-3 14 0,1 11-9,-1-10-10,15 6-43,-2-28-56,6-15-4,-1-22 0,3-25-2</inkml:trace>
          <inkml:trace contextRef="#ctx0" brushRef="#br0" timeOffset="115004.1916">5639 3381 42,'20'-31'89,"-15"-3"6,3-2-32,-1 1-26,-9-15-3,2 10-8,-11-9-1,2 11-3,-11-2-1,-5 13-4,-15 2 2,-5 19 0,-15 8 0,-3 18 2,-8 14-4,4 17 1,2 7-3,16 16 0,13 0-4,25 1 0,22-7-4,23-10-4,19-16-10,12-29-19,20-10-93,-7-26-10,3-15 2,-12-15-5</inkml:trace>
          <inkml:trace contextRef="#ctx0" brushRef="#br0" timeOffset="115005.1916">5880 2912 123,'0'0'111,"20"38"0,-6 4-2,10 18-76,-6 7-9,13 14-10,1-5-9,4-2-2,6-19-2,0-14 0,-1-28 2,-1-29 0,-2-26 1,2-21-1,-6-19 2,-3-12-5,-7 2-5,-4-2-12,3 16-19,-14 7-64,0 17-14,-3 18 1,-6 16-5</inkml:trace>
          <inkml:trace contextRef="#ctx0" brushRef="#br0" timeOffset="115006.1916">6807 3412 140,'34'-31'110,"-3"-9"-4,-2-10-12,-6-19-70,1 4-9,-6-6-8,-5 2-5,-8 6 1,-7 9-3,-10 10 3,-8 13-1,-9 10 6,-9 19-1,-9 13 2,1 25 2,-4 15-1,8 23 4,8 11-3,10 16 1,19 1-7,23 3 0,20-9-9,18-15-7,27-14-33,4-31-73,16-23-4,2-17-4,-3-21 2</inkml:trace>
        </inkml:traceGroup>
        <inkml:traceGroup>
          <inkml:annotationXML>
            <emma:emma xmlns:emma="http://www.w3.org/2003/04/emma" version="1.0">
              <emma:interpretation id="{863A8CC9-215B-447F-8D3D-D0E670BC88FE}" emma:medium="tactile" emma:mode="ink">
                <msink:context xmlns:msink="http://schemas.microsoft.com/ink/2010/main" type="inkWord" rotatedBoundingBox="9651,3763 12650,3739 12661,5110 9662,5135"/>
              </emma:interpretation>
              <emma:one-of disjunction-type="recognition" id="oneOf2">
                <emma:interpretation id="interp10" emma:lang="en-US" emma:confidence="0">
                  <emma:literal>goes</emma:literal>
                </emma:interpretation>
                <emma:interpretation id="interp11" emma:lang="en-US" emma:confidence="0">
                  <emma:literal>joed</emma:literal>
                </emma:interpretation>
                <emma:interpretation id="interp12" emma:lang="en-US" emma:confidence="0">
                  <emma:literal>zoe</emma:literal>
                </emma:interpretation>
                <emma:interpretation id="interp13" emma:lang="en-US" emma:confidence="0">
                  <emma:literal>zee</emma:literal>
                </emma:interpretation>
                <emma:interpretation id="interp14" emma:lang="en-US" emma:confidence="0">
                  <emma:literal>gored</emma:literal>
                </emma:interpretation>
              </emma:one-of>
            </emma:emma>
          </inkml:annotationXML>
          <inkml:trace contextRef="#ctx0" brushRef="#br0" timeOffset="115007.1916">8096 2945 103,'0'0'105,"16"-29"-1,-16 29-1,31-29-76,3 27-4,2 2-12,8 11-11,8 11-5,-8 5-2,1 11 0,-9 7-1,-9 4 0,-16 0 0,-9-4 3,-15-5 3,-10-9 2,-4-8 3,1-10 0,1-8 2,1-10 1,24 5 1,-21-9 0,21 9 1,23-2-1,6 9-1,11 6 1,14 7-2,10 11 0,15 7 1,-1 9 1,4 14 1,-10 10 2,-5 12-2,-18-1 1,-13 6-2,-27-8-1,-18-6-6,-22-16-2,-16-20-4,-14-23-3,-8-24 1,-2-17-1,-3-21 5,9-11-4,11-9 9,17-9-4,16 2 1,19 2 1,18 1 0,24 2-1,16-1-5,13 6 5,12-6-8,3 6 8,4-1-2,1 5 0,-4 1 0,-14 8 3,-10 4-2,-17 9 3,-8 9-1,-16 9 1,-20 20 1,0 0 0,-24-4 2,-8 21 1,-3 15 4,-6 6 3,3 13 4,0 0 0,16 10 2,4-5 0,20-1-1,10-10-1,21-2-3,14-21-5,11-9-2,9-15-4,5-16-3,4-13-3,-5-18-3,1-7-3,-17-13-1,-5 2 1,-17-7-1,-4 7 3,-18 2 0,-8 9 4,-15 14 3,-8 11 5,-4 13 2,-8 11 3,1 14 2,0 8 0,6 14 1,7 7-1,12 9 0,10-3-4,14 3 0,16-3-3,8-4-2,14-6-2,6-15-2,8-3-1,-1-14-3,2-7 1,-8-6-3,-7-5 2,-11-7-1,-14-1 4,-11 1 0,-16 0 7,-4 25 3,-29-24 3,-2 28 3,-14 7 1,1 21 1,-10 6-1,9 18 1,3 4-5,11 7 0,13-2-6,20-5-1,20-9-11,12-15-16,26-5-44,3-24-60,13-11 0,2-19-2,11-8 1</inkml:trace>
          <inkml:trace contextRef="#ctx0" brushRef="#br0" timeOffset="115008.1916">11090 3157 129,'0'0'108,"7"-40"-1,-9 9-3,-10-9-85,4 4-3,-13-9-8,-8 10 1,-13-3 3,-9 13 3,-16 5 3,-7 22 3,-9 7 0,5 27 1,-2 11-4,17 20 0,9 6-4,23 10-3,24-7-4,27-9-1,23-16-3,17-15-2,21-20-7,8-27-20,16-5-69,-9-22-37,-7-9 0,-15-11-3</inkml:trace>
        </inkml:traceGroup>
        <inkml:traceGroup>
          <inkml:annotationXML>
            <emma:emma xmlns:emma="http://www.w3.org/2003/04/emma" version="1.0">
              <emma:interpretation id="{D09FF12B-43A1-4645-AA03-D5FEC86D55BC}" emma:medium="tactile" emma:mode="ink">
                <msink:context xmlns:msink="http://schemas.microsoft.com/ink/2010/main" type="inkWord" rotatedBoundingBox="14181,3398 17272,3372 17280,4344 14189,4370"/>
              </emma:interpretation>
              <emma:one-of disjunction-type="recognition" id="oneOf3">
                <emma:interpretation id="interp15" emma:lang="en-US" emma:confidence="1">
                  <emma:literal>root</emma:literal>
                </emma:interpretation>
                <emma:interpretation id="interp16" emma:lang="en-US" emma:confidence="0">
                  <emma:literal>read e</emma:literal>
                </emma:interpretation>
                <emma:interpretation id="interp17" emma:lang="en-US" emma:confidence="0">
                  <emma:literal>red e</emma:literal>
                </emma:interpretation>
                <emma:interpretation id="interp18" emma:lang="en-US" emma:confidence="0">
                  <emma:literal>roe e</emma:literal>
                </emma:interpretation>
                <emma:interpretation id="interp19" emma:lang="en-US" emma:confidence="0">
                  <emma:literal>recd e</emma:literal>
                </emma:interpretation>
              </emma:one-of>
            </emma:emma>
          </inkml:annotationXML>
          <inkml:trace contextRef="#ctx0" brushRef="#br0" timeOffset="115009.1916">12654 3296 94,'-20'18'106,"20"-18"-3,0 0 1,-2-20-73,17-5-6,3-17-9,9-5-9,0-11-2,4-12-5,-2 1-4,-2-2-5,-2 6-2,-10 5-3,-4 15 1,-11 2-1,-4 19 3,4 24 1,-31-22 7,6 24 7,0 11 3,3 9 3,2 5 1,9 7 1,9 2-1,13-1 0,13-3-3,17-6-1,12-3-3,14-12 1,5-4-2,4-10-3,0-6 0,-7-4-1,-4-3 0,-10-1 0,-17-4 0,-13 4-1,-25 17 2,11-27 2,-11 27 4,-44-3 5,1 12 2,-2 18 3,-15 0 1,4 18 1,-4 2-2,13 11 1,5-2-5,17 4-3,18-9-5,16-6-5,25-5-12,10-15-20,30-3-43,2-22-46,13-9 0,8-13-3,-1-5 2</inkml:trace>
          <inkml:trace contextRef="#ctx0" brushRef="#br0" timeOffset="115010.1916">14171 3182 166,'0'0'117,"25"-40"-2,-19 9-3,3 1-82,-11-10-7,4 2-13,-11 0-3,-2 5-1,-13-1 2,-8 14 0,-12 7 2,-10 13 0,-9 6 1,1 19 0,-3 6-3,7 16-1,11 7-3,16 4 0,20-2-3,20-9-1,20-9-4,15-14-10,21-6-21,-2-29-50,19-5-39,-4-13-2,3-4-2</inkml:trace>
          <inkml:trace contextRef="#ctx0" brushRef="#br0" timeOffset="115011.1916">14810 3224 133,'0'0'109,"31"-22"-3,-20-7 2,-4-7-84,4 3-1,-9-10-8,-2 3-4,-11-2 1,-4 8 1,-19 1 2,-4 13 0,-20 2 2,0 13 0,-18 7-2,2 19 0,-4 5-2,13 17-2,12 6-3,21 7 1,24 0-5,21-3 0,20-6-4,23-9-6,20-9-17,-2-27-40,11-4-66,-5-18-2,1-11-2,-12-14-1</inkml:trace>
          <inkml:trace contextRef="#ctx0" brushRef="#br0" timeOffset="115012.1916">15056 2545 210,'0'0'124,"0"0"2,26 14-5,4-17-87,21 10-9,5-7-13,13-2-14,9 0-17,-4-14-35,4 3-70,-4-5 1,-7 0-5,-9-2 2</inkml:trace>
          <inkml:trace contextRef="#ctx0" brushRef="#br0" timeOffset="115013.1916">15317 2320 119,'-27'38'121,"14"2"0,-9 16 2,-1 22-66,-8-2-14,11 18-16,-3-5-12,12 5-2,9-7-7,13-9-1,12-13-4,12-16 0,12-15-2,9-16-2,4-14-8,-2-22-12,7 0-22,-20-22-49,2-2-27,-14-10-2,-6-4 1</inkml:trace>
        </inkml:traceGroup>
      </inkml:traceGroup>
    </inkml:traceGroup>
    <inkml:traceGroup>
      <inkml:annotationXML>
        <emma:emma xmlns:emma="http://www.w3.org/2003/04/emma" version="1.0">
          <emma:interpretation id="{B274A618-AB6A-428C-88D5-6241641830DA}" emma:medium="tactile" emma:mode="ink">
            <msink:context xmlns:msink="http://schemas.microsoft.com/ink/2010/main" type="paragraph" rotatedBoundingBox="3146,6229 15774,5970 15812,7815 3184,80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EDE806BB-1930-430B-9051-34838093FFB7}" emma:medium="tactile" emma:mode="ink">
              <msink:context xmlns:msink="http://schemas.microsoft.com/ink/2010/main" type="inkBullet" rotatedBoundingBox="3156,6701 4430,6675 4448,7524 3174,7550"/>
            </emma:interpretation>
          </emma:emma>
        </inkml:annotationXML>
        <inkml:trace contextRef="#ctx0" brushRef="#br1" timeOffset="124851.8979">1638 5932 7,'-11'-24'89,"11"24"0,0 0 4,0 0-51,-16 26-9,11-3 0,10 15-11,-5 2-1,7 14-6,-1 1-2,5 8-4,5-3-8,0 1 1,-1-12-3,-1-11 1,-1-9-1,-13-29 2,0 0 0,0 0-1,0 0 3,-4-47-1,-10 2 2,1-8-3,-5-10 2,5-2-2,-1 0-3,8 1 3,1-1-4,5 7 2,5 2-3,3 9 3,8 2-4,6 7 4,5 7 0,5 4-1,3 7 2,3 7-3,9 11-1,0 6 1,7 12 0,-3 8 0,5 7-1,0 7 0,0 5 0,-7 4 2,-5 4 5,-8-2-3,-11 0 7,-12 1-2,-15-10 8,-9 0-2,-16-9 5,-4-2-2,-14-13-1,3-3 1,-14-8-4,2-7-1,-4-5-8,-2-2-7,8 0-19,1-2-41,6 2-44,12 7-1,6-7-4,27 9 2</inkml:trace>
        <inkml:trace contextRef="#ctx0" brushRef="#br1" timeOffset="125708.8604">2516 6214 86,'-23'-5'106,"23"5"-2,0 0 3,0 0-69,0 0-5,7-20-12,-7 20-7,38-9-7,-11 5-6,4-1-7,7 7-15,-4-4-20,6 4-68,-4 7 1,-10-4-1,1 8 1</inkml:trace>
        <inkml:trace contextRef="#ctx0" brushRef="#br1" timeOffset="125990.1243">2554 6475 45,'0'0'98,"0"0"5,0 0-3,0 0-59,29-7-4,-29 7-10,47-13-8,-21 6-6,8 3-9,2 2-11,-5-5-19,11 7-55,-6 7-25,-7-7-3,-2 6 2</inkml:trace>
      </inkml:traceGroup>
      <inkml:traceGroup>
        <inkml:annotationXML>
          <emma:emma xmlns:emma="http://www.w3.org/2003/04/emma" version="1.0">
            <emma:interpretation id="{CCB20C0A-0D62-46BD-A7A5-9380DFBAE2D8}" emma:medium="tactile" emma:mode="ink">
              <msink:context xmlns:msink="http://schemas.microsoft.com/ink/2010/main" type="line" rotatedBoundingBox="5339,6184 15774,5970 15812,7815 5377,8029"/>
            </emma:interpretation>
          </emma:emma>
        </inkml:annotationXML>
        <inkml:traceGroup>
          <inkml:annotationXML>
            <emma:emma xmlns:emma="http://www.w3.org/2003/04/emma" version="1.0">
              <emma:interpretation id="{F2FE25EF-C44E-4B4F-8F48-50054C866DE4}" emma:medium="tactile" emma:mode="ink">
                <msink:context xmlns:msink="http://schemas.microsoft.com/ink/2010/main" type="inkWord" rotatedBoundingBox="5253,6760 9139,6076 9370,7382 5484,8067"/>
              </emma:interpretation>
              <emma:one-of disjunction-type="recognition" id="oneOf4">
                <emma:interpretation id="interp20" emma:lang="en-US" emma:confidence="0">
                  <emma:literal>anent...</emma:literal>
                </emma:interpretation>
                <emma:interpretation id="interp21" emma:lang="en-US" emma:confidence="0">
                  <emma:literal>anime...</emma:literal>
                </emma:interpretation>
                <emma:interpretation id="interp22" emma:lang="en-US" emma:confidence="0">
                  <emma:literal>ane-Mt...</emma:literal>
                </emma:interpretation>
                <emma:interpretation id="interp23" emma:lang="en-US" emma:confidence="0">
                  <emma:literal>an-Mt...</emma:literal>
                </emma:interpretation>
                <emma:interpretation id="interp24" emma:lang="en-US" emma:confidence="0">
                  <emma:literal>ant-Mt...</emma:literal>
                </emma:interpretation>
              </emma:one-of>
            </emma:emma>
          </inkml:annotationXML>
          <inkml:trace contextRef="#ctx0" brushRef="#br1" timeOffset="115014.1916">4336 6111 1,'-2'-29'28,"2"29"45,-2-54-1,-5 21-51,-2-1-3,-2-4 1,-2 7 6,-10-5 0,-1 14 7,-10 2-1,1 15 3,-12 5 0,5 20-4,-14 7 1,7 16-14,-2 8 2,7 18-9,2 3 1,11 8-7,8 1 2,17-5-5,15-12-3,14-8 4,8-18-5,12-18 0,13-20-2,7-20-1,0-16-1,-3-13-1,-2-9 2,-8-4 2,-7 1 0,-14 6 5,-11 14 3,-11 10 4,-9 31 2,0 0 2,-25-4 2,14 30-1,-2 6 1,6 8-3,5-2-2,11 11-1,6-7-3,12-1-5,11 1-18,2-15-30,16 0-74,2-9-1,3-7-2,-1-9-2</inkml:trace>
          <inkml:trace contextRef="#ctx0" brushRef="#br1" timeOffset="115015.1916">4897 6551 65,'2'-29'96,"1"7"1,8-5-9,2 7-65,-2-9-1,10 4-5,-6-2-1,8 9-2,-6-2 1,4 7-2,-21 13 2,35-7-3,-35 7-1,27 29-3,-16 0-3,0 7-1,-4 4-3,2 5 0,0-3-1,-2-6 1,2-11-2,-9-25 2,20 9 1,-20-9-2,27-45 1,-14 9 0,3-8-1,1-3 0,1 0 2,2 2-3,3 7 4,-1 9 2,-22 29 3,38-22-1,-38 22 1,25 31 0,-19 7-2,-1 11-4,-3 14-21,-6-8-44,4 4-59,4-6 1,1-17-5,3-9 2</inkml:trace>
          <inkml:trace contextRef="#ctx0" brushRef="#br1" timeOffset="115016.1916">5945 6564 149,'0'0'120,"-16"-29"2,19-9-27,12 7-56,-8-20-6,15-5-13,3-13-11,8-3-4,3-2-12,0-4-13,9 16-36,-12-1-66,3 5-3,-3 16-1,-6 6 1</inkml:trace>
          <inkml:trace contextRef="#ctx0" brushRef="#br1" timeOffset="115017.1916">5777 5829 58,'0'0'114,"0"0"6,-24-9-1,24 9-67,0 0-6,16 23-9,-16-23-11,40 47-5,-4-7-4,13 14-8,9 4-1,11 9-7,7 0 0,0-3-8,4 1-5,-10-13-15,1-8-20,-24-19-23,-7-7-57,-13-7 2,-27-11 0,0 0 37</inkml:trace>
          <inkml:trace contextRef="#ctx0" brushRef="#br1" timeOffset="115018.1916">6488 5485 13,'0'0'99,"-2"-20"5,2 20-19,-3-38-37,3 38-3,12-47-11,1 27-6,-9-7-5,12 7-5,-7-6-3,7 5 0,-3-1-2,-13 22-2,34-31 1,-34 31-3,31-11 0,-31 11-1,27 26-1,-18 1-2,-3 11-3,-1 5 1,-3 6-2,-2 0 1,0-7-2,0-6 2,0-36-2,5 22 0,-5-22 1,8-40 0,4-2 0,-1-5-1,4-7 2,3 1-3,2 4 3,1 4-2,1 14 0,0 10 1,-22 21 0,40-2 1,-40 2 0,29 49-1,-15-4-2,-3 11-4,2 13-16,-8-6-45,8 2-61,3-5-2,2-11-1,0-13-2</inkml:trace>
          <inkml:trace contextRef="#ctx0" brushRef="#br1" timeOffset="115019.1916">7330 6082 76,'-22'9'118,"22"-9"3,-20 13 2,20-13-69,0 0-9,0 0-9,0 0-11,22 14-7,12-17-7,8 1-6,9 2-7,8-2-15,10 9-27,-13-7-74,4 0-11,-9 2 2,-8-11-3</inkml:trace>
          <inkml:trace contextRef="#ctx0" brushRef="#br1" timeOffset="115020.1916">7567 5807 68,'-11'43'116,"2"-12"2,2 11 1,3 16-69,-3-6-14,16 8-17,2 3-21,5-10-30,15-1-78,5-8-7,0-19-4,6-10 4</inkml:trace>
        </inkml:traceGroup>
        <inkml:traceGroup>
          <inkml:annotationXML>
            <emma:emma xmlns:emma="http://www.w3.org/2003/04/emma" version="1.0">
              <emma:interpretation id="{438BD098-3505-4775-B864-B184A3203E9C}" emma:medium="tactile" emma:mode="ink">
                <msink:context xmlns:msink="http://schemas.microsoft.com/ink/2010/main" type="inkWord" rotatedBoundingBox="10031,6956 12105,6990 12097,7440 10024,7406"/>
              </emma:interpretation>
              <emma:one-of disjunction-type="recognition" id="oneOf5">
                <emma:interpretation id="interp25" emma:lang="en-US" emma:confidence="0">
                  <emma:literal>take</emma:literal>
                </emma:interpretation>
                <emma:interpretation id="interp26" emma:lang="en-US" emma:confidence="0">
                  <emma:literal>tank</emma:literal>
                </emma:interpretation>
                <emma:interpretation id="interp27" emma:lang="en-US" emma:confidence="0">
                  <emma:literal>tanks</emma:literal>
                </emma:interpretation>
                <emma:interpretation id="interp28" emma:lang="en-US" emma:confidence="0">
                  <emma:literal>taker</emma:literal>
                </emma:interpretation>
                <emma:interpretation id="interp29" emma:lang="en-US" emma:confidence="0">
                  <emma:literal>taka</emma:literal>
                </emma:interpretation>
              </emma:one-of>
            </emma:emma>
          </inkml:annotationXML>
          <inkml:trace contextRef="#ctx0" brushRef="#br1" timeOffset="115024.1916">10038 6178 168,'-9'20'127,"9"-20"4,0 0-6,0 0-81,45 16-11,-16-21-14,13 3-10,5 0-9,2-5-8,14 7-19,-14-18-31,9 9-72,-7 3 3,-4-3-5,-11-5 2</inkml:trace>
          <inkml:trace contextRef="#ctx0" brushRef="#br1" timeOffset="115025.1916">10261 5930 122,'7'40'113,"6"12"0,-1-1-11,3 14-103,5 6-92,9-8-9,12 4-8,-8-23-6</inkml:trace>
          <inkml:trace contextRef="#ctx0" brushRef="#br1" timeOffset="115021.1916">8470 6182 179,'0'0'133,"0"0"-6,0 0 2,0 0-95,0 0-20,29-17-23,-5 17-41,-24 0-72,40-12-7,-11 10 2,3 0-5</inkml:trace>
          <inkml:trace contextRef="#ctx0" brushRef="#br1" timeOffset="115022.1916">8899 6142 197,'0'0'128,"-3"-20"-4,3 20-5,0 0-121,25 2-50,-5 1-69,-20-3-5,42-3 1,-17 1-6</inkml:trace>
          <inkml:trace contextRef="#ctx0" brushRef="#br1" timeOffset="115023.1916">9332 6165 145,'20'-14'117,"-20"14"-3,0 0-17,25-18-124,-25 18-77,29-4-8,-29 4-7,31 0 9</inkml:trace>
        </inkml:traceGroup>
        <inkml:traceGroup>
          <inkml:annotationXML>
            <emma:emma xmlns:emma="http://www.w3.org/2003/04/emma" version="1.0">
              <emma:interpretation id="{E4D24369-7F14-4F10-9808-7083D5C8E3F1}" emma:medium="tactile" emma:mode="ink">
                <msink:context xmlns:msink="http://schemas.microsoft.com/ink/2010/main" type="inkWord" rotatedBoundingBox="12627,6035 15774,5970 15812,7815 12665,7879"/>
              </emma:interpretation>
            </emma:emma>
          </inkml:annotationXML>
          <inkml:trace contextRef="#ctx0" brushRef="#br1" timeOffset="115026.1916">11626 6115 1,'14'-40'87,"-5"18"2,-9-14 2,4-4-60,1-3-1,-5-4-9,0 3-5,-7 4-2,0 4-5,-11 7-2,-2 6 0,-9 10 1,-4 13-1,-10 11 2,-6 14 2,-7 11 0,0 13 2,-4 11 2,9 16-3,-1 4-1,12 5-3,13-4-1,14-5-5,17-14 1,19-10-4,10-26-1,14-17-1,11-18-1,3-20 0,1-11 0,-4-13 1,-6-3-3,-12-2 5,-9 6-3,-11 8 7,-11 10-2,-7 12 7,-2 22 2,0 0 2,-20 18 4,13 15-5,3 3 3,8 11-5,5 0 3,12 4-9,10-2-9,7-6-15,15 1-27,-1-15-67,8-9-4,3-8-1,-5-12-2</inkml:trace>
          <inkml:trace contextRef="#ctx0" brushRef="#br1" timeOffset="115027.1916">12147 6296 95,'0'0'120,"0"0"-1,9 43 1,-11-3-63,-10 0-19,15 16-8,-10-2-15,7 4-6,2-11-5,0-7 0,5-11-2,-7-29 1,25 2 1,-10-26-1,3-14 1,0-12-2,2-1 1,0-7-3,5 4-4,-3 3-8,5 15-10,-11 3-16,10 22-29,-26 11-54,25-7-5,-25 7 4,5 29 3</inkml:trace>
          <inkml:trace contextRef="#ctx0" brushRef="#br1" timeOffset="115028.1916">12288 6526 165,'0'0'123,"15"29"0,3-4-21,2-7-62,18 13-8,2-2-22,5 3-24,9 6-63,-3-9-45,-4-9-1,-2-5-4</inkml:trace>
          <inkml:trace contextRef="#ctx0" brushRef="#br1" timeOffset="115029.1916">12953 5805 97,'0'0'118,"0"0"2,0 0 4,-24-5-71,33 28-5,-9-23-13,20 51-9,0-11-6,13 14-10,8 2-4,8 6-9,9 5-5,2-6-13,12 3-10,-12-17-21,12 0-33,-19-15-38,-8-12-3,-14-7 5</inkml:trace>
          <inkml:trace contextRef="#ctx0" brushRef="#br1" timeOffset="115030.1916">13123 6386 132,'7'-34'118,"4"-13"-1,9-9-4,7-4-77,0-9-8,9 0-16,4-1-18,-2-3-27,6 10-80,-3 14-4,-8 4 2,-4 12-4</inkml:trace>
          <inkml:trace contextRef="#ctx0" brushRef="#br1" timeOffset="115031.1916">13706 5012 89,'3'35'103,"-12"8"2,4 2-2,-2 8-73,-6-10-3,9 1-6,-5-12-5,11-10 1,-2-22-1,0 0-1,29-34 0,-7-1-3,1-12 0,8-2-3,-2-5-3,4 3-5,1 8-8,-3 1-9,3 22-19,-14-7-26,2 20-58,-22 7 2,27 7-3,-20 13 4</inkml:trace>
          <inkml:trace contextRef="#ctx0" brushRef="#br1" timeOffset="115032.1916">13854 5112 173,'2'25'128,"-2"-25"-1,22 36-1,3-5-81,-5-9-12,14 12-11,-1 1-11,7 1-8,0 4-18,-8-13-32,12 0-78,-12 0-4,-1-7-2,-11-7 0</inkml:trace>
        </inkml:traceGroup>
      </inkml:traceGroup>
    </inkml:traceGroup>
    <inkml:traceGroup>
      <inkml:annotationXML>
        <emma:emma xmlns:emma="http://www.w3.org/2003/04/emma" version="1.0">
          <emma:interpretation id="{9364B392-12EC-4DE3-BC47-8ABA04536DAF}" emma:medium="tactile" emma:mode="ink">
            <msink:context xmlns:msink="http://schemas.microsoft.com/ink/2010/main" type="paragraph" rotatedBoundingBox="3135,10019 15444,10038 15441,11918 3132,1189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C19490EC-2301-4A04-BC2C-810A517866D1}" emma:medium="tactile" emma:mode="ink">
              <msink:context xmlns:msink="http://schemas.microsoft.com/ink/2010/main" type="line" rotatedBoundingBox="3135,10019 15444,10038 15441,11918 3132,11899"/>
            </emma:interpretation>
          </emma:emma>
        </inkml:annotationXML>
        <inkml:traceGroup>
          <inkml:annotationXML>
            <emma:emma xmlns:emma="http://www.w3.org/2003/04/emma" version="1.0">
              <emma:interpretation id="{2CDE66CE-CDD7-4E44-A8F3-0A464FBFFC52}" emma:medium="tactile" emma:mode="ink">
                <msink:context xmlns:msink="http://schemas.microsoft.com/ink/2010/main" type="inkWord" rotatedBoundingBox="3134,10680 4074,10682 4072,11901 3132,11899"/>
              </emma:interpretation>
            </emma:emma>
          </inkml:annotationXML>
          <inkml:trace contextRef="#ctx0" brushRef="#br1" timeOffset="127568.3272">1577 9647 1,'34'7'79,"-34"-7"13,18 40-2,-9-4-38,6 18-25,8 19-3,-3 15-8,2 14-5,3 3-5,4 7-5,-5-5-1,1-6-4,-9-16 3,-1-20 1,-6-19-1,0-19 3,-9-27 1,0 0 2,-16-42 0,1-1 0,1-19 0,-4-10 0,-2-10 0,0-5-4,0-5 2,7 5 2,-3 4-1,9 5 1,3 6-2,4 10 3,7 8-1,6 10 3,3 8-3,8 7-1,3 6 0,7 8 0,-1 8 2,7 9 1,1 5-2,3 11 1,-4 7 1,-2 6 0,-6 0-1,-10 9 2,-4-2-4,-14 2-3,-8-4 2,-10 0-3,-8-7 1,-7-4-9,-4-3-8,-12-9-20,7 1-31,-2-5-43,-3-7-6,5 2 2</inkml:trace>
          <inkml:trace contextRef="#ctx0" brushRef="#br1" timeOffset="128099.6035">2288 10539 35,'0'-29'95,"2"2"-1,-6-11 0,-5-4-70,9 4-4,-5 2-4,3 7-5,0 4 1,2 25-1,0 0 2,0 0 0,0 0-2,0 45 1,9-12-3,6 10 0,5 8-5,7 1-2,4 1-6,1-4 2,1-2-2,-4-2 1,-4-5 0,-7-6 3,-9-7 1,-12-3 4,3-24 4,-38 25 0,3-23 4,-3-2 0,-14-11 2,3 0-1,-4-10 1,10 6-3,1-3-1,10 7-2,8 0-1,24 11-2,0 0-3,0 0-1,40 9-7,-4-5-15,20 14-32,-3-16-70,10-2-1,-3-7-3,3-8 0</inkml:trace>
        </inkml:traceGroup>
        <inkml:traceGroup>
          <inkml:annotationXML>
            <emma:emma xmlns:emma="http://www.w3.org/2003/04/emma" version="1.0">
              <emma:interpretation id="{F1C44A7C-1E21-45A9-80F9-C83F5BB5A3B7}" emma:medium="tactile" emma:mode="ink">
                <msink:context xmlns:msink="http://schemas.microsoft.com/ink/2010/main" type="inkWord" rotatedBoundingBox="5499,10553 9830,9930 10094,11773 5764,12395"/>
              </emma:interpretation>
              <emma:one-of disjunction-type="recognition" id="oneOf6">
                <emma:interpretation id="interp30" emma:lang="en-US" emma:confidence="0">
                  <emma:literal>amen-ret....</emma:literal>
                </emma:interpretation>
                <emma:interpretation id="interp31" emma:lang="en-US" emma:confidence="0">
                  <emma:literal>anima-ret....</emma:literal>
                </emma:interpretation>
                <emma:interpretation id="interp32" emma:lang="en-US" emma:confidence="0">
                  <emma:literal>anima-rt....</emma:literal>
                </emma:interpretation>
                <emma:interpretation id="interp33" emma:lang="en-US" emma:confidence="0">
                  <emma:literal>anima-ret...</emma:literal>
                </emma:interpretation>
                <emma:interpretation id="interp34" emma:lang="en-US" emma:confidence="0">
                  <emma:literal>anima-rat....</emma:literal>
                </emma:interpretation>
              </emma:one-of>
            </emma:emma>
          </inkml:annotationXML>
          <inkml:trace contextRef="#ctx0" brushRef="#br1" timeOffset="115033.1916">4477 9855 1,'5'-24'89,"-5"24"0,2-38 2,2 13-47,-4 3-22,-4-10-2,2 3-11,-5 0-2,0 0-4,-2 5 0,-2 1 0,11 23 2,-42-29 1,15 27 1,-7 11 3,-6 11 0,0 18 4,-7 9-1,2 22 3,3 10-2,8 17-4,3 0 2,13 4-4,14-6 0,15-9-4,9-18 1,11-18-5,12-20 1,8-24-2,5-23 0,-2-18-1,-3-13 0,-4-9-1,-7-3 1,-9-1-1,-13 2 2,-4 6 5,-12 12-2,-2 12 7,-7 8 0,7 22 4,0 0-1,0 0-1,-18 25 2,27 8-4,3 7 1,8 7-7,11 5 0,5-1-14,13 5-18,-5-18-34,10 0-58,4-13-2,3-12-3,-6-11 0</inkml:trace>
          <inkml:trace contextRef="#ctx0" brushRef="#br1" timeOffset="115034.1916">5049 10434 72,'0'-36'105,"2"9"1,7 1 0,0-4-72,0-8-8,9 7-7,-2-5-4,6 7-4,0 5 0,3 8-1,-3 3-2,5 11-1,-5 8-1,3 17 0,-5 8-4,0 11 1,-2 7-2,-2 7 0,-1 2-2,-1-8 2,-3-8-2,0-11 0,-11-31 0,20 11 0,-20-11 0,20-49 1,-11 7 1,-2-3 0,6-4 0,1 0 1,4 6 1,2 8 0,0 8 3,4 16-1,-1 8 0,-1 19-1,-4 15 0,2 12-3,-2 17-13,-9-2-21,11 14-84,-9-3-3,0-11-1,1-11-2</inkml:trace>
          <inkml:trace contextRef="#ctx0" brushRef="#br1" timeOffset="115038.1916">6358 10557 84,'0'0'121,"-6"-32"1,17-1 0,4-21-57,17 1-28,-10-19-7,12-1-12,-5-6-11,4 6-8,-2 10-19,-8 0-32,-1 21-68,-2 11-4,-6 6 0,-14 25-5</inkml:trace>
          <inkml:trace contextRef="#ctx0" brushRef="#br1" timeOffset="115039.1916">6104 9744 85,'0'0'111,"0"0"1,0 0 6,0 0-67,24 29-6,-8-7-10,17 23-7,5 2-7,14 13-8,1 7-3,10 7-7,-1 2-2,3-3-7,5 1-4,-12-16-11,0 0-14,-20-27-25,4-2-63,-15-13-2,-27-16 2,25 5 1</inkml:trace>
          <inkml:trace contextRef="#ctx0" brushRef="#br1" timeOffset="115040.1916">6689 9415 13,'0'0'96,"0"0"2,-16-29 2,16 29-56,-2-49-8,11 22-6,-4-11-9,6 7-5,0-5-6,2 3-4,3 4 0,4 4 0,-2 5 0,4 9-2,-22 11 2,36 2-1,-36-2 0,22 49 0,-15-6-3,-3 3-1,-1 10-2,-3 2 1,2-2-3,0-11 3,0-9-3,3-16 2,-5-20-1,0 0 1,24-43 0,-15 3 1,0-7 0,3-4-2,1-1 3,3 6-1,-1 8 3,-1 11-1,-14 27 2,26-14-1,-26 14 2,25 36 1,-16-2-2,0 6 1,-2 4-7,1-1-8,6 4-23,-7-16-46,8-4-32,3-7-3,-18-20-1</inkml:trace>
          <inkml:trace contextRef="#ctx0" brushRef="#br1" timeOffset="115041.1916">7364 9346 83,'-20'-20'110,"20"20"4,0 0-1,0 0-62,0 0-12,0 0-13,38-14-12,-12 19-13,6-7-16,10 15-37,-2-6-62,-4-3-4,2 1 1,-11-3-2</inkml:trace>
          <inkml:trace contextRef="#ctx0" brushRef="#br1" timeOffset="115042.1916">7918 10374 64,'0'0'107,"0"0"-1,0 0 2,0 0-65,31-16-7,3 18-6,1-4-10,12 6-5,5-1-8,6-1-6,6 7-15,-5-7-24,5 5-73,-12 4-2,-8-4-2,-8 2-3</inkml:trace>
          <inkml:trace contextRef="#ctx0" brushRef="#br1" timeOffset="115043.1916">7795 8991 122,'0'0'109,"0"51"3,-2-4-27,-5-2-44,9 15-8,-6-6-14,6 6-4,-2-11-6,4-7 1,1-15-3,-5-27-1,0 0-1,22-9-1,-13-22 0,5-11-1,-3-8 0,2-3-3,3-3 0,2 2-4,4 10-3,-4 1-5,6 12-4,-8 4-10,9 20-16,-25 7-43,22-6-33,-22 6 5,13 27-1</inkml:trace>
          <inkml:trace contextRef="#ctx0" brushRef="#br1" timeOffset="115044.1916">7940 9174 133,'-2'24'123,"2"-24"1,15 29-5,-15-29-70,36 50-12,-16-24-16,9 8-16,3 2-20,-3-14-31,4 5-74,-4-5-3,-4-6-3,-3-5 0</inkml:trace>
          <inkml:trace contextRef="#ctx0" brushRef="#br1" timeOffset="115045.1916">8206 10110 114,'-9'29'117,"5"-2"-3,1 6 0,3 16-77,-2-2-6,11 16-11,2 2-14,7-1-14,11 8-34,-4-9-69,10-12-4,3-13-2,3-11-1</inkml:trace>
        </inkml:traceGroup>
        <inkml:traceGroup>
          <inkml:annotationXML>
            <emma:emma xmlns:emma="http://www.w3.org/2003/04/emma" version="1.0">
              <emma:interpretation id="{8A3D9FD7-74C6-4FFF-99F5-A8891E563BD0}" emma:medium="tactile" emma:mode="ink">
                <msink:context xmlns:msink="http://schemas.microsoft.com/ink/2010/main" type="inkWord" rotatedBoundingBox="10784,11419 12223,11421 12222,11574 10783,11572"/>
              </emma:interpretation>
            </emma:emma>
          </inkml:annotationXML>
          <inkml:trace contextRef="#ctx0" brushRef="#br1" timeOffset="115046.1916">9227 10510 133,'0'0'124,"0"0"0,0 0 1,0 0-76,11-29-19,-11 29-9,20-14-14,-20 14-23,27-2-44,-27 2-61,27 5-4,-27-5 0,22 6-4</inkml:trace>
          <inkml:trace contextRef="#ctx0" brushRef="#br1" timeOffset="115047.1916">9625 10510 197,'20'2'129,"-20"-2"-1,0 0-2,33 5-91,-33-5-18,25-9-14,-5 9-23,-20 0-35,29-16-69,-29 16-3,36-13 0,-16 4-2</inkml:trace>
          <inkml:trace contextRef="#ctx0" brushRef="#br1" timeOffset="115048.1916">10185 10405 185,'25'-18'122,"-25"18"0,20-13-7,-20 13-103,20-9-26,0 15-67,-20-6-35,29 9-6,-29-9 0</inkml:trace>
          <inkml:trace contextRef="#ctx0" brushRef="#br1" timeOffset="115049.1916">10538 10438 241,'0'0'134,"0"0"-2,32-9-1,-32 9-110,20-15-9,-20 15-20,24-14-36,-4 17-85,-20-3-2,32 4-3,-32-4-1</inkml:trace>
        </inkml:traceGroup>
        <inkml:traceGroup>
          <inkml:annotationXML>
            <emma:emma xmlns:emma="http://www.w3.org/2003/04/emma" version="1.0">
              <emma:interpretation id="{FBB231C1-ACEE-46E7-9ABE-3B7693F372B4}" emma:medium="tactile" emma:mode="ink">
                <msink:context xmlns:msink="http://schemas.microsoft.com/ink/2010/main" type="inkWord" rotatedBoundingBox="12811,10669 15443,10673 15441,11816 12809,11811"/>
              </emma:interpretation>
              <emma:one-of disjunction-type="recognition" id="oneOf7">
                <emma:interpretation id="interp35" emma:lang="en-US" emma:confidence="0">
                  <emma:literal>take</emma:literal>
                </emma:interpretation>
                <emma:interpretation id="interp36" emma:lang="en-US" emma:confidence="0">
                  <emma:literal>tak</emma:literal>
                </emma:interpretation>
                <emma:interpretation id="interp37" emma:lang="en-US" emma:confidence="0">
                  <emma:literal>+ak</emma:literal>
                </emma:interpretation>
                <emma:interpretation id="interp38" emma:lang="en-US" emma:confidence="0">
                  <emma:literal>tan</emma:literal>
                </emma:interpretation>
                <emma:interpretation id="interp39" emma:lang="en-US" emma:confidence="0">
                  <emma:literal>tare</emma:literal>
                </emma:interpretation>
              </emma:one-of>
            </emma:emma>
          </inkml:annotationXML>
          <inkml:trace contextRef="#ctx0" brushRef="#br1" timeOffset="115050.1916">11253 10405 243,'0'0'128,"0"0"0,16-25-19,8 27-82,-1-6-7,13 4-9,-1 0-9,6-4-11,3 6-20,-10-16-36,4 8-63,-3-8 1,-3-1-4,-10-3 1</inkml:trace>
          <inkml:trace contextRef="#ctx0" brushRef="#br1" timeOffset="115051.1916">11448 10021 182,'0'22'128,"2"9"-3,0 12-1,14 19-88,-14 1-15,11 6-17,3 11-36,-5-10-79,14-6-12,-1-12-1,10-12-2</inkml:trace>
          <inkml:trace contextRef="#ctx0" brushRef="#br1" timeOffset="115052.1916">12703 10021 52,'0'0'96,"20"-43"0,-9 16 2,-6-2-62,-1-15-10,3-1 1,-7-4-7,-2 6-3,-7 1-2,-4 8-1,-12 5-2,-6 16-2,-12 6-1,-6 18 1,-9 12-1,-2 17 0,-3 16-1,5 13-1,4 5 1,16 8-1,9-3-2,20-3-1,14-14-2,15-15-1,16-18 0,8-20-1,10-18-2,4-18 0,-2-8 1,-5-19 0,-1-2 0,-10-2 2,-11 7 0,-7 4 2,-8 9 2,-6 13 2,-8 25 1,0 0 0,0 0 2,0 43-1,3-1 0,10 14-1,3 6-2,11 5-6,6 7-13,1-16-26,21 3-84,-3-19-2,-1-8-4,-4-21-1</inkml:trace>
          <inkml:trace contextRef="#ctx0" brushRef="#br1" timeOffset="115053.1916">13289 10023 173,'-3'24'120,"-1"12"-3,-5 9 3,4 20-84,-6-3-7,7 12-8,-5-3-7,9 3 0,-2-14-3,8-8 0,1-19-1,-7-33-1,29 16-2,-29-16 0,38-54-3,-18 3-2,2-9 1,3-10-3,0-1-1,-1-1-3,5 10 0,-6 4-5,1 18-6,-6 8-15,7 28-26,-25 4-71,0 0-2,13 40 2,-17-9-2</inkml:trace>
          <inkml:trace contextRef="#ctx0" brushRef="#br1" timeOffset="115054.1916">13434 10380 208,'0'0'130,"31"18"3,-11 4-1,-20-22-84,51 54-13,-15-20-14,9 13-9,0-3-11,2-1-9,2 4-33,-14-14-91,6-8-2,-12-12-3,-7-13-1</inkml:trace>
        </inkml:traceGroup>
      </inkml:traceGroup>
    </inkml:traceGroup>
  </inkml:traceGroup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5:12.224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8D9CA99F-F5F5-48A3-B8B9-2482A7AF7F55}" emma:medium="tactile" emma:mode="ink">
          <msink:context xmlns:msink="http://schemas.microsoft.com/ink/2010/main" type="writingRegion" rotatedBoundingBox="10317,8293 11474,8293 11474,9752 10317,9752"/>
        </emma:interpretation>
      </emma:emma>
    </inkml:annotationXML>
    <inkml:traceGroup>
      <inkml:annotationXML>
        <emma:emma xmlns:emma="http://www.w3.org/2003/04/emma" version="1.0">
          <emma:interpretation id="{985EBD1D-C75F-469F-A8DD-693A235DE125}" emma:medium="tactile" emma:mode="ink">
            <msink:context xmlns:msink="http://schemas.microsoft.com/ink/2010/main" type="paragraph" rotatedBoundingBox="10317,8293 11474,8293 11474,9752 10317,97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04BF9BD8-1549-48E8-869F-7A11FE5A43F8}" emma:medium="tactile" emma:mode="ink">
              <msink:context xmlns:msink="http://schemas.microsoft.com/ink/2010/main" type="line" rotatedBoundingBox="10317,8293 11474,8293 11474,9752 10317,9752"/>
            </emma:interpretation>
          </emma:emma>
        </inkml:annotationXML>
        <inkml:traceGroup>
          <inkml:annotationXML>
            <emma:emma xmlns:emma="http://www.w3.org/2003/04/emma" version="1.0">
              <emma:interpretation id="{9F1F6635-661F-4EA9-B7AD-52098B41A206}" emma:medium="tactile" emma:mode="ink">
                <msink:context xmlns:msink="http://schemas.microsoft.com/ink/2010/main" type="inkWord" rotatedBoundingBox="10317,8293 11474,8293 11474,9752 10317,9752"/>
              </emma:interpretation>
              <emma:one-of disjunction-type="recognition" id="oneOf0">
                <emma:interpretation id="interp0" emma:lang="en-US" emma:confidence="0">
                  <emma:literal>¥1</emma:literal>
                </emma:interpretation>
                <emma:interpretation id="interp1" emma:lang="en-US" emma:confidence="0">
                  <emma:literal>Il</emma:literal>
                </emma:interpretation>
                <emma:interpretation id="interp2" emma:lang="en-US" emma:confidence="0">
                  <emma:literal>VI</emma:literal>
                </emma:interpretation>
                <emma:interpretation id="interp3" emma:lang="en-US" emma:confidence="0">
                  <emma:literal>At</emma:literal>
                </emma:interpretation>
                <emma:interpretation id="interp4" emma:lang="en-US" emma:confidence="0">
                  <emma:literal>Ml</emma:literal>
                </emma:interpretation>
              </emma:one-of>
            </emma:emma>
          </inkml:annotationXML>
          <inkml:trace contextRef="#ctx0" brushRef="#br0">8811 7965 71,'-24'-2'101,"24"2"2,0 0-32,-27-2-18,27 2-6,0 0-7,0 0-6,0 0-6,13 31-3,-13-31-4,25 45-3,-5-10-5,14 15-1,1 5-5,10 12 1,2 5-5,7-1 1,6-4-2,-2-6-1,-2-5 1,-7-12-6,-7-8 4,-4-11-4,-6-7 4,-8-16-4,-24-2 3,29-2-1,-29 2 1,14-25 3,-14 25-4,9-25 5,-9 25-5,0 0 4,0 0-3,0 0 1,0 0-1,22-20 1,-22 20 1,0 0-2,22-22 1,-22 22-2,25-38 2,-12 4-2,5-6 0,2-13-4,9-5 0,3-12-5,6 1-2,-3-5-4,8 12 0,-7-1-1,6 14-1,-13 9-1,2 15-9,-15 1-11,6 19-35,-22 5-33,0 0 0,0 0 2</inkml:trace>
          <inkml:trace contextRef="#ctx0" brushRef="#br0" timeOffset="1">8959 7259 1,'-5'-22'58,"5"22"35,0 0 8,0 0-43,0 0-8,0 0-5,0 0-7,0 0-6,0 0-4,12 22-6,-8 9-2,-6 12-4,4 13-3,-4 11-3,2 13-2,0 10-3,0 3 1,2 8-5,2-5-2,1-11-6,-1-14-5,8-6-14,-10-29-14,11-5-30,-13-31-49,0 0 1,16-27 0,-16-8 25</inkml:trace>
          <inkml:trace contextRef="#ctx0" brushRef="#br0" timeOffset="2">9200 7331 1,'0'0'95,"25"-14"2,-25 14 6,0 0-50,13 23-6,-8-3-7,8 16-3,-9 6-5,14 16-7,-11 9-4,9 16-5,-7 6-9,4 7-3,-2-2-13,-2-9-5,5 0-14,-10-25-14,7-2-20,-9-24-39,-2-34-13,5 22 2,-5-22 17</inkml:trace>
        </inkml:traceGroup>
      </inkml:traceGroup>
    </inkml:traceGroup>
  </inkml:traceGroup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5:25.61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0 195,'0'0'125,"0"0"-7,0 0-33,33 20-55,-10-17-6,14 3-17,4 1-19,-1-7-24,11 9-52,-4-5-31,-4-1-4,-5 1 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5:25.92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18 0 137,'-20'22'126,"20"-22"0,0 0-2,45 5-82,-21-14-14,19 9-10,1-2-12,3-1-16,9 10-31,-11-3-81,4 3-4,-9-2-1,-4-1-2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9.9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A993094-C889-4299-A005-48CAF82E40F4}" emma:medium="tactile" emma:mode="ink">
          <msink:context xmlns:msink="http://schemas.microsoft.com/ink/2010/main" type="writingRegion" rotatedBoundingBox="1127,302 29364,282 29375,16621 1139,16641"/>
        </emma:interpretation>
      </emma:emma>
    </inkml:annotationXML>
    <inkml:traceGroup>
      <inkml:annotationXML>
        <emma:emma xmlns:emma="http://www.w3.org/2003/04/emma" version="1.0">
          <emma:interpretation id="{D5813B85-74A8-452F-91B6-92A2873AAA45}" emma:medium="tactile" emma:mode="ink">
            <msink:context xmlns:msink="http://schemas.microsoft.com/ink/2010/main" type="paragraph" rotatedBoundingBox="1121,510 29352,169 29375,2020 1143,2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9263BCC-64AA-4F36-952B-281968D5888C}" emma:medium="tactile" emma:mode="ink">
              <msink:context xmlns:msink="http://schemas.microsoft.com/ink/2010/main" type="line" rotatedBoundingBox="1121,510 29352,169 29375,2020 1143,2361"/>
            </emma:interpretation>
          </emma:emma>
        </inkml:annotationXML>
        <inkml:traceGroup>
          <inkml:annotationXML>
            <emma:emma xmlns:emma="http://www.w3.org/2003/04/emma" version="1.0">
              <emma:interpretation id="{EFAC25E2-2A81-41BF-92CC-B268B4A07261}" emma:medium="tactile" emma:mode="ink">
                <msink:context xmlns:msink="http://schemas.microsoft.com/ink/2010/main" type="inkWord" rotatedBoundingBox="1125,836 7063,764 7077,1928 1139,1999"/>
              </emma:interpretation>
              <emma:one-of disjunction-type="recognition" id="oneOf0">
                <emma:interpretation id="interp0" emma:lang="en-US" emma:confidence="0">
                  <emma:literal>Isolate</emma:literal>
                </emma:interpretation>
                <emma:interpretation id="interp1" emma:lang="en-US" emma:confidence="0">
                  <emma:literal>Isolated</emma:literal>
                </emma:interpretation>
                <emma:interpretation id="interp2" emma:lang="en-US" emma:confidence="0">
                  <emma:literal>Isolates</emma:literal>
                </emma:interpretation>
                <emma:interpretation id="interp3" emma:lang="en-US" emma:confidence="0">
                  <emma:literal>Isolator</emma:literal>
                </emma:interpretation>
                <emma:interpretation id="interp4" emma:lang="en-US" emma:confidence="0">
                  <emma:literal>laths</emma:literal>
                </emma:interpretation>
              </emma:one-of>
            </emma:emma>
          </inkml:annotationXML>
          <inkml:trace contextRef="#ctx0" brushRef="#br0">2759 622 48,'0'0'79,"0"0"-18,9-27-4,-9 27-12,11-29-13,-11 29-6,16-40-8,-5 13-7,0-11-3,3-5-5,-1-10-2,1-5-7,3-5-1,-1-6-6,0 6-7,-7-1 0,2 3-3,-11 3 5,0 11-3,-9 5 10,-5 6-1,-1 11 15,-5 3 3,0 11 10,-5 6-1,5 12 5,-2 11 2,6 18 5,-9 2 5,10 20-6,-8 7 5,14 20-7,-4 6 3,15 21-9,5-3 2,15 5-11,16-2-6,14-11-8,17-12-18,5-31-26,15-18-58,9-31-5,7-25-3,0-15-1</inkml:trace>
          <inkml:trace contextRef="#ctx0" brushRef="#br0" timeOffset="1199.8451">3858 372 1,'5'-27'72,"-14"-9"11,2 5 2,-13 2-39,-4-3-18,-6 19 0,-12 4-6,0 25-1,-14 8-1,2 19 0,-4 8-2,7 14-1,2 4-3,15 3-1,7-5-4,20-9 0,12-18-3,17-11-3,12-22-1,10-23 0,10-17-1,4-14 0,5-11-1,-3-10 0,-6 1 1,-7 5 0,-12 8 2,-8 14 0,-13 13 3,-14 27 4,0 0 1,0 0 1,-16 38-1,9 5 2,1 4-4,10 11 0,9 6-9,10-3-11,15 1-19,2-21-34,22-6-51,3-24-4,9-17 0,-3-28-2</inkml:trace>
          <inkml:trace contextRef="#ctx0" brushRef="#br0" timeOffset="1641.0301">4151 23 224,'0'0'125,"-2"-20"-4,24 9-2,18 6-94,10-4-10,14-4-9,12 6-16,2-13-17,16 16-55,-9-12-37,0 12-5,-9-1-1</inkml:trace>
          <inkml:trace contextRef="#ctx0" brushRef="#br0" timeOffset="1437.8259">4531-127 170,'-18'29'112,"2"20"-2,1 5 2,6 18-83,-2-1-1,15 18-15,3 3-6,11 2-2,6-5-12,7-17-10,14-5-19,-7-31-37,9-12-41,-7-28-2,-4-19 0,-11-19 10</inkml:trace>
          <inkml:trace contextRef="#ctx0" brushRef="#br0" timeOffset="1999.1916">4978 691 126,'0'0'121,"33"9"-3,1-27 0,1-22-56,12-5-40,-4-17-4,4-5-13,-3-5-6,-6-2-5,-6 5 1,-14 7-3,-7 8 2,-14 7-2,-8 16 3,-16 8 2,-10 12 6,-8 16 2,-11 8 4,0 18 2,-2 12 1,11 17 2,7 7-2,22 14 1,16 1-5,24 3 0,21-4-9,12-17-8,26-3-31,-3-30-80,16-15-5,-3-32-1,3-13-4</inkml:trace>
          <inkml:trace contextRef="#ctx0" brushRef="#br0" timeOffset="-2477.7021">-150 836 92,'-20'0'108,"20"0"1,-29 5 4,9-8-62,20 3-5,0 0-9,-2 21-9,2-21-6,29 13-5,2-11-4,14 5-4,9-5-4,13 3-5,11 1-7,2-3-10,14 10-26,-11-9-78,4 5-2,-11-4-5,-5-1 2</inkml:trace>
          <inkml:trace contextRef="#ctx0" brushRef="#br0" timeOffset="-2776.9757">0 7 21,'0'0'87,"0"0"7,9-20 4,-9 20-46,0 0-8,0 0-3,0 0-9,11 20-3,0 5-6,-6 2-5,8 17-6,-4 14-4,7 10-5,-1 14-8,1 8-6,2 6-13,-5-9-11,10 4-31,-8-17-44,1-14-1,-3-13 0,-4-18 23</inkml:trace>
          <inkml:trace contextRef="#ctx0" brushRef="#br0" timeOffset="-2033.1575">-406 32 128,'0'0'111,"-23"-7"0,23 7 3,0 0-77,2-20 0,23 20-9,4-7-9,22 5-6,12 0-5,13-3-10,11 5-17,0-13-31,11 9-67,-6-12-1,0 5-4,-10-7-3</inkml:trace>
          <inkml:trace contextRef="#ctx0" brushRef="#br0" timeOffset="-1181.806">1432 275 52,'0'0'92,"5"-24"1,-5 24 2,4-27-60,-6 2 0,2 25-8,-2-42-4,2 42-5,-18-40-2,18 40-3,-43-27-3,8 23-1,-12 4-3,-7 11 0,-6 2 0,-3 12 2,-4 4 0,7 6-2,4 1 1,14 4-1,10-2 0,17-2-1,15-2-3,13-5 1,18-9-3,12-2-1,17-9-2,9-3-1,9-1-1,1-1-1,1 3 1,-6 2-1,-9 7 1,-12-1 2,-19 8 2,-14 3 2,-18 3 0,-13-2 2,-14 2-2,-8-2 2,-10-7 0,-8 0-1,-5-9-4,-2-8-5,0-1-14,-9-16-20,16 3-65,-3-9-4,12 0-1,6-4-4</inkml:trace>
          <inkml:trace contextRef="#ctx0" brushRef="#br0" timeOffset="-796.5338">2031 662 94,'38'-13'93,"-11"-17"1,-5-7-5,-6-4-73,-12-10 3,-2 6-6,-15-4 0,-5 13-2,-13 1 4,-5 14-1,-15 10 2,-7 14 0,-12 8 0,6 16 0,-3 2-1,8 13 0,10 3-6,16 8 2,15-1-4,22-1-2,23-6-4,18-14-8,17-2-18,5-31-32,18-5-57,0-22-5,5-9 0,-8-11-4</inkml:trace>
        </inkml:traceGroup>
        <inkml:traceGroup>
          <inkml:annotationXML>
            <emma:emma xmlns:emma="http://www.w3.org/2003/04/emma" version="1.0">
              <emma:interpretation id="{8ACB3A5D-0C8F-4F78-B14C-63FFF85FE564}" emma:medium="tactile" emma:mode="ink">
                <msink:context xmlns:msink="http://schemas.microsoft.com/ink/2010/main" type="inkWord" rotatedBoundingBox="8396,697 12946,642 12960,1837 8411,1892"/>
              </emma:interpretation>
              <emma:one-of disjunction-type="recognition" id="oneOf1">
                <emma:interpretation id="interp5" emma:lang="en-US" emma:confidence="0">
                  <emma:literal>Rectos</emma:literal>
                </emma:interpretation>
                <emma:interpretation id="interp6" emma:lang="en-US" emma:confidence="0">
                  <emma:literal>sects</emma:literal>
                </emma:interpretation>
                <emma:interpretation id="interp7" emma:lang="en-US" emma:confidence="0">
                  <emma:literal>Reacts</emma:literal>
                </emma:interpretation>
                <emma:interpretation id="interp8" emma:lang="en-US" emma:confidence="0">
                  <emma:literal>seats</emma:literal>
                </emma:interpretation>
                <emma:interpretation id="interp9" emma:lang="en-US" emma:confidence="0">
                  <emma:literal>Rats</emma:literal>
                </emma:interpretation>
              </emma:one-of>
            </emma:emma>
          </inkml:annotationXML>
          <inkml:trace contextRef="#ctx0" brushRef="#br0" timeOffset="2948.8891">6897 378 20,'-25'-96'91,"7"-4"4,9 6-1,14 13-37,6-1-18,20 17-2,10 0-16,17 16 0,6 4-11,15 14 0,5 9-5,8 10-2,2 15-3,-5 10 0,-8 21-1,-14 10-3,-18 14 2,-20 9-9,-18 7 4,-22-2-8,-14 1 5,-13-8-4,-4-11 5,-7-12-1,4-8 2,0-12 7,10-11 4,8-4 6,7-7 4,20 0 5,0 0 3,0 0 1,31 25 3,5 4 0,0 4-3,17 21-1,1 4-5,11 9-6,4 0-11,5-9-13,6 2-30,-11-22-74,9-15-2,-8-23-3,-1-21-1</inkml:trace>
          <inkml:trace contextRef="#ctx0" brushRef="#br0" timeOffset="2573.6477">6997 1 104,'0'0'105,"0"0"-3,0 0 1,0 0-72,7 53-9,6 14-4,3 16-13,2 13-11,6 16-12,-3-10-10,10 6-17,-15-19-39,-5-20-17,-9-24 0,-2-45 3</inkml:trace>
          <inkml:trace contextRef="#ctx0" brushRef="#br0" timeOffset="3290.9965">8639 559 173,'23'7'113,"-23"-7"-1,24-27-3,-10 5-84,-10-18-4,7-1-11,-11-6-5,-2 0-2,-11 1 1,-10 1-1,-15 5 2,-11 11 1,-13 6 3,-5 19 0,-7 10 2,5 17-1,4 6-1,16 18-1,15 6-2,21 6-1,24 3-6,18-8-8,22-1-17,7-24-33,23-2-63,4-27-1,9-9-4,-5-13-1</inkml:trace>
          <inkml:trace contextRef="#ctx0" brushRef="#br0" timeOffset="3620.2712">9450 445 152,'5'-33'109,"-3"-5"1,-2-5-5,-11-8-77,4 6-2,-13-4-7,-7 11-4,-17 2 1,-6 18-2,-14 5 1,3 20 0,-6 8-3,9 19-1,7 13-2,22 11 0,15 7-5,23 2 1,20 0-8,18-11-9,23-1-29,-6-30-83,19-14-3,-3-22-2,3-11-3</inkml:trace>
          <inkml:trace contextRef="#ctx0" brushRef="#br0" timeOffset="4153.0405">9873-174 165,'0'0'121,"-21"18"-2,17 20-3,-14 5-74,16 24-9,-7 9-9,16 15-12,2 5-2,13 3-9,11-8-7,5-13-2,14-13-10,-3-31-7,11-14-18,-15-40-43,0-12-34,-16-23 2,-11-8 2</inkml:trace>
          <inkml:trace contextRef="#ctx0" brushRef="#br0" timeOffset="4334.119">9622-131 210,'0'0'126,"0"0"-6,0 0 2,47 20-90,14-4-7,8-7-12,16 2-8,2-5-7,4-8-16,8 7-26,-19-14-78,7 11 2,-11-9-7,-6 16 1</inkml:trace>
          <inkml:trace contextRef="#ctx0" brushRef="#br0" timeOffset="4842.8665">10657 588 181,'38'-22'117,"-16"-7"-1,7-9-3,-4-18-86,8-2-8,-4-11-9,0-1-7,-6-1-4,-8-3 0,-8 9-4,-9 10 5,-12 10-6,-4 11 8,-4 10-4,-2 8 7,-3 16 0,4 11 2,6 9 5,10 14-6,9 4 7,16 13-8,13 3 4,14 6-7,13 1 1,13-1-5,8-4-1,1-7 0,-4 0-1,-7-7 3,-13-1 0,-16-8 3,-17-4-1,-23-4 3,-20-3-3,-21-6-7,-10 2-22,-27-23-63,0 1-29,-12-14-5,3-4-1</inkml:trace>
        </inkml:traceGroup>
        <inkml:traceGroup>
          <inkml:annotationXML>
            <emma:emma xmlns:emma="http://www.w3.org/2003/04/emma" version="1.0">
              <emma:interpretation id="{301E92BD-CB05-4B9A-B159-931D1838FAC1}" emma:medium="tactile" emma:mode="ink">
                <msink:context xmlns:msink="http://schemas.microsoft.com/ink/2010/main" type="inkWord" rotatedBoundingBox="14142,590 15460,574 15480,2188 14162,2204"/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at</emma:literal>
                </emma:interpretation>
                <emma:interpretation id="interp12" emma:lang="en-US" emma:confidence="0">
                  <emma:literal>af</emma:literal>
                </emma:interpretation>
                <emma:interpretation id="interp13" emma:lang="en-US" emma:confidence="0">
                  <emma:literal>off</emma:literal>
                </emma:interpretation>
                <emma:interpretation id="interp1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5957.4529">13143 280 60,'0'-22'81,"7"1"1,-11-12-2,-5-5-67,4 2 4,-4-6 2,-4 2-1,-16 6 2,-3 12 2,-14 4 2,-1 20 0,-14 7-2,3 18-4,-7 11-2,10 18-1,3 2-2,14 11-4,14-2-3,17-4-1,18-10-2,18-13-2,14-13-4,12-22-4,15-19-7,-1-21-8,5-12-3,-12-16-4,-1 0-1,-19-10 2,-8 15 3,-19-3 7,-17 21 6,-18 13 9,-14 18 9,-4 16 6,-11 13 7,2 20 3,0 5 4,14 18 0,6-7 0,23 11 0,17-12-5,23-1-2,13-20-6,20-14-2,14-25-5,11-19-5,4-23-1,2-20-1,-3-20-7,-13-12 5,-3-1-8,-16-3 5,-14 7-3,-17 6 5,-14 17-2,-16 8 5,-15 20 4,-14 18 0,-13 16 3,-6 20 4,-8 16 2,3 22 3,-2 20 1,13 24-5,4 17 2,21 23-6,11 15 3,20 12-8,15 5-2,14-4-7,11-16-4,5-20 0,1-11-8,-10-39-2,-3-24-15,-26-40-9,-5-15-5,-33-35 1,-7-3 8,-32-28 5,-4-1 14,-20-8 11,-4 3 24,6 13 15,-4 0 13,20 25 2,-2-5-1,31 32-1,8 0-7,21 13-10,38 6-7,12 5-9,21 10-18,7-19-51,16 11-51,4-13-5,1-6-3,-8-10-1</inkml:trace>
        </inkml:traceGroup>
        <inkml:traceGroup>
          <inkml:annotationXML>
            <emma:emma xmlns:emma="http://www.w3.org/2003/04/emma" version="1.0">
              <emma:interpretation id="{B58AD8DB-3959-4086-8447-8243940C65F3}" emma:medium="tactile" emma:mode="ink">
                <msink:context xmlns:msink="http://schemas.microsoft.com/ink/2010/main" type="inkWord" rotatedBoundingBox="16663,322 21124,268 21139,1540 16678,1593"/>
              </emma:interpretation>
              <emma:one-of disjunction-type="recognition" id="oneOf3">
                <emma:interpretation id="interp15" emma:lang="en-US" emma:confidence="0.5">
                  <emma:literal>anent.</emma:literal>
                </emma:interpretation>
                <emma:interpretation id="interp16" emma:lang="en-US" emma:confidence="0">
                  <emma:literal>anent</emma:literal>
                </emma:interpretation>
                <emma:interpretation id="interp17" emma:lang="en-US" emma:confidence="0">
                  <emma:literal>ane-mt.</emma:literal>
                </emma:interpretation>
                <emma:interpretation id="interp18" emma:lang="en-US" emma:confidence="0">
                  <emma:literal>am-mt.</emma:literal>
                </emma:interpretation>
                <emma:interpretation id="interp19" emma:lang="en-US" emma:confidence="0">
                  <emma:literal>ane-nt.</emma:literal>
                </emma:interpretation>
              </emma:one-of>
            </emma:emma>
          </inkml:annotationXML>
          <inkml:trace contextRef="#ctx0" brushRef="#br0" timeOffset="6856.6655">15683 139 82,'3'-22'86,"-3"22"3,-7-36-4,0 7-57,5 0-3,-7-9-11,2 2 0,-4 1-9,-7 1 4,-8 7-5,-3 7 6,-12 7-3,-6 15 6,-8 14 1,-1 13-6,-5 9 6,6 11-7,5 7 3,8 6-8,13 3 3,13 0-7,16-9 0,14-12 0,15-8-3,9-16 0,11-13-2,2-18-1,10-12 0,-3-12 2,-3-3 0,-8-5 1,-9-2 2,-9 7 5,-11 5 4,-9 13 4,-9 20 3,0 0 3,-31-9 1,20 29 2,0 5-1,13 15-1,2 2-5,21 10-1,4-3-7,16-5-5,10-3-14,6-17-20,15-1-77,-9-17-3,0-6-1,-9-15-2</inkml:trace>
          <inkml:trace contextRef="#ctx0" brushRef="#br0" timeOffset="7316.7916">16108 526 148,'0'0'111,"0"0"0,11-29-1,-2-12-67,7 6-20,-3-14-2,7 6-12,3-2-1,1 5-4,-2 9 1,1 9 1,-23 22-1,36-7-2,-36 7 1,24 42-1,-17-2 0,2 5-1,-5 7 0,1-6-2,1-3-1,3-12 1,-9-31 0,23 20 1,-23-20 0,31-49 0,-13 7 1,2-7 0,-2-5 0,2 3 0,-2-1 2,2 14 1,-7 9 1,-13 29 1,25-20-1,-25 20 0,20 31 0,-11 5-1,2 7-4,2 3-9,12 10-17,-9-15-28,17 5-68,1-14-1,4-8-2,-3-24-1</inkml:trace>
          <inkml:trace contextRef="#ctx0" brushRef="#br0" timeOffset="7551.1882">16930-216 231,'-11'-29'123,"11"29"4,0 0-6,27 38-77,-9-11-12,20 20-13,4 2-7,9 9-9,10 7-4,1-5-13,14 9-15,-15-22-33,10 2-65,-15-15 0,-5-5-2,-13-16 1</inkml:trace>
          <inkml:trace contextRef="#ctx0" brushRef="#br0" timeOffset="7754.3229">17116 434 238,'0'0'124,"-23"-45"-1,32 7-3,2-20-88,23 2-11,-1-11-14,10-6-11,6 6-19,-7-16-28,12 18-67,-9 0 0,-3 12-6,-8 4 2</inkml:trace>
          <inkml:trace contextRef="#ctx0" brushRef="#br0" timeOffset="8262.7376">17632-576 231,'0'0'118,"0"0"0,0 0-2,15-29-80,-15 29-8,34-40-13,-12 18-6,-2-5-3,5 4-3,-3 1 0,3 7-1,-5 3 0,-20 12 0,31 9 0,-31-9-1,18 49 1,-14-11-1,-4 9 0,0 2 0,0 3 0,0-7-1,3-10 0,1-8 1,-4-27 1,0 0 0,27-2 0,-11-23 1,-3-10 0,5-3-1,2-5 1,2 1-2,-2 8 0,0 12-1,1 13-1,-21 9-1,33 31-5,-22 5-14,7 26-45,-11-6-59,6 9 0,-4-14-4,7-1 0</inkml:trace>
          <inkml:trace contextRef="#ctx0" brushRef="#br0" timeOffset="8747.1387">18364 302 180,'0'0'121,"-15"-20"0,15 20 1,0 0-72,22-31-13,9 26-13,3-1-12,13 3-12,11 6-13,2-10-23,16 14-53,-7-12-31,-2 3-4,-8-7 1</inkml:trace>
          <inkml:trace contextRef="#ctx0" brushRef="#br0" timeOffset="9006.3625">18581-158 159,'0'34'120,"2"-8"-1,5 17-1,0-1-58,13 21-27,-2-5-5,6 11-23,12 3-24,-7-14-33,14 0-67,-6-14-2,4-8-2,-8-18 0</inkml:trace>
          <inkml:trace contextRef="#ctx0" brushRef="#br0" timeOffset="9306.4408">19481 271 259,'0'0'131,"0"0"-1,0 0-2,-2-27-95,2 27-14,0 0-15,0 0-20,31 0-38,-31 0-72,30 5-2,-30-5-3,40 6-1</inkml:trace>
        </inkml:traceGroup>
        <inkml:traceGroup>
          <inkml:annotationXML>
            <emma:emma xmlns:emma="http://www.w3.org/2003/04/emma" version="1.0">
              <emma:interpretation id="{0B909868-39B6-4A3E-AC09-4AD5344DA7F3}" emma:medium="tactile" emma:mode="ink">
                <msink:context xmlns:msink="http://schemas.microsoft.com/ink/2010/main" type="inkWord" rotatedBoundingBox="21539,716 26453,657 26465,1690 21551,1749"/>
              </emma:interpretation>
              <emma:one-of disjunction-type="recognition" id="oneOf4">
                <emma:interpretation id="interp20" emma:lang="en-US" emma:confidence="0">
                  <emma:literal>...tasks</emma:literal>
                </emma:interpretation>
                <emma:interpretation id="interp21" emma:lang="en-US" emma:confidence="0">
                  <emma:literal>"-tasks</emma:literal>
                </emma:interpretation>
                <emma:interpretation id="interp22" emma:lang="en-US" emma:confidence="0">
                  <emma:literal>"...asks</emma:literal>
                </emma:interpretation>
                <emma:interpretation id="interp23" emma:lang="en-US" emma:confidence="0">
                  <emma:literal>...Tasks</emma:literal>
                </emma:interpretation>
                <emma:interpretation id="interp24" emma:lang="en-US" emma:confidence="0">
                  <emma:literal>I-tasks</emma:literal>
                </emma:interpretation>
              </emma:one-of>
            </emma:emma>
          </inkml:annotationXML>
          <inkml:trace contextRef="#ctx0" brushRef="#br0" timeOffset="9493.9435">19989 226 270,'0'0'124,"0"0"-8,29-20-12,-29 20-111,38 5-38,-18-5-69,4 2-7,-1-4 0,3 4-4</inkml:trace>
          <inkml:trace contextRef="#ctx0" brushRef="#br0" timeOffset="9650.2012">20395 231 240,'0'0'116,"0"0"-5,20-7-25,-20 7-150,29 9-41,-29-9-12,36 11-1</inkml:trace>
          <inkml:trace contextRef="#ctx0" brushRef="#br0" timeOffset="9806.4667">20679 224 235,'0'0'127,"22"0"-1,-22 0-9,23 7-99,-23-7-105,24 13-31,-24-13-7,36 14-5</inkml:trace>
          <inkml:trace contextRef="#ctx0" brushRef="#br0" timeOffset="10543.155">21226 349 175,'0'0'113,"9"-20"3,-9 20-4,0 0-77,40 5-6,-15-5-10,15 2-10,5 0-7,4-4-11,14 4-17,-10-13-26,8 9-61,-6-5 0,-8 2-3,-6 1 0</inkml:trace>
          <inkml:trace contextRef="#ctx0" brushRef="#br0" timeOffset="10840.0384">21485 115 184,'3'31'109,"-1"9"0,0 5-9,0 8-103,7 3-58,7 5-38,13-1-9,4-9-2</inkml:trace>
          <inkml:trace contextRef="#ctx0" brushRef="#br0" timeOffset="11534.3992">22714 103 136,'0'0'102,"18"-29"-3,-13 7 0,1-7-71,-8-9-8,0 2-6,-7-4-13,-2 2 4,-7 2-6,-9 5 4,-7 4-2,-6 12 4,-7 1 1,-2 14 2,-7 11-1,0 18-2,1 7 6,5 16-6,6 6 4,17 9-6,14-3 3,17 1-6,16-13 3,18-12-2,11-13-3,12-16-2,3-11 0,-1-16 0,-5-6 1,-7-7-1,-13 0 2,-11-3 1,-11 6 4,-9 6 2,-7 20 3,0 0 2,0 0 0,-25 6 0,23 14 1,8 9-2,10 3-3,13-1-3,7 2-13,4-10-23,20 4-80,-4-14-2,0-2-5,-5-9 1</inkml:trace>
          <inkml:trace contextRef="#ctx0" brushRef="#br0" timeOffset="12363.4235">23232 450 85,'21'-20'98,"-21"20"1,15-38-2,-6 4-51,2 7-20,-8-6-5,3 1-10,-4 1-3,1 7-1,-6 1 4,3 23 1,-8-27 3,8 27 1,0 0 0,0 0 0,-25 18-1,25 5-2,-2 1-4,6 10-2,3 2-4,6 6 0,5 0-4,5-1-1,3 3-2,-1-8 1,2 2-3,-9-9 1,-3 0-1,-15-9 1,0-20 1,-27 29 1,1-24 3,-8-3 3,-4-6 3,2-3 1,1-7 1,8 1 0,4-3 0,23 16-1,-13-26-2,13 26-5,25-14-14,-5 3-24,20 11-80,-2-4-2,11-3-2,5-7-3</inkml:trace>
          <inkml:trace contextRef="#ctx0" brushRef="#br0" timeOffset="12660.3141">23682-384 171,'13'25'121,"7"2"-1,14 11 1,-1 0-53,18 15-44,-4-4-2,16 10-18,2-4-3,4 1-11,0 2-4,-8-11-17,3 2-10,-17-15-13,7 6-45,-18-11-18,-12-2-1,-13-5 6</inkml:trace>
          <inkml:trace contextRef="#ctx0" brushRef="#br0" timeOffset="12832.1973">23983 387 206,'0'-29'117,"11"-16"2,12 3-21,-3-23-60,18 0-11,2-4-25,-2-7-33,7 11-80,-5 1-3,-7 8-6,-6 4-1</inkml:trace>
          <inkml:trace contextRef="#ctx0" brushRef="#br0" timeOffset="13603.4377">24633 284 162,'0'0'107,"11"-38"-1,-2 14-1,-2 4-82,-2-9-8,1 4-4,-1-4-3,-3 9 0,-2 0 2,0 20-1,0 0 2,0 0 1,0 0 0,0 0-3,-16 36-3,21-5-1,4 5-2,6 4 0,3 0-2,2-4-1,9 0-1,0-7 1,0-3-1,-4-6 0,-25-20 0,27 32 1,-27-32-1,-9 20 1,-13-11 1,-10 0-1,-6-7 3,-2 5 2,-2-7 1,8 2 1,5-2 0,9-5 0,20 5-2,0 0 1,0 0-3,31-20-7,5 20-14,0-15-38,11 8-67,2-4-2,7-3-2,-7-3-2</inkml:trace>
        </inkml:traceGroup>
        <inkml:traceGroup>
          <inkml:annotationXML>
            <emma:emma xmlns:emma="http://www.w3.org/2003/04/emma" version="1.0">
              <emma:interpretation id="{8A9BF723-81CD-483D-8CE6-A39D760FBF03}" emma:medium="tactile" emma:mode="ink">
                <msink:context xmlns:msink="http://schemas.microsoft.com/ink/2010/main" type="inkWord" rotatedBoundingBox="27068,631 29357,603 29367,1391 27078,1418"/>
              </emma:interpretation>
              <emma:one-of disjunction-type="recognition" id="oneOf5">
                <emma:interpretation id="interp25" emma:lang="en-US" emma:confidence="0">
                  <emma:literal>tad</emma:literal>
                </emma:interpretation>
                <emma:interpretation id="interp26" emma:lang="en-US" emma:confidence="0">
                  <emma:literal>tae</emma:literal>
                </emma:interpretation>
                <emma:interpretation id="interp27" emma:lang="en-US" emma:confidence="0">
                  <emma:literal>+ao</emma:literal>
                </emma:interpretation>
                <emma:interpretation id="interp28" emma:lang="en-US" emma:confidence="0">
                  <emma:literal>tag</emma:literal>
                </emma:interpretation>
                <emma:interpretation id="interp29" emma:lang="en-US" emma:confidence="0">
                  <emma:literal>+aa</emma:literal>
                </emma:interpretation>
              </emma:one-of>
            </emma:emma>
          </inkml:annotationXML>
          <inkml:trace contextRef="#ctx0" brushRef="#br0" timeOffset="14103.4672">25540 99 168,'0'0'118,"-22"-18"3,22 18-3,0 0-79,31-13-3,-8 8-11,19 5-13,5 2-15,9-4-13,13 7-20,-6-14-27,8 2-56,-4-4 0,-7-3-2,-15-3 1</inkml:trace>
          <inkml:trace contextRef="#ctx0" brushRef="#br0" timeOffset="14353.4803">25775-209 215,'-9'29'122,"4"13"-4,-1 3 1,10 15-85,-10-4-6,8 9-21,2-5-14,3-9-24,15 12-32,-2-23-55,12-6-4,3-16-1,10-14-1</inkml:trace>
          <inkml:trace contextRef="#ctx0" brushRef="#br0" timeOffset="14884.7572">27100-299 1,'-16'-33'65,"3"8"14,-14-6 8,-11 2-42,7 15 7,-19 3-3,10 22-7,-20 5-3,11 24-2,-12 9-2,15 27-11,-4 0-2,15 14-13,8-8 1,18-3-7,11-12 5,14-14-9,13-24 5,13-18-3,5-19 1,5-22-3,-1-14-1,-4-17 1,0-6-5,-9-2 7,-7 7-7,-11 4 9,-9 13-3,-6 16 10,-5 29-4,0 0 6,0 0 1,-27 58-6,16-11 3,9 13-6,4 5 2,13 0-9,10 0 0,6-12-15,21-4-17,-3-24-41,16-5-48,2-18 0,2-11-3,-4-11 2</inkml:trace>
          <inkml:trace contextRef="#ctx0" brushRef="#br0" timeOffset="15228.523">27786 164 163,'0'0'120,"20"-11"-3,-18-10-1,-2 21-70,-5-46-25,5 14-8,-8 1-12,-4-3 4,-6 3-1,-2 4 8,-13 5-4,-5 9 9,-11 10-3,-5 12 0,-13 5 5,11 19-6,-6 5 3,15 9-9,11 5 5,20 1-8,16-6 1,27-7 0,16-6-4,12-14-2,12-9-8,-2-15-10,11-3-32,-22-18-82,2-1-5,-16-15 2,-9 1-4</inkml:trace>
        </inkml:traceGroup>
      </inkml:traceGroup>
    </inkml:traceGroup>
    <inkml:traceGroup>
      <inkml:annotationXML>
        <emma:emma xmlns:emma="http://www.w3.org/2003/04/emma" version="1.0">
          <emma:interpretation id="{0B515B88-1028-4069-881A-18A6CF2E4F11}" emma:medium="tactile" emma:mode="ink">
            <msink:context xmlns:msink="http://schemas.microsoft.com/ink/2010/main" type="paragraph" rotatedBoundingBox="1686,3627 14206,3618 14207,5700 1687,57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C41184-374E-43F9-9F92-D8B24131BE2A}" emma:medium="tactile" emma:mode="ink">
              <msink:context xmlns:msink="http://schemas.microsoft.com/ink/2010/main" type="inkBullet" rotatedBoundingBox="1686,3655 3008,3654 3009,5242 1687,5243"/>
            </emma:interpretation>
            <emma:one-of disjunction-type="recognition" id="oneOf6">
              <emma:interpretation id="interp30" emma:lang="en-US" emma:confidence="1">
                <emma:literal>2)</emma:literal>
              </emma:interpretation>
              <emma:interpretation id="interp31" emma:lang="en-US" emma:confidence="0">
                <emma:literal>2</emma:literal>
              </emma:interpretation>
              <emma:interpretation id="interp32" emma:lang="en-US" emma:confidence="0">
                <emma:literal>2))</emma:literal>
              </emma:interpretation>
              <emma:interpretation id="interp33" emma:lang="en-US" emma:confidence="0">
                <emma:literal>•A)</emma:literal>
              </emma:interpretation>
              <emma:interpretation id="interp34" emma:lang="en-US" emma:confidence="0">
                <emma:literal>•I)</emma:literal>
              </emma:interpretation>
            </emma:one-of>
          </emma:emma>
        </inkml:annotationXML>
        <inkml:trace contextRef="#ctx0" brushRef="#br0" timeOffset="132568.1871">313 3160 67,'7'-29'89,"-5"6"3,7 3-24,-9 20-27,27-36-5,-5 23-11,2-3-3,12 7-5,0 5-4,4 13-4,-2 9-6,-2 11-1,-5 18-5,-11 13-2,-15 20-9,-16 8 0,-7 8-9,-20-7-5,-2 3-3,-12-12-2,3-8 4,-9-19 1,9-15 12,2-18 2,7-13 13,4-11 9,7-12 9,9-4 6,2-14-5,13 1 11,-1-3-6,15 2 7,0 3-10,13 7 8,-2 4-9,16 8 5,-7 10-3,13 18-1,3-1 1,6 19-11,1-3 5,4 12-16,4-5-1,-7 0-23,15-5-14,-13-17-75,1-10-1,-4-14 1,-8-13-4</inkml:trace>
        <inkml:trace contextRef="#ctx0" brushRef="#br0" timeOffset="132969.3987">735 2599 18,'0'0'95,"0"0"-2,20 7 4,5 6-53,8 5-11,19 13-5,8 12-11,14 19-5,4 19-4,5 17 0,-7 16-6,-5 15 3,-13 5-1,-11 7 0,-20 0-1,-14-7-7,-15-7-25,-18-10-69,-14-30-2,-4-18-6,-15-27-3</inkml:trace>
      </inkml:traceGroup>
      <inkml:traceGroup>
        <inkml:annotationXML>
          <emma:emma xmlns:emma="http://www.w3.org/2003/04/emma" version="1.0">
            <emma:interpretation id="{0275FAED-5045-4B12-A7D2-B1DDF86BF990}" emma:medium="tactile" emma:mode="ink">
              <msink:context xmlns:msink="http://schemas.microsoft.com/ink/2010/main" type="line" rotatedBoundingBox="3913,3625 14206,3618 14207,5700 3914,5708"/>
            </emma:interpretation>
          </emma:emma>
        </inkml:annotationXML>
        <inkml:traceGroup>
          <inkml:annotationXML>
            <emma:emma xmlns:emma="http://www.w3.org/2003/04/emma" version="1.0">
              <emma:interpretation id="{F93F1C34-2422-4BC3-B482-D65C4C3DAA40}" emma:medium="tactile" emma:mode="ink">
                <msink:context xmlns:msink="http://schemas.microsoft.com/ink/2010/main" type="inkWord" rotatedBoundingBox="3913,3822 10088,3817 10089,4975 3914,4979"/>
              </emma:interpretation>
              <emma:one-of disjunction-type="recognition" id="oneOf7">
                <emma:interpretation id="interp35" emma:lang="en-US" emma:confidence="0.5">
                  <emma:literal>compute</emma:literal>
                </emma:interpretation>
                <emma:interpretation id="interp36" emma:lang="en-US" emma:confidence="0">
                  <emma:literal>Compute</emma:literal>
                </emma:interpretation>
                <emma:interpretation id="interp37" emma:lang="en-US" emma:confidence="0">
                  <emma:literal>compote</emma:literal>
                </emma:interpretation>
                <emma:interpretation id="interp38" emma:lang="en-US" emma:confidence="0">
                  <emma:literal>Compote</emma:literal>
                </emma:interpretation>
                <emma:interpretation id="interp39" emma:lang="en-US" emma:confidence="0">
                  <emma:literal>compete</emma:literal>
                </emma:interpretation>
              </emma:one-of>
            </emma:emma>
          </inkml:annotationXML>
          <inkml:trace contextRef="#ctx0" brushRef="#br0" timeOffset="133563.172">2730 3140 1,'16'-21'51,"-12"-12"23,7 4-3,-6-5-58,-7-4 5,2 0 3,-9-4 5,2 8 3,-9-4 4,1 12-2,-10 1 1,1 16-4,-12 2-1,2 23-4,-10 6-4,3 25-1,-5 11-5,5 21 0,6 12-5,12 16 1,12 7-1,18 7-4,17-5 1,21-9-3,15-10 0,16-19-4,14-22 0,6-25-12,9-20-15,-7-31-21,5-9-66,-14-14 3,-11-10-5,-13-3-1</inkml:trace>
          <inkml:trace contextRef="#ctx0" brushRef="#br0" timeOffset="134156.952">3856 3475 16,'0'-29'85,"9"4"-6,-18-15 1,2 4-69,-1-2-4,-8 2-3,-6 5-4,-8 7 5,-7 10 1,-13 12 6,-3 13 6,-14 9 5,6 23 4,-8-1 2,13 25 2,0-2 1,23 15-5,4-8-3,27 1-8,15-10-1,23-7-7,15-16 1,16-20-6,11-18-3,7-26-1,2-14-13,-6-18-8,-5-2-17,-23-20-8,-3 11-12,-28-11-2,-6 15-1,-23 0 1,-9 19 11,-20 6 11,-6 13 20,-16 10 21,-9 10 20,2 16 11,-4 9 11,9 16 6,-1 0 1,23 15 5,7-2-7,31 7-3,7-7-15,28 1-2,15-15-16,19-12-9,11-3-33,5-20-75,2-23-5,5-1-10,-7-14 2</inkml:trace>
          <inkml:trace contextRef="#ctx0" brushRef="#br0" timeOffset="135099.4097">4269 3662 48,'0'0'90,"-4"-35"4,6 12-4,7 3-67,-4-11 4,8 0-13,-2-12 1,9 7-7,-2-11 5,5 9-5,-1 1 4,7 10-2,-2 4 1,4 19 0,-2 11 1,2 15-1,-2 14-4,-2 11 0,-4 6-1,-1 5 4,0-2-8,-4-7 5,0-11-7,-2-18 6,-16-20-5,26-9-1,-10-20 1,-3-9-4,8-11 4,1-4-5,5-1 6,2 7-5,6 7 5,-1 13-1,2 18 0,2 11 1,-9 21 0,0 10 2,-9 19-2,0 8 6,-2 0-4,-2 1 3,-3-10-2,0-11 2,1-15-6,-14-25 6,29-11-6,-16-21-4,3-8 2,-1-11-1,3-5 1,2 0-3,5 0 5,-3 11-5,7 14 4,-4 11-1,2 13 3,-5 16-2,-2 16 2,0 11-1,-4 17-1,0 5 2,-3 5-12,0-9-18,8-1-58,-1-15-28,0-16-3,0-17 0</inkml:trace>
          <inkml:trace contextRef="#ctx0" brushRef="#br0" timeOffset="135599.6017">5891 3291 83,'0'0'116,"18"27"1,-4-2 1,-1-3-62,12 25-21,-12 4-7,9 17-8,-1-1-4,1 6-8,-2-3 0,-4-8-4,-5-11 3,-2-8-4,-9-43 3,0 24-5,0-24 2,-25-40 5,3-4-9,-3-15 2,-2-12-5,5-9 4,4-8-2,5-1 2,11 2-2,8 2-4,10 14 7,8 8-2,14 14 2,12 13-2,5 16 2,6 13-3,4 16 1,-3 16 0,-2 13 0,-8 13 1,-10 7 0,-13 7 3,-15 2-1,-14-2 2,-18-7-3,-11-11 1,-11-9-4,-14-18-10,-2-4-15,-11-28-26,13-3-67,1-8-6,13-8 4,8-5-5</inkml:trace>
          <inkml:trace contextRef="#ctx0" brushRef="#br0" timeOffset="135912.1123">6640 3300 154,'9'72'119,"6"4"1,1 0 5,2-11-89,15-1-10,1-14-11,11-12-1,2-18-8,4-23 3,-6-21-8,-1-16-6,-6-16 0,-11-9 1,-7-9 0,-13-4-7,-7 7 2,-14 1-12,-1 19-3,-12-7-16,11 29-30,-4-2-45,2 8-2,18 23 2,-17-33 31</inkml:trace>
          <inkml:trace contextRef="#ctx0" brushRef="#br0" timeOffset="136287.1303">6984 3026 183,'-25'-34'131,"25"34"2,27-31-1,11 17-87,0-15-13,22 5-13,10-5-12,8 0-7,7 6-18,-7-3-33,11 14-79,-13 3-1,-2 14-3,-11 4 0</inkml:trace>
          <inkml:trace contextRef="#ctx0" brushRef="#br0" timeOffset="136099.6258">7252 2936 89,'27'32'115,"2"14"2,-2 17-2,-3 4-50,7 18-33,-8 4-19,-1-6-13,7 0-25,-15-23-28,1-9-61,-6-17 0,-9-34-4,0 0 0</inkml:trace>
          <inkml:trace contextRef="#ctx0" brushRef="#br0" timeOffset="136677.7749">8112 3676 115,'20'-25'103,"11"-4"-6,-8-20-9,4-2-85,-3-8-13,3-5-2,-7-8-8,-2 7 4,-11-4 1,-3 9 5,-11 4 12,-8 7 13,-1 15 9,-20 3 9,5 29 6,-16 4 2,5 32 4,-12 6-4,14 31-3,-5 1-9,21 22-5,10 6-9,19 5-2,13-9-2,22-6-6,18-17-3,9-15-10,18-11-19,-7-29-67,7-18-40,-5-22 0,-6-14-5</inkml:trace>
        </inkml:traceGroup>
        <inkml:traceGroup>
          <inkml:annotationXML>
            <emma:emma xmlns:emma="http://www.w3.org/2003/04/emma" version="1.0">
              <emma:interpretation id="{47258DA7-DB5F-4921-B23F-D6CEECCFCEA3}" emma:medium="tactile" emma:mode="ink">
                <msink:context xmlns:msink="http://schemas.microsoft.com/ink/2010/main" type="inkWord" rotatedBoundingBox="11368,3620 14206,3618 14207,5700 11370,5702"/>
              </emma:interpretation>
              <emma:one-of disjunction-type="recognition" id="oneOf8">
                <emma:interpretation id="interp40" emma:lang="en-US" emma:confidence="0">
                  <emma:literal>Saf</emma:literal>
                </emma:interpretation>
                <emma:interpretation id="interp41" emma:lang="en-US" emma:confidence="0">
                  <emma:literal>sat</emma:literal>
                </emma:interpretation>
                <emma:interpretation id="interp42" emma:lang="en-US" emma:confidence="0">
                  <emma:literal>Sat</emma:literal>
                </emma:interpretation>
                <emma:interpretation id="interp43" emma:lang="en-US" emma:confidence="0">
                  <emma:literal>Safe</emma:literal>
                </emma:interpretation>
                <emma:interpretation id="interp44" emma:lang="en-US" emma:confidence="0">
                  <emma:literal>Self</emma:literal>
                </emma:interpretation>
              </emma:one-of>
            </emma:emma>
          </inkml:annotationXML>
          <inkml:trace contextRef="#ctx0" brushRef="#br0" timeOffset="137711.9665">10512 2921 77,'0'0'100,"0"0"3,8-32-4,-12 8-66,6 1-4,-6-12-6,-1 3-6,-10-10-2,-1 8-4,-11-4-3,-2 9 0,-13 3-1,-3 12-1,-15 7 1,-3 14 0,-6 9 1,0 13 1,-1 9-1,10 11 0,9 5-2,10 1-2,12 6 0,18-3-2,16-2-1,15-9-1,18-5-1,9-8-1,13-5 0,9-7 0,10-4-3,8 2 2,0 5-4,-5 1 2,-6 8-1,-9 6 3,-13 7-1,-12 2 2,-15 7 0,-18 0 7,-15-7 0,-17-2 3,-10-11-6,-10-7 4,-10-11-4,-10-16 1,-8-16-7,-10-12-10,3-1-6,-2-16-16,17 14-34,0-6-49,14 1 5,16 12-6,17 2 31</inkml:trace>
          <inkml:trace contextRef="#ctx0" brushRef="#br0" timeOffset="138180.7458">11477 3318 49,'20'-27'94,"-9"-19"-4,0 3 1,0-6-64,-13-5-8,0-2-10,-9 1-5,-9 3-1,-12 5 4,-12 16 4,-15 4 4,-8 23 3,-13 6 2,0 27 3,-12 13 0,12 28 2,1 6-4,21 18-3,14 2-6,24 4 1,20-2-6,26-4 6,19-20-8,24-16 3,14-20-5,9-22 3,6-21-6,-4-17-4,-5-18-3,-15-16-11,-7 2-2,-25-11-15,-4 14-9,-29-3-43,-7 16-31,-13 9-2,-13 12 5</inkml:trace>
          <inkml:trace contextRef="#ctx0" brushRef="#br0" timeOffset="138415.1255">11041 3434 227,'0'0'127,"0"0"1,27 25-40,2 2-49,-2-3-10,17 17-15,6 1-3,3 3-11,12 4-22,-14-16-46,10 3-58,-8-11-2,-1-12-1,-8-15-1</inkml:trace>
          <inkml:trace contextRef="#ctx0" brushRef="#br0" timeOffset="139040.1636">12080 3644 74,'0'0'105,"45"-35"-6,-23-3 5,5-18-62,-3-7-36,-4-15 3,3-7-15,-5-2 4,-3-4-2,-8 1 1,-3 1-1,-6 4 3,-7 9 4,-6 7 4,-6 15 3,-5 7 5,-1 23 4,-7 10 6,10 28 2,-12 12 1,14 37-1,-5 24-3,13 31 0,1 21-10,13 26-4,7 18-1,11 10-4,13 10-4,11-9-1,8-15-3,3-23-1,10-22-2,-7-31 1,2-29-7,-16-34-3,-6-29-5,-25-35-7,-2-12-9,-31-33-9,-10-3-6,-28-22-1,-5 5 4,-17-9 10,3 15 14,-6 7 14,12 11 19,10 18 17,10 9 12,26 23 7,7-1 3,20 16-3,0 0-3,51 11-9,-15-8-4,26 3-10,3-8-2,16-2-4,6-3-13,0-4-18,9 8-40,-16-5-64,-6 1-5,-16 5 2,-15 2-5</inkml:trace>
        </inkml:traceGroup>
      </inkml:traceGroup>
    </inkml:traceGroup>
    <inkml:traceGroup>
      <inkml:annotationXML>
        <emma:emma xmlns:emma="http://www.w3.org/2003/04/emma" version="1.0">
          <emma:interpretation id="{40E67B52-DC68-415D-94FC-271321478D7B}" emma:medium="tactile" emma:mode="ink">
            <msink:context xmlns:msink="http://schemas.microsoft.com/ink/2010/main" type="paragraph" rotatedBoundingBox="6743,6824 15465,6938 15424,10095 6702,9980" alignmentLevel="3"/>
          </emma:interpretation>
        </emma:emma>
      </inkml:annotationXML>
      <inkml:traceGroup>
        <inkml:annotationXML>
          <emma:emma xmlns:emma="http://www.w3.org/2003/04/emma" version="1.0">
            <emma:interpretation id="{C926D24F-7705-417E-9726-FB32B97FD6A1}" emma:medium="tactile" emma:mode="ink">
              <msink:context xmlns:msink="http://schemas.microsoft.com/ink/2010/main" type="line" rotatedBoundingBox="6714,7122 11466,6747 11574,8108 6821,8483"/>
            </emma:interpretation>
          </emma:emma>
        </inkml:annotationXML>
        <inkml:traceGroup>
          <inkml:annotationXML>
            <emma:emma xmlns:emma="http://www.w3.org/2003/04/emma" version="1.0">
              <emma:interpretation id="{F0010D3B-427B-41EA-8FF7-99E94EFAD79C}" emma:medium="tactile" emma:mode="ink">
                <msink:context xmlns:msink="http://schemas.microsoft.com/ink/2010/main" type="inkWord" rotatedBoundingBox="6714,7122 7818,7035 7926,8396 6821,8483"/>
              </emma:interpretation>
              <emma:one-of disjunction-type="recognition" id="oneOf9">
                <emma:interpretation id="interp45" emma:lang="en-US" emma:confidence="0">
                  <emma:literal>P2</emma:literal>
                </emma:interpretation>
                <emma:interpretation id="interp46" emma:lang="en-US" emma:confidence="0">
                  <emma:literal>Ps</emma:literal>
                </emma:interpretation>
                <emma:interpretation id="interp47" emma:lang="en-US" emma:confidence="0">
                  <emma:literal>Pa</emma:literal>
                </emma:interpretation>
                <emma:interpretation id="interp48" emma:lang="en-US" emma:confidence="0">
                  <emma:literal>P,</emma:literal>
                </emma:interpretation>
                <emma:interpretation id="interp49" emma:lang="en-US" emma:confidence="0">
                  <emma:literal>ps</emma:literal>
                </emma:interpretation>
              </emma:one-of>
            </emma:emma>
          </inkml:annotationXML>
          <inkml:trace contextRef="#ctx0" brushRef="#br1" timeOffset="190852.0813">5324 6357 1,'0'0'78,"0"0"10,0 0-37,0 0-4,0 0-4,0 0-5,0 0-6,0 0-4,16 33-4,-16-8-6,6 15-3,-1 5-5,1 10-2,3 13-8,3 1-2,1 7-9,-2-7-8,9 2-18,-9-17-32,-2-9-37,3-12-1,-12-33 2</inkml:trace>
          <inkml:trace contextRef="#ctx0" brushRef="#br1" timeOffset="191262.152">5179 6341 35,'6'-29'86,"-3"-13"-1,10 6-42,-2 2-13,7 5-7,2 0-9,5 0-5,2 5-4,8 3-6,1 6 4,7 8 0,3 7 0,4 7 1,-1 6-1,2 12 1,-2 6 0,-8 5 7,-3 8 0,-16-3 0,-7 10 2,-12-6-1,-8 6 3,-15-8 0,-2-3-2,-9-7-3,-7-4-6,2-6-10,-7-14-15,5 0-33,0-7-49,0-9-5,12 0 2,-3-6 37</inkml:trace>
          <inkml:trace contextRef="#ctx0" brushRef="#br1" timeOffset="191839.4607">5862 7029 55,'12'-27'108,"-12"27"-2,24-33 1,-10 10-71,15 12-7,4-7-10,5 7-8,5 5-2,1 8-3,-6 7 1,-4 11 0,-8 7-1,-12 11 0,-16 6-3,-14 8-3,-15 4-6,-12-5-6,-4 3-7,-8-10-5,1-4-3,-4-17 1,11-3 4,2-16 4,12-6 7,10-7 8,23 9 8,-22-33 6,22 8 4,16 5 2,4-2 2,11 10 0,5-1-2,11 11-2,4 0-3,7 11-5,5 2-13,-3-2-24,7-3-73,-4 5-7,-3-11 1,-2-2-6</inkml:trace>
        </inkml:traceGroup>
        <inkml:traceGroup>
          <inkml:annotationXML>
            <emma:emma xmlns:emma="http://www.w3.org/2003/04/emma" version="1.0">
              <emma:interpretation id="{80FC2031-406E-4F0B-BEDF-C09CE7DF3F73}" emma:medium="tactile" emma:mode="ink">
                <msink:context xmlns:msink="http://schemas.microsoft.com/ink/2010/main" type="inkWord" rotatedBoundingBox="8269,7558 8732,7521 8760,7887 8298,7924"/>
              </emma:interpretation>
              <emma:one-of disjunction-type="recognition" id="oneOf10">
                <emma:interpretation id="interp50" emma:lang="en-US" emma:confidence="1">
                  <emma:literal>=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1</emma:literal>
                </emma:interpretation>
                <emma:interpretation id="interp53" emma:lang="en-US" emma:confidence="0">
                  <emma:literal>:</emma:literal>
                </emma:interpretation>
                <emma:interpretation id="interp54" emma:lang="en-US" emma:confidence="0">
                  <emma:literal>EH</emma:literal>
                </emma:interpretation>
              </emma:one-of>
            </emma:emma>
          </inkml:annotationXML>
          <inkml:trace contextRef="#ctx0" brushRef="#br1" timeOffset="192151.9755">6714 6502 118,'0'0'115,"0"0"0,0 20-3,24-13-83,1-7-19,10 0-20,8 6-35,-1 3-64,3-11-5,2 7-2,-9-10 12</inkml:trace>
          <inkml:trace contextRef="#ctx0" brushRef="#br1" timeOffset="192417.6104">6772 6866 88,'0'0'119,"0"0"-1,0 0 3,26-13-71,-26 13-13,52-14-12,-16 8-12,8 1-13,8 5-21,-10-9-42,7 2-57,-2 5-3,-4-9-1,-5 7 5</inkml:trace>
        </inkml:traceGroup>
        <inkml:traceGroup>
          <inkml:annotationXML>
            <emma:emma xmlns:emma="http://www.w3.org/2003/04/emma" version="1.0">
              <emma:interpretation id="{48C1110F-5D62-4736-8227-3EBCE45FD062}" emma:medium="tactile" emma:mode="ink">
                <msink:context xmlns:msink="http://schemas.microsoft.com/ink/2010/main" type="inkWord" rotatedBoundingBox="10726,6889 11473,6830 11564,7988 10818,8046"/>
              </emma:interpretation>
              <emma:one-of disjunction-type="recognition" id="oneOf11">
                <emma:interpretation id="interp55" emma:lang="en-US" emma:confidence="0">
                  <emma:literal>Y</emma:literal>
                </emma:interpretation>
                <emma:interpretation id="interp56" emma:lang="en-US" emma:confidence="0">
                  <emma:literal>3</emma:literal>
                </emma:interpretation>
                <emma:interpretation id="interp57" emma:lang="en-US" emma:confidence="0">
                  <emma:literal>¥</emma:literal>
                </emma:interpretation>
                <emma:interpretation id="interp58" emma:lang="en-US" emma:confidence="0">
                  <emma:literal>%</emma:literal>
                </emma:interpretation>
                <emma:interpretation id="interp59" emma:lang="en-US" emma:confidence="0">
                  <emma:literal>1</emma:literal>
                </emma:interpretation>
              </emma:one-of>
            </emma:emma>
          </inkml:annotationXML>
          <inkml:trace contextRef="#ctx0" brushRef="#br1" timeOffset="193972.5392">9198 6048 57,'-7'-29'90,"3"2"-26,-3-4-6,11 9-5,-4-9-11,0 31-6,21-41-7,1 28-7,-2-3-5,9 10-5,-2-3-4,9 9-2,2 2-3,4 7 1,1 2-4,-1 7 2,-2 2-2,-2 2 4,-7 3-1,-8 4 5,-8 0 3,-8 9-3,-16-9 5,-4 7-5,-16-7 3,0 0-8,-9-2-4,-5-9-16,3-1-19,-9-14-36,11-1-47,2 0-1,7-6-3,5 1 40</inkml:trace>
          <inkml:trace contextRef="#ctx0" brushRef="#br1" timeOffset="193638.9358">9260 5899 1,'0'0'81,"0"0"25,0 0 2,0 0-42,0 0-10,9 24-6,-11 1-10,13 19-12,-11 3-4,14 16-11,-8 6-5,3 7-13,5 7-7,-3-12-13,7-1-12,-9-23-9,9-5-17,-18-42-25,0 0-27,0 0 5,11-29 31</inkml:trace>
          <inkml:trace contextRef="#ctx0" brushRef="#br1" timeOffset="194488.1955">9888 6658 53,'-9'-33'97,"9"6"0,-9-2-12,-2-7-62,9 7-1,-7 2-4,9 27-4,-9-31 1,9 31 1,0 0 1,0 0 0,-4 31-2,10-4-2,1 4-3,6 5-2,5 2-5,2 2 0,5 1-3,-3-6 0,1 3-1,-5-4 1,-7-1 0,-7-4 2,-13-2 0,-6-7 3,-10-4 2,-2-3 1,-6-10 3,1-1 1,-1-9 2,6 5 0,3-7-2,24 9-1,-23-7-2,23 7-3,0 0-3,0 0-3,40 23-9,-13-23-26,18 4-90,-3-6-4,3-7 0,0-5-3</inkml:trace>
        </inkml:traceGroup>
      </inkml:traceGroup>
      <inkml:traceGroup>
        <inkml:annotationXML>
          <emma:emma xmlns:emma="http://www.w3.org/2003/04/emma" version="1.0">
            <emma:interpretation id="{3264A0DD-1CB6-4757-BB81-6782166817E1}" emma:medium="tactile" emma:mode="ink">
              <msink:context xmlns:msink="http://schemas.microsoft.com/ink/2010/main" type="line" rotatedBoundingBox="9610,8439 15445,8516 15424,10095 9589,10018"/>
            </emma:interpretation>
          </emma:emma>
        </inkml:annotationXML>
        <inkml:traceGroup>
          <inkml:annotationXML>
            <emma:emma xmlns:emma="http://www.w3.org/2003/04/emma" version="1.0">
              <emma:interpretation id="{B13BADEA-E4CC-4D35-9F87-F19BAA8BE438}" emma:medium="tactile" emma:mode="ink">
                <msink:context xmlns:msink="http://schemas.microsoft.com/ink/2010/main" type="inkWord" rotatedBoundingBox="9610,8439 15445,8516 15424,10095 9589,10018"/>
              </emma:interpretation>
              <emma:one-of disjunction-type="recognition" id="oneOf12">
                <emma:interpretation id="interp60" emma:lang="en-US" emma:confidence="0">
                  <emma:literal>CDPD:)</emma:literal>
                </emma:interpretation>
                <emma:interpretation id="interp61" emma:lang="en-US" emma:confidence="0">
                  <emma:literal>CDPD!)</emma:literal>
                </emma:interpretation>
                <emma:interpretation id="interp62" emma:lang="en-US" emma:confidence="0">
                  <emma:literal>GDPs!)</emma:literal>
                </emma:interpretation>
                <emma:interpretation id="interp63" emma:lang="en-US" emma:confidence="0">
                  <emma:literal>GDP:)</emma:literal>
                </emma:interpretation>
                <emma:interpretation id="interp64" emma:lang="en-US" emma:confidence="0">
                  <emma:literal>GDPs:)</emma:literal>
                </emma:interpretation>
              </emma:one-of>
            </emma:emma>
          </inkml:annotationXML>
          <inkml:trace contextRef="#ctx0" brushRef="#br1" timeOffset="208664.5685">8467 7856 47,'0'0'96,"0"0"0,0 0-12,0 0-43,0 0-1,0 0-9,12-23-8,-21-1-2,6-1-6,-8-2-1,4 1-2,-6 1-2,13 25-2,-36-27-3,12 32-2,-8 10-2,-6 17 1,-2 12-2,-7 14 3,3 18-1,-1 11 3,5 14-2,8 0 3,15 1-1,17-1 1,13-10-2,18-8-3,12-23 2,17-13-5,12-24 3,6-17-6,0-10 2,-7-18-4,-1-3-4,-17-11 1,-6 7-7,-18-4 2,-6 8-6,-21 1 2,-2 24-4,-25-41 2,3 26 4,-9-8 2,2 5 4,-3-4 2,3 2 6,5 0 3,-1 0 5,25 20 2,-33-29 2,33 29 4,-25-11 2,25 11 3,0 0 3,0 0 1,0 0 0,0 0 1,0 0-2,0 0-3,29 13-2,2-13-4,3-9-4,11 2-3,-1 1-2,5-1-3,-2 0-3,-6 3-6,-3 4-13,-16-7-26,-22 7-69,22 9-4,-22-9 0,-15 22-2</inkml:trace>
          <inkml:trace contextRef="#ctx0" brushRef="#br1" timeOffset="209337.1513">9336 8075 58,'12'-20'90,"-10"-7"3,5-2-26,-3 4-24,-6-6-6,2 9-7,-5-3-6,5 25-4,-22-22-2,22 22-2,-45 9-2,16 13 1,-9 9-2,0 16 0,-6 11-1,3 16 1,-3 6-4,10 12 1,10 4-3,10 0-6,16-11 3,16-7-4,22-22 3,14-25-5,13-13-4,5-25-12,10-15-22,-10-16-73,2-9-3,-12-2-2,-15 0-3</inkml:trace>
          <inkml:trace contextRef="#ctx0" brushRef="#br1" timeOffset="209947.7354">9569 8052 95,'-2'-26'111,"8"3"0,8 3-1,8-2-64,11 11-16,3-1-10,11 10-10,9 7-4,7 8-5,8 12-2,1 8-4,3 10-2,-3 6-1,-1 9 1,-10 4-1,-12 5 4,-13-2 4,-16 7 4,-16-3 2,-19-7 5,-12 3-1,-18-13 2,-11-3-6,-11-9-11,-11-15-31,7-16-75,-8-5 0,8-13-7,6-7-2</inkml:trace>
          <inkml:trace contextRef="#ctx0" brushRef="#br1" timeOffset="209603.9634">9703 7950 77,'20'8'104,"-13"13"-1,4 19-2,0 9-54,2 11-33,7 5-21,7 7-29,-7-3-59,3-13-4,1-5-4,-6-22 1</inkml:trace>
          <inkml:trace contextRef="#ctx0" brushRef="#br1" timeOffset="210510.2638">10771 7771 71,'0'0'103,"-36"40"7,11-4 1,-6 11-56,4 24-6,-11 3-14,11 20-7,-4 0-9,11 8-4,11 1-5,14-2-9,13-14-6,15-13-10,23-12-20,2-24-31,16-13-51,6-16-2,1-21-1,-5-12-1</inkml:trace>
          <inkml:trace contextRef="#ctx0" brushRef="#br1" timeOffset="211010.2922">11092 7958 103,'0'0'104,"27"45"4,-18 2-2,2 11-68,9 23-5,1-1-16,-1 7-4,-2-4-5,4-7-5,-11-16 0,0-22-3,-11-38 1,0 0 0,0 0 1,-31-47-3,9-6 0,-5-8 2,-2-10-2,0-5 1,4 4 0,5 1-2,2 4 2,11 4-1,7 5 2,7 9-1,15 9 1,10 11 0,6 6 0,9 8 1,6 8-1,1 12 4,-1 8 1,-3 14 3,-12 8 0,-7 12 2,-20 5-2,-9 8 1,-17 3-2,-10-3-6,-11-2-13,-11-13-22,7-1-46,-11-17-41,6-9 0,7-9-2</inkml:trace>
          <inkml:trace contextRef="#ctx0" brushRef="#br1" timeOffset="211479.0684">11626 8535 150,'0'0'117,"0"0"-5,0 0-1,5-22-80,-5 22-13,-2-45-8,-1 18-5,1-2-3,-2 4 0,4 25-1,-9-26 1,9 26 1,0 0 0,-18 24 0,16-1 0,2 8-1,6 2 0,3 3 1,7 0-1,6 2 2,7-7-2,0-2 1,3-4-3,-8-5 4,1-7-5,-25-13 3,15 29-4,-15-29 0,-31 18 1,7-11 0,-12 0 0,2-7-1,-4 4 3,5-8 0,6-5 2,7 2-1,20 7 0,-18-20 1,18 20-2,0 0-4,31-23-13,1 28-33,-3-3-69,6-2-1,3 2 1,0-2-4</inkml:trace>
          <inkml:trace contextRef="#ctx0" brushRef="#br1" timeOffset="211666.5711">11977 8602 186,'5'31'125,"1"9"-3,-1 10-1,-5 1-89,6 7-48,3 0-91,-4-2-13,-1-18-5,-4-7 1</inkml:trace>
          <inkml:trace contextRef="#ctx0" brushRef="#br1" timeOffset="212433.676">12417 7900 102,'0'0'106,"2"45"1,1-7-1,-3 13-66,9 21-11,-3 2-12,5 2-9,3-5-5,2-6-1,-3-16-2,0-18 1,-13-31-1,0 0-1,20-26 1,-26-17-2,-8-8 2,-4-10-2,-4-3 1,0-3-2,-3-3 2,5 6-1,2 1 1,9 7 0,3 5 2,8 8 0,9 10 1,7 8-1,11 10 1,7 12 0,8 10 1,8 9-1,1 10-2,1 12 3,-7 5 2,-2 8 3,-14 3 0,-9 4 3,-17-2-2,-10-3 2,-13-6-2,-11-9-3,-4-6-13,-14-17-18,4 1-32,-6-12-59,0-8-1,7-1-3,6-6 1</inkml:trace>
          <inkml:trace contextRef="#ctx0" brushRef="#br1" timeOffset="212918.0813">12929 8626 115,'0'0'110,"0"0"2,-2-26-6,-5-1-49,2-13-40,5 4-5,0-4-11,0 4 0,0 7-1,0 7 0,0 22 2,0 0 2,0 0 0,0 0 0,-6 42 0,8-6 1,5 4 1,2 0-2,8 3 1,4-8-5,1 1 3,5-9-3,-5-2 4,0-3-4,-22-22 4,16 42-3,-27-22 2,-7 5 0,-11-3 1,-5 5 3,-4-11 1,0-1 0,-2-6 0,13-6 1,5-8 0,22 5-1,0 0-2,-13-27-2,13 27-3,31-15-4,-4 12-5,0-3-17,15 6-46,-4-9-52,0-2-4,-4-12 0,-5-8-1</inkml:trace>
          <inkml:trace contextRef="#ctx0" brushRef="#br1" timeOffset="213246.2222">12893 7447 150,'2'27'122,"5"8"-3,0 3 1,-3-4-81,12 13-18,2-5-29,-7-8-38,9-3-70,-4 0-1,-16-31-4,24 29 1</inkml:trace>
          <inkml:trace contextRef="#ctx0" brushRef="#br1" timeOffset="213714.9882">13295 7456 100,'29'13'118,"7"10"1,13 10-3,5 21-66,8-1-16,14 26-7,-4 8-12,-3 15-1,-11 10-5,-13 11 2,-18 9-2,-23 0-12,-20-1-46,-22-10-69,-26-20-4,-17-17-5,-13-30-2</inkml:trace>
        </inkml:traceGroup>
      </inkml:traceGroup>
    </inkml:traceGroup>
    <inkml:traceGroup>
      <inkml:annotationXML>
        <emma:emma xmlns:emma="http://www.w3.org/2003/04/emma" version="1.0">
          <emma:interpretation id="{0D0BC7CB-88EF-42CA-80F0-08DBC5FE52C7}" emma:medium="tactile" emma:mode="ink">
            <msink:context xmlns:msink="http://schemas.microsoft.com/ink/2010/main" type="paragraph" rotatedBoundingBox="2087,11368 22902,11650 22873,13774 2058,1349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8E9D993-835C-45A3-BD1F-56139278734B}" emma:medium="tactile" emma:mode="ink">
              <msink:context xmlns:msink="http://schemas.microsoft.com/ink/2010/main" type="inkBullet" rotatedBoundingBox="2085,11485 3265,11501 3240,13332 2060,13316"/>
            </emma:interpretation>
            <emma:one-of disjunction-type="recognition" id="oneOf13">
              <emma:interpretation id="interp65" emma:lang="en-US" emma:confidence="1">
                <emma:literal>3)</emma:literal>
              </emma:interpretation>
              <emma:interpretation id="interp66" emma:lang="en-US" emma:confidence="0">
                <emma:literal>3</emma:literal>
              </emma:interpretation>
              <emma:interpretation id="interp67" emma:lang="en-US" emma:confidence="0">
                <emma:literal>A)</emma:literal>
              </emma:interpretation>
              <emma:interpretation id="interp68" emma:lang="en-US" emma:confidence="0">
                <emma:literal>3D</emma:literal>
              </emma:interpretation>
              <emma:interpretation id="interp69" emma:lang="en-US" emma:confidence="0">
                <emma:literal>3M</emma:literal>
              </emma:interpretation>
            </emma:one-of>
          </emma:emma>
        </inkml:annotationXML>
        <inkml:trace contextRef="#ctx0" brushRef="#br0" timeOffset="246779.9116">550 11033 75,'0'0'104,"0"0"-2,-27-34 2,25 12-68,2 22-3,22-36-10,0 18-8,1 0-5,8 5-6,0 6-4,5 5-5,0 11-2,-7 7-1,-2 8-2,-10 7 1,-1 12 1,-14-3-3,-6 7 5,-7-2 0,-7-3 5,-2-6-1,-3-7 5,5-7-3,18-22 4,-26 18 1,26-18 0,0 0 0,0 0 1,31-16-3,-2 16 0,7 7-1,11 7-1,2 6 0,11 6-1,-2 8 3,-2 2 1,-2 6 6,-14 1 1,-9 1 3,-17-4-1,-14 3 1,-23-10 0,-6 1-3,-18-9-7,-4-10-10,-7-1-19,-11-21-20,6 2-48,-4-15-22,4-2-3,8-14 1</inkml:trace>
        <inkml:trace contextRef="#ctx0" brushRef="#br0" timeOffset="247095.6596">972 10465 37,'20'-22'101,"14"15"4,4 9 1,11 5-60,15 31-4,1 11-4,16 29-6,-8 7-8,8 27-1,-14 6-6,-7 19-3,-17 6-3,-10 11-4,-19-5-3,-17 1-5,-12-5-12,-19-22-34,-6-4-73,-16-21 4,-6-24-12,-17-18-3</inkml:trace>
      </inkml:traceGroup>
      <inkml:traceGroup>
        <inkml:annotationXML>
          <emma:emma xmlns:emma="http://www.w3.org/2003/04/emma" version="1.0">
            <emma:interpretation id="{1C15303A-CA6D-445E-AEE2-E964A3429D44}" emma:medium="tactile" emma:mode="ink">
              <msink:context xmlns:msink="http://schemas.microsoft.com/ink/2010/main" type="line" rotatedBoundingBox="4134,11395 22902,11650 22873,13774 4106,13519"/>
            </emma:interpretation>
          </emma:emma>
        </inkml:annotationXML>
        <inkml:traceGroup>
          <inkml:annotationXML>
            <emma:emma xmlns:emma="http://www.w3.org/2003/04/emma" version="1.0">
              <emma:interpretation id="{531636EF-8243-4687-952A-2F1920D4D47C}" emma:medium="tactile" emma:mode="ink">
                <msink:context xmlns:msink="http://schemas.microsoft.com/ink/2010/main" type="inkWord" rotatedBoundingBox="4126,12005 10501,12091 10483,13457 4108,13371"/>
              </emma:interpretation>
              <emma:one-of disjunction-type="recognition" id="oneOf14">
                <emma:interpretation id="interp70" emma:lang="en-US" emma:confidence="0.5">
                  <emma:literal>Compute</emma:literal>
                </emma:interpretation>
                <emma:interpretation id="interp71" emma:lang="en-US" emma:confidence="0.5">
                  <emma:literal>Com pure</emma:literal>
                </emma:interpretation>
                <emma:interpretation id="interp72" emma:lang="en-US" emma:confidence="0">
                  <emma:literal>com pure</emma:literal>
                </emma:interpretation>
                <emma:interpretation id="interp73" emma:lang="en-US" emma:confidence="0">
                  <emma:literal>(Tom pure</emma:literal>
                </emma:interpretation>
                <emma:interpretation id="interp74" emma:lang="en-US" emma:confidence="0">
                  <emma:literal>Corm pure</emma:literal>
                </emma:interpretation>
              </emma:one-of>
            </emma:emma>
          </inkml:annotationXML>
          <inkml:trace contextRef="#ctx0" brushRef="#br0" timeOffset="247705.8605">2992 11140 6,'8'-29'92,"-8"-11"2,-6 6 3,-3 7-64,-11-2-1,20 29-1,-45-27-5,18 36 0,-17 5-3,6 26 1,-12 7-4,6 24-2,-8 10-1,10 19-3,4 8-2,18 12-4,15-4-1,21 1-4,22-12 0,20-14-1,23-13-10,15-28-12,18-15-35,-3-33-63,3-13-1,-7-22-4,-6-10-1</inkml:trace>
          <inkml:trace contextRef="#ctx0" brushRef="#br0" timeOffset="248252.7617">3845 11779 65,'33'9'103,"-33"-9"2,30-20-3,-8 2-71,-15-18-8,6 0-5,-11-6-4,0 2-3,-10-1-1,-6 8-1,-10 8-1,-10 12 1,-11 11 1,-6 15 2,-9 16-2,-1 16 1,-1 11-1,6 13 2,7 5-4,20 4 1,13-2-4,21-7 0,17-15-2,20-14-1,16-22-2,9-20-1,7-21-1,0-22-3,-3-6-2,-10-16-5,-5-4-2,-21-8-3,-6 10 1,-20 2-1,-9 11 4,-13 7 0,-12 11 5,-13 11 5,-13 16 7,-9 13 5,-5 7 2,11 18 3,-2 9 0,16 11 2,13 6-2,30 5-1,23-2-9,26-4-7,21-5-22,1-25-47,25-6-47,-1-16-3,0-20-3,-6-14 16</inkml:trace>
          <inkml:trace contextRef="#ctx0" brushRef="#br0" timeOffset="249096.5656">4482 11911 82,'-25'0'108,"25"-20"1,2-7-1,3-11-78,8 2-3,3-13-5,6 4-9,3-4-4,4 9-4,4 4-1,5 9-2,-2 12 0,4 17 0,-4 18-1,-5 11 0,-4 23 0,-7 8 2,-2 12-1,-7 2 1,-2-7-2,-4-8 2,-1-19-2,5-13 2,-9-29-1,27-16-1,-9-24 1,4-9-1,3-11 1,1-3-1,4 1 1,3 6-2,1 11 2,-1 16-1,1 20 1,-3 18-1,-2 13 1,0 16 0,-7 14 0,1 6 1,-6 4-1,-1-3 0,0-10-1,-1-14 1,1-14-1,-16-21 0,34-27-1,-17-13 0,8-16 2,0-11-2,1-5 2,6 1-3,-3 6 3,2 13-1,-2 21 3,0 20 0,-7 20 0,1 22 1,-5 23-1,-3 15 1,1 14-9,0-1-13,13 10-49,-5-18-56,7-12-1,1-15-6,6-20 0</inkml:trace>
          <inkml:trace contextRef="#ctx0" brushRef="#br0" timeOffset="249737.2165">6396 11730 101,'0'0'113,"16"42"2,-7 7-2,9 21-78,-9 3-7,9 17-8,-3-3-10,3-7-8,-5-6 0,-1-23-6,-6-28 1,-6-23 1,3-38-2,-8-18 3,-2-27 0,1-8 3,-1-14-3,3-3 3,1 6 0,8 5-1,4 15 2,6 13-2,10 15 2,6 16 1,12 13 1,6 19 2,4 15 0,3 15 3,-4 14-1,-1 14 3,-13 12-1,-7 12 2,-20 5-5,-11 4 1,-17-9-5,-15-9-2,-12-16-7,-8-18-6,-1-17-15,-10-32-18,18-1-25,-6-28-56,18-4 1,12-7 0,17 2 15</inkml:trace>
          <inkml:trace contextRef="#ctx0" brushRef="#br0" timeOffset="250002.8483">7053 11526 127,'25'23'122,"-10"10"3,-1 19 0,-10 6-73,12 24-12,-5-3-15,14 5-7,-1-5-7,12-10-4,9-18-2,4-19-2,4-30-1,3-22-2,-7-27-1,-8-18-5,-6-13 0,-15-14-8,-4 7-12,-25-13-25,7 22-50,-16 0-25,2 16-1,-4 8 4</inkml:trace>
          <inkml:trace contextRef="#ctx0" brushRef="#br0" timeOffset="250362.2463">7453 11359 152,'-4'-34'119,"17"5"0,18 2-4,7-6-83,23 8-9,1 1-23,5-1-20,9 16-55,-7 3-38,-4 10-5,-7 12-2</inkml:trace>
          <inkml:trace contextRef="#ctx0" brushRef="#br0" timeOffset="250190.3576">7663 11296 100,'25'11'120,"-5"5"4,2 18 0,-11 4-70,18 29-9,-13 6-16,11 17-8,-5 6-18,3-2-13,4 2-21,-14-29-31,1-7-62,-7-29-4,-9-31 1,0 0 0</inkml:trace>
          <inkml:trace contextRef="#ctx0" brushRef="#br0" timeOffset="250681.9363">8224 12063 115,'29'40'120,"7"-20"3,4-31-3,5-14-72,-5-33-20,11-2-9,-6-18-7,-1-5-8,-6 0-4,-9 1-7,-6 8 3,-12 5-2,-9 8 1,-8 10 1,-15 15 4,-8 14 4,-11 17 6,-2 23 3,-7 18 2,6 26 3,-2 14-2,16 20 1,9 5-4,25 6-2,17-11-6,23-9-4,20-11-13,11-33-36,20-7-82,0-27-6,4-16 1,-8-20-5</inkml:trace>
        </inkml:traceGroup>
        <inkml:traceGroup>
          <inkml:annotationXML>
            <emma:emma xmlns:emma="http://www.w3.org/2003/04/emma" version="1.0">
              <emma:interpretation id="{60CE91DA-5785-4CC5-9DA6-EBE48CE0ACDB}" emma:medium="tactile" emma:mode="ink">
                <msink:context xmlns:msink="http://schemas.microsoft.com/ink/2010/main" type="inkWord" rotatedBoundingBox="12223,12088 16939,12655 16831,13555 12115,12989"/>
              </emma:interpretation>
              <emma:one-of disjunction-type="recognition" id="oneOf15">
                <emma:interpretation id="interp75" emma:lang="en-US" emma:confidence="0">
                  <emma:literal>Swim</emma:literal>
                </emma:interpretation>
                <emma:interpretation id="interp76" emma:lang="en-US" emma:confidence="0">
                  <emma:literal>siwemC</emma:literal>
                </emma:interpretation>
                <emma:interpretation id="interp77" emma:lang="en-US" emma:confidence="0">
                  <emma:literal>siweml</emma:literal>
                </emma:interpretation>
                <emma:interpretation id="interp78" emma:lang="en-US" emma:confidence="0">
                  <emma:literal>swim</emma:literal>
                </emma:interpretation>
                <emma:interpretation id="interp79" emma:lang="en-US" emma:confidence="0">
                  <emma:literal>Sturm</emma:literal>
                </emma:interpretation>
              </emma:one-of>
            </emma:emma>
          </inkml:annotationXML>
          <inkml:trace contextRef="#ctx0" brushRef="#br0" timeOffset="251574.8021">11173 11223 1,'4'-36'69,"-4"36"12,-20-36 1,-4 16-58,-5 7 6,-21-1 3,8 10 3,-18-3-2,8 16 0,-10-2-5,10 10-4,1 4-3,13 8-9,4-5-3,17 7-7,10-2 1,11 1-4,16-4 2,14 3-3,20-2 1,13-2 0,17 6 0,6 0-1,6 7 0,-4 0 1,-5 7-1,-14 2 4,-19 0 1,-18 2 3,-27-2 0,-18 0 3,-25-7-1,-15 0 1,-13-15-2,-10-3-2,-11-13-6,-6-11-6,2-7-10,-5-16-16,23 7-27,11-8-56,11-1-3,16 0-1,20 0 1</inkml:trace>
          <inkml:trace contextRef="#ctx0" brushRef="#br0" timeOffset="252012.3189">11320 11412 169,'-13'-20'124,"20"-2"2,19 6-4,6-6-79,26 9-8,7-14-11,15 4-9,3 1-7,-3 0-6,0 6-12,-10-2-16,3 23-44,-10-5-53,-7 15-6,-16 3 0,-2 13-2</inkml:trace>
          <inkml:trace contextRef="#ctx0" brushRef="#br0" timeOffset="251809.1829">11745 11448 169,'13'36'121,"-2"9"1,-6 17-4,-7 5-85,2 14-17,-3 1-17,-1-8-26,8 4-41,-6-22-48,2-18-1,0-38-3,0 0 2</inkml:trace>
          <inkml:trace contextRef="#ctx0" brushRef="#br0" timeOffset="252918.6132">12198 12107 155,'0'0'120,"0"0"-4,32-29 1,-21-22-82,11-1-15,-6-15-3,4-4-12,-2-5-3,-3 0-6,-4 7 2,-4 8-3,0 12 2,-7 11 0,-5 14 3,5 24 3,0 0 2,-24 15 3,8 21-1,5 15 2,-5 16-1,3 14 1,6 8-3,7 1-1,5-3-2,8-11 0,10-18-1,12-16 0,5-26-2,7-25-1,3-22-2,-1-18-3,0-12 1,-7-10-5,-2 1 2,-8-1-2,-10 13 3,-8 6 0,-6 19 5,-8 13 2,0 20 4,0 0 3,-24 42 0,15 1 3,-2 10-2,6 10 3,5 0-4,9 1-1,5-8-2,10-9-1,8-16-2,5-15-2,10-16 0,3-22-4,1-19-1,-2-14-4,0-12 0,-6-12-3,-3 3 3,-9-4-2,-11 11 2,-11 6 3,-7 12 5,-8 15 5,-5 14 3,11 22 3,-38 2 2,38-2 1,-36 42-1,29-8 0,3 4-3,10 0-1,8-2-3,10-5-2,8-7-2,10-8-3,7-7-3,5-13-2,4-8-4,-7-10-3,7 0-2,-11-7-2,-2 0 3,-16 0 5,-9 2 6,-9 4 6,-15 3 8,4 20 5,-45-9 6,14 25 3,-18 9 1,11 24 0,-9 9-4,13 18-3,3 4-4,18 10-2,15-6-5,18-1-3,20-11-6,16-19-11,24-4-37,-1-26-80,17-17-1,-2-19-3,6-14 0</inkml:trace>
          <inkml:trace contextRef="#ctx0" brushRef="#br0" timeOffset="253840.5335">14057 11980 84,'0'0'98,"0"0"3,-9-20-2,18-5-63,-4-13-6,10 5-7,-1-14-4,8 4-7,2 1-3,3 4-4,2 9-1,5 11 0,-5 9 2,0 18 2,-5 13 1,-1 19 2,-10 10-2,3 16 2,-9 0-1,2 4-1,-5-8-3,0-9-2,3-16-1,0-18-1,-7-20 0,22-32-2,-6-8 0,-1-11 0,6-9 1,1-3-2,5 3 1,0 4-1,2 13 1,0 19 0,0 13 1,0 17 2,-5 19 0,-1 20 2,-3 10 0,-5 15 2,-3 1-2,-1 1 1,-2-5-3,2-14 0,-2-19-1,-9-34-2,29-2 0,-9-32 0,4-20 1,6-10-1,1-10 1,5-2 0,4 4 2,2 14-1,-4 18 3,-2 25-1,-3 19 1,-4 25 0,-6 20-1,-5 18 1,-5 11-6,-4 3-7,4 6-33,-10-20-83,8-4-5,-2-23-1,4-18 1</inkml:trace>
        </inkml:traceGroup>
        <inkml:traceGroup>
          <inkml:annotationXML>
            <emma:emma xmlns:emma="http://www.w3.org/2003/04/emma" version="1.0">
              <emma:interpretation id="{2DAB3490-0F59-42C2-BA06-C08DC4103425}" emma:medium="tactile" emma:mode="ink">
                <msink:context xmlns:msink="http://schemas.microsoft.com/ink/2010/main" type="inkWord" rotatedBoundingBox="17234,11573 22902,11650 22873,13774 17205,13697"/>
              </emma:interpretation>
              <emma:one-of disjunction-type="recognition" id="oneOf16">
                <emma:interpretation id="interp80" emma:lang="en-US" emma:confidence="0">
                  <emma:literal>Pa')</emma:literal>
                </emma:interpretation>
                <emma:interpretation id="interp81" emma:lang="en-US" emma:confidence="0">
                  <emma:literal>Pa)</emma:literal>
                </emma:interpretation>
                <emma:interpretation id="interp82" emma:lang="en-US" emma:confidence="0">
                  <emma:literal>Pi)</emma:literal>
                </emma:interpretation>
                <emma:interpretation id="interp83" emma:lang="en-US" emma:confidence="0">
                  <emma:literal>Pi]</emma:literal>
                </emma:interpretation>
                <emma:interpretation id="interp84" emma:lang="en-US" emma:confidence="0">
                  <emma:literal>Pas)</emma:literal>
                </emma:interpretation>
              </emma:one-of>
            </emma:emma>
          </inkml:annotationXML>
          <inkml:trace contextRef="#ctx0" brushRef="#br0" timeOffset="257137.1228">19035 11336 136,'-14'-26'107,"14"26"7,0 0-20,-15 22-48,21 14-3,-8 6-8,11 21-10,-7 13-6,9 11-6,3 7-9,1-3-3,6-4-8,-1-15-2,4-16-6,-6-21-3,2-19-4,-20-16-3,20-40 1,-26-7 0,-3-4 5,-16-19 0,-2-1 7,-15-10 0,-3-3 7,-6-1 4,2 0 8,4 2 2,9 0 3,14 12 5,8 4 0,19 11 5,13 5-2,20 13 2,6 2-5,17 16-1,10 4-4,12 12 0,2 6-3,4 14-1,1 4-1,-8 13 0,-10 7-2,-12 14-1,-22 6 2,-20 10-4,-23 3 3,-19 3-3,-19-6 1,-12-6-6,-13-8-2,-7-18-11,5-4-18,-8-32-27,20-4-59,7-14-2,13-2-1,13-4 1</inkml:trace>
          <inkml:trace contextRef="#ctx0" brushRef="#br0" timeOffset="257590.2748">19580 12036 207,'42'-7'121,"-11"-6"2,1-3-4,12 3-82,-1-8-9,13 6-11,-3 1-8,3 12-4,-9 7 0,-4 10-2,-10 8-1,-13 10-1,-20 7-1,-20 7-1,-18 7 0,-16-3 0,-6 3-1,-9-7-5,4-5 6,0-13-6,14-9 8,13-8 0,11-12 0,27 0 2,-7-21 1,7 21 7,41-22-4,-3 15 6,4 3-3,12 8-2,6 3 1,5 2-5,4 4-5,-2-10-15,5 1-15,-14-24-34,0 0-65,-11-18-3,-7-11 0,-13-16 0</inkml:trace>
          <inkml:trace contextRef="#ctx0" brushRef="#br0" timeOffset="257871.5339">19926 10575 217,'25'2'125,"-25"-2"2,15 36-1,-15-10-81,20 24-11,-6-1-15,8 11-13,3 7-20,-3-13-36,9 4-73,-6-14-4,2-8 0,-5-13-5</inkml:trace>
          <inkml:trace contextRef="#ctx0" brushRef="#br0" timeOffset="258293.4307">20552 10597 214,'0'0'122,"38"25"2,-9 8-4,17 21-77,1 8-14,23 25-12,1 12-10,10 17-4,1 13-3,1 14-1,-9 7 1,-12 6 1,-13-1 1,-17 1 2,-23-9-5,-25-13-14,-15-4-37,-27-29-73,-21-23-1,-17-29-7,-18-29-1</inkml:trace>
          <inkml:trace contextRef="#ctx0" brushRef="#br0" timeOffset="254403.0619">16103 11046 94,'-15'-33'108,"15"33"2,-40 4 0,-7 12-59,9 26-5,-20 3-4,11 28-9,-14 8-5,12 22-7,2 11-5,21 17-4,12-3-5,23 1-3,27-6-12,15-20-16,36-2-40,5-39-63,13-24 4,2-31-6,0-23 3</inkml:trace>
          <inkml:trace contextRef="#ctx0" brushRef="#br0" timeOffset="254918.714">16568 11365 179,'-2'25'122,"4"18"-1,3 10 2,15 23-77,-11 7-12,13 15-11,-4 0-11,9 1-1,2-12-8,0-13-2,-2-21-2,-5-24-2,-22-29 1,27-20-2,-21-25 2,-12-19-2,-10-17 1,-6-15-2,-5-4 1,-4-8-1,-1 6 2,-1 1-2,4 9 4,9 10 1,9 10 1,6 14 3,14 11-2,9 9 5,18 9-5,8 14 5,10 6-5,9 11 0,1 11 0,3 14-1,0 11 3,-6 13-3,-14 5 6,-12 14-3,-15-1 4,-11 7-3,-20-7 1,-11-6-3,-16-10-3,-7-13-7,-2-6-17,-15-30-34,8-4-69,0-15-1,10-3-3,6-7 0</inkml:trace>
          <inkml:trace contextRef="#ctx0" brushRef="#br0" timeOffset="255371.8677">17205 11828 234,'27'2'125,"4"-11"-2,5 0-2,-1-6-97,12 8-7,3 0-10,1 7-4,-2 9-1,-4 7-3,-5 8 1,-9 8 0,-13 10 0,-11 10-1,-18 6-3,-21 6 2,-15 10-3,-13-7-5,-7 0-1,-9-11-4,5-14 5,1-17-2,12-16 9,11-13 2,16-17 2,15-3 10,10-7 0,15-1 7,4 1-2,18 9 5,1 6-7,15 14 0,2 4-2,11 11-1,3 3-1,6 11-5,-4 4-8,-1-9-17,8 10-36,-14-21-74,0-4 2,-13-14-6,-5-9 0</inkml:trace>
          <inkml:trace contextRef="#ctx0" brushRef="#br0" timeOffset="256449.5893">18306 12176 198,'16'-24'126,"-16"24"-2,0 0 1,22 13-83,-6 23-11,-9 9-6,8 17-16,-4 8-10,-4-1-27,9 9-70,-12-13-26,1-9 0,-8-23-6</inkml:trace>
        </inkml:traceGroup>
      </inkml:traceGroup>
    </inkml:traceGroup>
    <inkml:traceGroup>
      <inkml:annotationXML>
        <emma:emma xmlns:emma="http://www.w3.org/2003/04/emma" version="1.0">
          <emma:interpretation id="{497E0F48-3EA2-4B51-8CA3-9BCF58CF350D}" emma:medium="tactile" emma:mode="ink">
            <msink:context xmlns:msink="http://schemas.microsoft.com/ink/2010/main" type="paragraph" rotatedBoundingBox="4976,14874 21156,15100 21133,16742 4953,16516" alignmentLevel="2"/>
          </emma:interpretation>
        </emma:emma>
      </inkml:annotationXML>
      <inkml:traceGroup>
        <inkml:annotationXML>
          <emma:emma xmlns:emma="http://www.w3.org/2003/04/emma" version="1.0">
            <emma:interpretation id="{B8CFBCEB-78F8-4602-849C-94F245CC9207}" emma:medium="tactile" emma:mode="ink">
              <msink:context xmlns:msink="http://schemas.microsoft.com/ink/2010/main" type="line" rotatedBoundingBox="4976,14874 21156,15100 21133,16742 4953,16516"/>
            </emma:interpretation>
          </emma:emma>
        </inkml:annotationXML>
        <inkml:traceGroup>
          <inkml:annotationXML>
            <emma:emma xmlns:emma="http://www.w3.org/2003/04/emma" version="1.0">
              <emma:interpretation id="{95418742-A101-46F6-8C1C-DED76AD2ED4A}" emma:medium="tactile" emma:mode="ink">
                <msink:context xmlns:msink="http://schemas.microsoft.com/ink/2010/main" type="inkWord" rotatedBoundingBox="4974,15010 6046,15025 6032,16009 4960,15994"/>
              </emma:interpretation>
              <emma:one-of disjunction-type="recognition" id="oneOf17">
                <emma:interpretation id="interp85" emma:lang="en-US" emma:confidence="0.5">
                  <emma:literal>IF</emma:literal>
                </emma:interpretation>
                <emma:interpretation id="interp86" emma:lang="en-US" emma:confidence="0">
                  <emma:literal>HI</emma:literal>
                </emma:interpretation>
                <emma:interpretation id="interp87" emma:lang="en-US" emma:confidence="0">
                  <emma:literal>I</emma:literal>
                </emma:interpretation>
                <emma:interpretation id="interp88" emma:lang="en-US" emma:confidence="0">
                  <emma:literal>F</emma:literal>
                </emma:interpretation>
                <emma:interpretation id="interp89" emma:lang="en-US" emma:confidence="0">
                  <emma:literal>HE</emma:literal>
                </emma:interpretation>
              </emma:one-of>
            </emma:emma>
          </inkml:annotationXML>
          <inkml:trace contextRef="#ctx0" brushRef="#br1" timeOffset="270617.6582">3416 14042 54,'2'-34'97,"-2"34"3,3-26-1,-3 26-60,6-20-2,-6 20-5,0 0-8,20-7-4,-6 27-4,-8 16-4,3 24-4,-6 23-6,-3 17-5,0 16-9,-7 1-11,9 14-19,-11-19-51,14-14-18,-1-26-1,3-32 1</inkml:trace>
          <inkml:trace contextRef="#ctx0" brushRef="#br1" timeOffset="271107.7597">3769 14127 98,'0'0'116,"-27"-18"2,27 18-1,0 0-65,43-7-17,-14-2-7,20 7-12,2-7-9,7 0-8,12 3-14,-6-8-20,10 14-70,-11 0-11,-5 11-3,-14 5 0</inkml:trace>
          <inkml:trace contextRef="#ctx0" brushRef="#br1" timeOffset="270936.8832">3943 14107 114,'7'47'112,"-5"2"-2,0 11-1,10 18-76,-8 5-14,7 11-10,3 2-29,-3-13-32,4-8-56,1-21-2,0-20-1,-16-34 7</inkml:trace>
          <inkml:trace contextRef="#ctx0" brushRef="#br1" timeOffset="271438.0541">4064 14525 137,'0'0'119,"0"0"1,0 0-3,0 0-77,33-34-16,10 25-9,8 7-27,1-9-45,10 13-57,-1-4-4,-1 6-4,-4 1-4</inkml:trace>
        </inkml:traceGroup>
        <inkml:traceGroup>
          <inkml:annotationXML>
            <emma:emma xmlns:emma="http://www.w3.org/2003/04/emma" version="1.0">
              <emma:interpretation id="{A55FBF17-31EE-4BA3-BC21-F35FEF25FE1F}" emma:medium="tactile" emma:mode="ink">
                <msink:context xmlns:msink="http://schemas.microsoft.com/ink/2010/main" type="inkWord" rotatedBoundingBox="7279,15083 8476,15100 8459,16293 7263,16276"/>
              </emma:interpretation>
              <emma:one-of disjunction-type="recognition" id="oneOf18">
                <emma:interpretation id="interp90" emma:lang="en-US" emma:confidence="0">
                  <emma:literal>P2</emma:literal>
                </emma:interpretation>
                <emma:interpretation id="interp91" emma:lang="en-US" emma:confidence="0">
                  <emma:literal>Pa</emma:literal>
                </emma:interpretation>
                <emma:interpretation id="interp92" emma:lang="en-US" emma:confidence="0">
                  <emma:literal>P,</emma:literal>
                </emma:interpretation>
                <emma:interpretation id="interp93" emma:lang="en-US" emma:confidence="0">
                  <emma:literal>PQ</emma:literal>
                </emma:interpretation>
                <emma:interpretation id="interp94" emma:lang="en-US" emma:confidence="0">
                  <emma:literal>Ps</emma:literal>
                </emma:interpretation>
              </emma:one-of>
            </emma:emma>
          </inkml:annotationXML>
          <inkml:trace contextRef="#ctx0" brushRef="#br1" timeOffset="273406.901">5717 14435 33,'0'0'99,"0"0"2,0 0 2,25-4-44,-10 26-25,-1 3-3,13 15-7,-3 7-9,10 11-4,-5 4-4,0 8-6,-5-8 2,-6-4-5,-7-11 3,-11-13-4,-6-14 4,6-20-2,-34-9-1,10-18 5,-3-13-4,0-14 4,0-13-4,5-9 4,4-9-3,5 3 1,6 1 0,7 3-1,7 4 1,8 10-2,8 10 2,6 9-1,9 9 1,8 7-1,13 5 0,1 10 0,7 10 1,0 8-1,-7 14 2,-8 11 3,-12 7 2,-16 16 3,-19 1 0,-16 10 0,-23-5 0,-6 2 0,-14-6-6,-6-10-8,-3-1-12,-4-19-21,18 5-44,-2-17-34,15-6-2,7-8-2</inkml:trace>
          <inkml:trace contextRef="#ctx0" brushRef="#br1" timeOffset="273875.6742">6443 14846 101,'0'0'112,"0"-38"-3,14 18 3,-1-13-69,16 13-16,0-7-1,11 9-11,3 4-4,6 10-5,-2 6-3,-5 9-1,-4 12-2,-11 8 1,-11 16-4,-21 9-9,-17 9-3,-16-1-10,-2 6-2,-18-17-8,6 5 1,-13-22-3,14-9 7,4-20 11,14-10 10,4-10 11,11-9 10,18 22 8,-14-45 9,14 45 3,23-31 1,6 31-4,-5-3-2,17 17-5,-1 1-4,9 10-10,7 2-18,-3-9-31,8 2-69,-3-11-3,0-5-5,-5-13-1</inkml:trace>
        </inkml:traceGroup>
        <inkml:traceGroup>
          <inkml:annotationXML>
            <emma:emma xmlns:emma="http://www.w3.org/2003/04/emma" version="1.0">
              <emma:interpretation id="{56B5030B-9C49-4C84-B183-DCB02EDEDF1A}" emma:medium="tactile" emma:mode="ink">
                <msink:context xmlns:msink="http://schemas.microsoft.com/ink/2010/main" type="inkWord" rotatedBoundingBox="9443,14937 11682,14968 11666,16107 9427,16076"/>
              </emma:interpretation>
              <emma:one-of disjunction-type="recognition" id="oneOf19">
                <emma:interpretation id="interp95" emma:lang="en-US" emma:confidence="1">
                  <emma:literal>has</emma:literal>
                </emma:interpretation>
                <emma:interpretation id="interp96" emma:lang="en-US" emma:confidence="0">
                  <emma:literal>hasp</emma:literal>
                </emma:interpretation>
                <emma:interpretation id="interp97" emma:lang="en-US" emma:confidence="0">
                  <emma:literal>hash</emma:literal>
                </emma:interpretation>
                <emma:interpretation id="interp98" emma:lang="en-US" emma:confidence="0">
                  <emma:literal>haws</emma:literal>
                </emma:interpretation>
                <emma:interpretation id="interp99" emma:lang="en-US" emma:confidence="0">
                  <emma:literal>hays</emma:literal>
                </emma:interpretation>
              </emma:one-of>
            </emma:emma>
          </inkml:annotationXML>
          <inkml:trace contextRef="#ctx0" brushRef="#br1" timeOffset="274766.3483">7886 13881 117,'18'38'106,"-11"0"-3,0 9-5,4 27-67,-2 11-3,6 17-8,-1 3-8,6 5-3,-2-10-5,2-13-2,0-15-2,-2-23 1,-2-29-3,-16-20 0,31-29 1,-20-13-1,2-12 0,1-8 0,1-1 2,6 0-2,1 14 3,3 14 0,-1 21 3,1 19 2,-5 17 2,2 18 1,-6 12-1,-1 15 2,-3 6-3,-1 8-7,4-5-12,-6-14-25,16-1-72,-5-15-5,0-12 0,2-21-4</inkml:trace>
          <inkml:trace contextRef="#ctx0" brushRef="#br1" timeOffset="275531.9223">9033 14656 97,'0'0'90,"15"-26"1,-17 5-5,-5-3-73,-4-7-5,-5 2-1,-4-3-1,-4 10 4,-10 6 2,-1 16 3,-12 7 2,2 20 3,-6 4 0,8 20 1,-4 1-3,16 10-5,4 1 0,18-1-6,14-10 0,17-10-6,11-15 2,12-22-4,11-14-2,-2-18 1,4-18-6,-5-11 1,-6-4-3,-11-9 2,-7 8-2,-13 8 3,-10 10 6,-8 12 3,2 31 5,-20-18 3,20 18 3,-29 43 1,13-10-1,12 16 0,2-2-4,13 5-1,7-10-5,11-6 0,9-14-4,9-15 0,4-14-1,3-20-1,1-15-1,-1-18-3,0-7-2,-10-7-1,-6 2 4,-11 1-2,-7 10 4,-9 12 2,-11 16 5,0 33 3,-17-20 4,17 20 3,-27 40 0,22-2 0,3 4-3,18 10-1,11-1-4,17 3 1,12-1-4,13-3 0,7-4-4,2-3 2,-2-3-1,-6-2 0,-14 2 6,-18 1-4,-18-10 5,-23 2-3,-23-6 4,-15-2-5,-19-12 3,-16-13-10,-4-9-19,-12-15-33,12 6-66,1-11-3,19 4-3,7-4-2</inkml:trace>
        </inkml:traceGroup>
        <inkml:traceGroup>
          <inkml:annotationXML>
            <emma:emma xmlns:emma="http://www.w3.org/2003/04/emma" version="1.0">
              <emma:interpretation id="{F40B3485-DD7B-45BD-89CD-E337F825F1D4}" emma:medium="tactile" emma:mode="ink">
                <msink:context xmlns:msink="http://schemas.microsoft.com/ink/2010/main" type="inkWord" rotatedBoundingBox="12837,15405 15736,15445 15719,16667 12820,16626"/>
              </emma:interpretation>
            </emma:emma>
          </inkml:annotationXML>
          <inkml:trace contextRef="#ctx0" brushRef="#br1" timeOffset="278205.168">11280 14406 59,'0'0'89,"0"-20"3,0 20 1,2-25-57,-2 25-6,25-11-7,-3 11-7,5 2-4,7 7-5,4 5-4,2 10-1,-2 5-1,0 9 0,-7 5 0,-6 4-1,-12 2-1,-13-2 0,-9-2-1,-11-10 1,-7-6-1,-6-6 0,-3-14 2,0-5-1,5-11 2,4-2 1,7-2 1,20 11 1,-16-20 0,16 20-1,0 0 0,43-9-1,-12 16 1,11 6-1,10 12 2,13 4-4,-1 9 8,8 13-3,-7 5 8,-1 13-4,-14 3 4,-6 11-3,-24-7 0,-13 4-2,-20-9-5,-16-8-3,-14-14-4,-8-15-2,-5-14-2,-4-20 0,4-16-1,2-13 2,9-9 3,12-9-1,11-2 2,10 0-1,19 0 3,11 0-1,18-1 3,13 6-4,13-1 3,10-9 2,8 1-5,5-5 4,0 0-6,-4-3 3,-10 1-5,-11 2 5,-8 2-5,-16 7 2,-14 9 2,-15 6 2,-12 10 3,5 24 3,-40-25 4,11 30 0,-7 10 2,0 14 3,-2 5 0,7 15 2,0 0-3,13 9 0,2 2 1,19 1-5,8-10 1,18-8-6,11-14 2,14-23-5,10-15-3,6-15-3,6-14-7,-7-18 0,0-2-7,-17-11-1,-1 6-4,-22 5 0,-4 9 5,-21 2 1,-4 13 8,-11 5 4,-3 9 6,14 20 5,-38-11 5,38 11 1,-31 18 0,24 4 1,5 3-2,13 4-1,7 0-3,14 2 1,3-6-4,12-3-1,9-6-3,4-7 0,3-9-3,-3-7 0,-2-4 0,-6-7-1,-8 2 2,-8 1 2,-36 15 6,29-23 3,-29 23 4,0 0 2,-47 5 3,16 17 2,-14 1 0,5 10-2,-5 1-2,10 6-4,3 0 0,15 9-6,14-2-3,14-7-16,21 0-11,4-22-31,17 7-65,7-23-4,12-2 1,2-24-3</inkml:trace>
          <inkml:trace contextRef="#ctx0" brushRef="#br1" timeOffset="278705.1916">13963 14685 129,'0'0'102,"0"0"-2,-2-35 1,-9 10-78,4 5-5,-4-7-7,-5 3-3,-6 1 4,-3 10 3,-13 4 2,-2 16 1,-9 6 1,2 18 2,-6 7-1,6 18-1,0 7-2,18 8-8,9-2 2,20-2-7,15-9 2,19-8-6,15-17 5,13-13-7,5-22 2,5-18 2,-3-11-9,-6-14 0,-5-2-9,-18-11 2,-6 4-5,-21-6 4,-4 9-4,-18 6 5,-7 7 7,-15 7 6,-14 6 8,-4 16 5,-13 5 3,1 15 1,1 2 2,11 14-2,2 0-2,18 4-2,15-2-3,26-2-1,19-9-4,16-2-3,18-8-9,2-12-19,26 4-87,-8-13-15,2 1 0,-11-8-4</inkml:trace>
        </inkml:traceGroup>
        <inkml:traceGroup>
          <inkml:annotationXML>
            <emma:emma xmlns:emma="http://www.w3.org/2003/04/emma" version="1.0">
              <emma:interpretation id="{48F42824-AF44-4CA4-8CF6-C8B765083800}" emma:medium="tactile" emma:mode="ink">
                <msink:context xmlns:msink="http://schemas.microsoft.com/ink/2010/main" type="inkWord" rotatedBoundingBox="17142,15147 21154,15203 21141,16135 17129,16079"/>
              </emma:interpretation>
            </emma:emma>
          </inkml:annotationXML>
          <inkml:trace contextRef="#ctx0" brushRef="#br1" timeOffset="279486.4797">15592 14911 145,'0'0'107,"29"-42"-4,-11 6-1,-5-13-86,12-3-1,-10-10-4,6-3-9,-8 2-2,-4 5-3,-7 2-1,-6 12-1,-8 10 0,-3 5 0,-8 20 2,-3 14 3,1 6 4,1 13 2,3 6 3,15 3 2,6 3 2,13 2-1,14-7-2,18-4-1,10-7-4,12-4-2,9-7-3,5-7-2,2-4-3,-5-7 1,-5 0-1,-14-5 1,-13 1 3,-14-1 4,-32 14 6,0 0 4,-25-15 4,-11 26 2,-19 2 2,-1 16 0,-11 0-2,13 14-2,3-3-7,17 7-2,16 2-4,21-6-9,23-3-6,15-18-25,37 3-55,-2-23-37,20-9 3,2-17-4</inkml:trace>
          <inkml:trace contextRef="#ctx0" brushRef="#br1" timeOffset="279830.2485">17191 14730 194,'12'29'117,"-12"-29"-3,0 0 3,0 0-85,6-31-5,-17 4-6,2 2-7,-13-6-1,-5 9-2,-15-1 1,-8 15-1,-14 3-3,-3 21 2,-7 6-3,5 16 3,4 13-2,9 5-3,11 2 0,21-4-4,22-7 3,17-14-4,23-13 3,18-20-5,11-20-4,9-15-4,13-1-21,-15-22-32,9 9-65,-14-9-2,-6 6-3,-19 5 0</inkml:trace>
          <inkml:trace contextRef="#ctx0" brushRef="#br1" timeOffset="280220.892">17797 14873 139,'33'-31'101,"-21"11"1,1-7-6,-4 4-66,-11-12-3,-1 6-4,-12-3-1,-3 10 1,-20-2 1,0 12 0,-20 3 1,2 18-2,-13 3 0,11 19-2,-5 5-4,18 13-6,10 2-1,15 7-4,17-4 1,21-3-4,20-11 1,9-8-6,13-14-3,3-18-11,11-5-24,-16-26-91,7-3-1,-14-15-2,-9-2-1</inkml:trace>
          <inkml:trace contextRef="#ctx0" brushRef="#br1" timeOffset="280955.303">18049 14453 256,'0'0'125,"0"0"0,16-20-3,29 15-86,-3-12-9,23 3-13,4-8-8,3-1-7,10 6-12,-8-8-24,13 18-67,-15-2-21,-3 16-2,-13 6-2</inkml:trace>
          <inkml:trace contextRef="#ctx0" brushRef="#br1" timeOffset="280767.7931">18309 14160 112,'0'0'110,"-14"-31"4,14 31 1,-22 0-36,15 29-34,-13 7-7,7 26-14,-10 10-8,5 17-2,0 3-7,7 11-2,7-3 1,11-4-3,13-11 0,13-18-3,12-15 0,8-19-6,10-15-1,-3-27-7,3-4-24,-18-32-31,-5 2-52,-16-10 0,-12 1 1,-19-3 0</inkml:trace>
          <inkml:trace contextRef="#ctx0" brushRef="#br1" timeOffset="281384.0925">18836 14893 215,'24'2'122,"-4"-22"-3,5-4 0,0-21-86,1 5-14,-1-16-2,0 2-12,-8 1-1,-3-1-3,-7 7-1,-10 5-2,-6 8 2,-4 7 0,13 27 3,-36-17 1,36 17-1,-29 26 2,25-1 0,10 11 0,15 4 0,10 5-1,18 4-2,11 0-2,10 2-1,5-4 3,4 0 0,-6-2-4,-6-5 5,-13-2-2,-20-5 6,-17 1-3,-19-12 5,-16 1-7,-20-8 5,-15-4-2,-14-8-5,-9-10-7,4 3-22,-6-23-56,18 11-44,4-9 2,11 5-7,18-4 1</inkml:trace>
        </inkml:traceGroup>
      </inkml:traceGroup>
    </inkml:traceGroup>
  </inkml:traceGroup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6:36.402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1B1ED939-97CC-42C4-B8B1-8F826F8BB4E3}" emma:medium="tactile" emma:mode="ink">
          <msink:context xmlns:msink="http://schemas.microsoft.com/ink/2010/main" type="inkDrawing" rotatedBoundingBox="9347,8304 14252,8287 14253,8407 9347,8424" semanticType="callout" shapeName="Other"/>
        </emma:interpretation>
      </emma:emma>
    </inkml:annotationXML>
    <inkml:trace contextRef="#ctx0" brushRef="#br0">0 0 1,'0'0'57,"0"0"27,0 0-35,0 0 0,0 0-5,0 0-2,0 0-6,0 0-3,0 0-5,0 0-2,0 0-5,0 0-3,27 16-5,-27-16-2,34 4 0,-12-2-3,-2 1-2,5-1 0,4-2-1,2 2 1,0 0 0,5 3 0,-2-5-2,4 4 1,0 1-1,2-1 0,-2 1-2,2 1 1,5-3 0,-1-1 0,5-4-1,1-1 1,1-1 1,3-1-1,-3-1 0,3 1 0,-5 1-1,-2 4-1,0 0 1,-3 4-1,-1 1 0,-3 1 1,-2 1-1,0 0 1,-5-5-1,3 0 1,2-2-1,0 0 2,0 0-2,5-2 1,-3 2 0,2 0 0,3 0-1,-3 5 1,1-3-1,-3 2 0,2 1 0,-1-3 0,1 2-1,-2-1 1,1 1-1,-3-2 1,0 1-1,-1-1-1,1-2 1,3 2 0,-3 0 0,2-2 0,0 3 0,3-3 0,-1 2 1,-2-2-1,-2 0 2,-2 0-2,0-2 0,-5-1 0,0 3 0,-2-2 0,-2 2 0,2-2 1,5 2-1,-1-2 2,3-1-1,0 3 0,2-2 0,0 0 0,2 0 1,0 2-2,-6-3 1,1 1-1,-1 0 1,-1-3-1,1 3 1,-1 0-1,1-2 0,-1 4 1,3 0 0,0 0-1,4 2 1,0 2 0,0-2 0,-2 1-1,0-1 1,0-4 0,-4-1-1,-1-1 0,-1 0 0,-1-1 1,0 1-1,3 1 0,-3 1 0,3 2 1,-1-2-1,-2 2 0,1 0 1,-3-2-1,4 2 1,-2-3-1,1-1 1,-1 2-1,0-1 0,3 1 1,-1 0 0,-1 0-1,-3-3 0,0 5 0,-2-4 0,-1 2-1,1-3 1,2 1 0,-2 1 0,2 1 0,0 2-1,0 0 1,0 2 0,-2 1 0,2-1 0,0-2 1,0 2-2,0 0 2,0-2-1,0 3 1,2-1-1,-1-2 1,-4 4-1,3-1-1,-4-1 0,-3 0-1,1 0-2,-3-2-1,0 0-3,-20 0-7,33-2-14,-33 2-38,0 0-59,20-11-5,-20 11 4,0 0-3</inkml:trace>
  </inkml:traceGroup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1.987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72 1 197,'0'0'127,"20"-14"-1,-13 37-5,-7-1-39,-3 30-64,-5 8-10,-6 5-46,5 6-75,-13-8-10,2-7-1,-3-21-2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2.94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0 572 105,'0'0'95,"0"0"-9,0 0 5,0 0-67,20-29-24,0-6 5,2-8-7,5-15 4,0-5-7,0-4 5,-5 0-7,-7 7 5,-1 6-1,-10 12 0,-4 11 0,0 31 0,-18-23 0,18 23 2,-29 16 3,14 4 1,6 2 2,2 1-1,12-3 1,-5-20 1,38 27-2,-5-23 0,10-2-1,8-6-4,5-5 1,0-2-1,0-3 0,-10-1-1,-8 6 2,-11-2-2,-27 11 2,0 0 2,0 0 3,0 0 4,-51 18 6,8 4 5,1 14 2,-5 2 3,11 15 1,3-8 0,15 11-4,11-7-4,21 2-4,15-10-8,20-6 0,16-12-5,11-12-1,8-11-4,8-14 1,4-8-4,-7-16 0,-6-4 1,-16-14-3,-9 4 3,-20-1 0,-11 6 3,-20 4 3,-16 12 3,-11 13 4,-16 9 3,-4 21 1,-12 5 2,5 19 2,-2 2-2,14 14-1,3-1-2,19 5-1,13 4-4,22-4 2,18-5-4,18-6-10,23-7-15,-3-27-31,20 3-68,-6-23-3,6-12-2,-8-12-5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3.175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-2 0 216,'0'47'116,"4"-5"0,5 23-27,-4 0-58,13 11-6,2 6-20,0-1-17,9-5-28,-9-16-72,2-17-2,-8-21-4,-14-22 2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3.378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5 124 148,'-11'-29'122,"16"-3"1,21 14-1,15-4-51,17 18-37,2-12-9,16 16-13,4 0-18,-4-7-22,12 16-61,-19-13-32,-2 2-2,-18-3-4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7:33.895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42C668FA-DB7C-4118-B8E6-F637F7D59EC3}" emma:medium="tactile" emma:mode="ink">
          <msink:context xmlns:msink="http://schemas.microsoft.com/ink/2010/main" type="inkDrawing" rotatedBoundingBox="9717,6455 14521,4106 15932,6994 11128,9342" semanticType="callout" shapeName="Other">
            <msink:sourceLink direction="to" ref="{79CCEB82-81BB-428E-9ED1-BC69A2CE2648}"/>
            <msink:sourceLink direction="from" ref="{3DBA8790-C612-4D93-80D1-9BF3F47E8723}"/>
          </msink:context>
        </emma:interpretation>
      </emma:emma>
    </inkml:annotationXML>
    <inkml:trace contextRef="#ctx0" brushRef="#br0">0 865 1,'0'0'46,"0"0"32,0 0-1,21 14-41,-14 6 2,-5 1-6,10 16 1,-5 5-5,9 15 0,-2 8-4,11 25-1,1 19-2,13 27-2,0 21-5,16 20-1,1 20-2,9 6-3,-3 2 0,5-2 0,0-16-4,-3-13 3,-4-24-3,-6-14 3,-4-25-4,-8-10 3,-3-15-4,-7-17 3,-6-16-2,-5-11-1,-21-42 0,25 18-1,-23-39 1,-4-20-2,-7-24 1,-3-18-3,1-19-1,-6-22-4,1-10-4,-4-16-2,6-12 1,-2-18-1,6-5 4,1-11 2,7-2-1,2 1 2,4 1 7,1 0-1,2 11-1,2 12-3,0 16 0,-4 16-5,0 17 7,-1 13-3,-1 21 3,-1 14 3,0 16-1,0 13 6,1 11-6,1 6 9,1 9-9,-5 21 10,12-37-8,-12 37 3,18-28 0,-18 28-1,28-25 6,-28 25-5,39-21 4,-14 14-5,3 0 4,7 7-1,2-2-2,4-1 0,3 3-1,5-2-1,4 0 1,2 0 0,3-3-2,2-2 1,9 0-1,5 0 2,7-2-2,4 0 0,7-5-1,8 5 1,8-3 0,8 3 0,-1 2-1,3 2-1,-3 3 1,-4 2-1,-2 0 1,-6 0-1,-8-2 1,-7 2-1,-3-5 0,1 3 0,-6-3 1,1 5 0,-5 2-2,1 1 1,-1 1 0,-5 3 0,1 3 0,-7 1 1,-1-2-1,-1 3 1,-6-1 0,-1-1 0,-1-1-1,-2-2 2,-2-5-1,-3 0-1,-1-4 2,1 0-2,-4-3 2,2-2-1,-7 3 0,-2 1 0,-2 3-1,-3 0 0,-4 0 0,-3 3 0,-2-3 0,-2 2 0,-21-2 0,35-7 0,-35 7 0,30-9 0,-30 9-1,32-14 0,-32 14-1,28-9-2,-28 9 1,25 0-2,-25 0-2,21-3-1,-21 3 1,0 0-2,32 0 2,-32 0 0,0 0 0,23-7 2,-23 7 0,21-2 2,-21 2 1,21 0-1,-21 0 1,23 2-1,-23-2 1,0 0-1,28 3 2,-28-3-1,0 0 4,25 2 0,-25-2 2,0 0 0,21 5 0,-21-5 1,0 0-1,28 11 1,-28-11 0,18 21 1,-18-21-1,19 37 3,-15-9 5,5 9-5,-4 4 4,0 10-6,-1 0-3,-1-5-18,6 7-34,-9-16-71,2-7-5,-2-30 1,0 28-4</inkml:trace>
  </inkml:traceGroup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4.550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0 581 56,'14'-23'80,"15"-1"-3,-7-19 2,3-6-74,4-7 8,0-9-4,0-2-2,-4 3-5,1 8 1,-12 9 0,-3 9 2,-7 13 3,-4 25 4,0 0 4,-22 23 3,0 8 2,4 22 4,-5 3 4,6 14-6,-4-6 1,15 3-10,4-13 2,15-7-8,12-20 3,8-16-6,7-27-8,14-13 5,2-15-5,-3-10 4,-4-6-6,-4-7 5,-7 6-3,-9 8 1,-11 10 2,-9 12 0,-7 11 1,-2 20 1,0 0 2,-24 27 1,8 6-1,3 14 4,4 9-1,2 4 0,7 1 4,9-3-6,11-7 5,11-6-6,10-16 4,5-11-7,8-21 0,4-14-1,0-15-7,-2-15 5,-7-6-7,-13-10 3,-5-2-3,-15 1 4,-12 8 0,-8 7 1,-12 15 2,-6 14 0,-7 13 3,-2 14-1,2 9 1,0 13 0,8 4 0,6 5 1,10 0-1,12-4 0,11-3-1,11-9 1,13-6-2,8-12-3,5-6 0,6-9-3,1-7-2,-1-7-1,-3-1 0,-11-10-2,-5 7 3,-13-5 0,-4 5 3,-12 3 1,-9 3 5,-4 23 0,-13-31 2,-7 26 2,-5 3 1,-4 9 2,-2 2 1,-2 11 2,-5 0 1,6 11 1,-1-2 0,10 9 1,3 3-3,9 3 1,7 5 0,13 7-6,9-4 1,13-1-5,13-6 1,12-7-7,11-9-5,3-14-21,10-6-36,-8-22-52,-1-9-2,-13-12-1,-11-6-1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8:05.081"/>
    </inkml:context>
    <inkml:brush xml:id="br0">
      <inkml:brushProperty name="width" value="0.03528" units="cm"/>
      <inkml:brushProperty name="height" value="0.03528" units="cm"/>
      <inkml:brushProperty name="color" value="#3165BB"/>
      <inkml:brushProperty name="fitToCurve" value="1"/>
    </inkml:brush>
  </inkml:definitions>
  <inkml:trace contextRef="#ctx0" brushRef="#br0">0 381 150,'0'0'116,"0"0"-4,4-33 2,14-5-82,7 2-10,2-11-6,6 2-6,1 3-3,1 4-3,1 7 2,0 8-2,-3 8 4,1 15-1,-7 9-3,-1 18 1,-3 6-1,-5 16 1,-5 7 0,0 2-3,-1 0 0,-1-4-2,0-12 2,0-13-3,-11-29 3,34 0-4,-19-29 1,5-13 5,3-14-3,1-9 4,-1-2-2,6 2 3,2 7-2,5 18 3,2 16 0,4 21-1,-2 21 0,3 20 0,-5 18 0,0 15-5,-7 8-4,-6-1-14,4 7-35,-14-23-75,1-8-4,-9-23-1,-7-31-5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9.9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  <inkml:brush xml:id="br2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8443B94-704F-42B9-B2A3-4E78B81E4EE4}" emma:medium="tactile" emma:mode="ink">
          <msink:context xmlns:msink="http://schemas.microsoft.com/ink/2010/main" type="writingRegion" rotatedBoundingBox="1121,510 31529,143 31651,10300 1243,10667"/>
        </emma:interpretation>
      </emma:emma>
    </inkml:annotationXML>
    <inkml:traceGroup>
      <inkml:annotationXML>
        <emma:emma xmlns:emma="http://www.w3.org/2003/04/emma" version="1.0">
          <emma:interpretation id="{A6376AE1-3179-47FA-85DD-71F4BECBF9C6}" emma:medium="tactile" emma:mode="ink">
            <msink:context xmlns:msink="http://schemas.microsoft.com/ink/2010/main" type="paragraph" rotatedBoundingBox="1121,510 29352,169 29375,2020 1143,2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025C1A9-0E87-4F51-A2C7-3D307AB83A4A}" emma:medium="tactile" emma:mode="ink">
              <msink:context xmlns:msink="http://schemas.microsoft.com/ink/2010/main" type="line" rotatedBoundingBox="1121,510 29352,169 29375,2020 1143,2361"/>
            </emma:interpretation>
          </emma:emma>
        </inkml:annotationXML>
        <inkml:traceGroup>
          <inkml:annotationXML>
            <emma:emma xmlns:emma="http://www.w3.org/2003/04/emma" version="1.0">
              <emma:interpretation id="{23CEC83A-E3B0-4708-BA90-B3A528029A78}" emma:medium="tactile" emma:mode="ink">
                <msink:context xmlns:msink="http://schemas.microsoft.com/ink/2010/main" type="inkWord" rotatedBoundingBox="1123,867 7053,739 7077,1887 1148,2015"/>
              </emma:interpretation>
              <emma:one-of disjunction-type="recognition" id="oneOf0">
                <emma:interpretation id="interp0" emma:lang="en-US" emma:confidence="0">
                  <emma:literal>Isolate</emma:literal>
                </emma:interpretation>
                <emma:interpretation id="interp1" emma:lang="en-US" emma:confidence="0">
                  <emma:literal>Isolated</emma:literal>
                </emma:interpretation>
                <emma:interpretation id="interp2" emma:lang="en-US" emma:confidence="0">
                  <emma:literal>Isolates</emma:literal>
                </emma:interpretation>
                <emma:interpretation id="interp3" emma:lang="en-US" emma:confidence="0">
                  <emma:literal>Isolator</emma:literal>
                </emma:interpretation>
                <emma:interpretation id="interp4" emma:lang="en-US" emma:confidence="0">
                  <emma:literal>laths</emma:literal>
                </emma:interpretation>
              </emma:one-of>
            </emma:emma>
          </inkml:annotationXML>
          <inkml:trace contextRef="#ctx0" brushRef="#br0">2759 622 48,'0'0'79,"0"0"-18,9-27-4,-9 27-12,11-29-13,-11 29-6,16-40-8,-5 13-7,0-11-3,3-5-5,-1-10-2,1-5-7,3-5-1,-1-6-6,0 6-7,-7-1 0,2 3-3,-11 3 5,0 11-3,-9 5 10,-5 6-1,-1 11 15,-5 3 3,0 11 10,-5 6-1,5 12 5,-2 11 2,6 18 5,-9 2 5,10 20-6,-8 7 5,14 20-7,-4 6 3,15 21-9,5-3 2,15 5-11,16-2-6,14-11-8,17-12-18,5-31-26,15-18-58,9-31-5,7-25-3,0-15-1</inkml:trace>
          <inkml:trace contextRef="#ctx0" brushRef="#br0" timeOffset="1199.8451">3858 372 1,'5'-27'72,"-14"-9"11,2 5 2,-13 2-39,-4-3-18,-6 19 0,-12 4-6,0 25-1,-14 8-1,2 19 0,-4 8-2,7 14-1,2 4-3,15 3-1,7-5-4,20-9 0,12-18-3,17-11-3,12-22-1,10-23 0,10-17-1,4-14 0,5-11-1,-3-10 0,-6 1 1,-7 5 0,-12 8 2,-8 14 0,-13 13 3,-14 27 4,0 0 1,0 0 1,-16 38-1,9 5 2,1 4-4,10 11 0,9 6-9,10-3-11,15 1-19,2-21-34,22-6-51,3-24-4,9-17 0,-3-28-2</inkml:trace>
          <inkml:trace contextRef="#ctx0" brushRef="#br0" timeOffset="1641.0301">4151 23 224,'0'0'125,"-2"-20"-4,24 9-2,18 6-94,10-4-10,14-4-9,12 6-16,2-13-17,16 16-55,-9-12-37,0 12-5,-9-1-1</inkml:trace>
          <inkml:trace contextRef="#ctx0" brushRef="#br0" timeOffset="1437.8259">4531-127 170,'-18'29'112,"2"20"-2,1 5 2,6 18-83,-2-1-1,15 18-15,3 3-6,11 2-2,6-5-12,7-17-10,14-5-19,-7-31-37,9-12-41,-7-28-2,-4-19 0,-11-19 10</inkml:trace>
          <inkml:trace contextRef="#ctx0" brushRef="#br0" timeOffset="1999.1916">4978 691 126,'0'0'121,"33"9"-3,1-27 0,1-22-56,12-5-40,-4-17-4,4-5-13,-3-5-6,-6-2-5,-6 5 1,-14 7-3,-7 8 2,-14 7-2,-8 16 3,-16 8 2,-10 12 6,-8 16 2,-11 8 4,0 18 2,-2 12 1,11 17 2,7 7-2,22 14 1,16 1-5,24 3 0,21-4-9,12-17-8,26-3-31,-3-30-80,16-15-5,-3-32-1,3-13-4</inkml:trace>
          <inkml:trace contextRef="#ctx0" brushRef="#br0" timeOffset="-2477.7021">-150 836 92,'-20'0'108,"20"0"1,-29 5 4,9-8-62,20 3-5,0 0-9,-2 21-9,2-21-6,29 13-5,2-11-4,14 5-4,9-5-4,13 3-5,11 1-7,2-3-10,14 10-26,-11-9-78,4 5-2,-11-4-5,-5-1 2</inkml:trace>
          <inkml:trace contextRef="#ctx0" brushRef="#br0" timeOffset="-2776.9757">0 7 21,'0'0'87,"0"0"7,9-20 4,-9 20-46,0 0-8,0 0-3,0 0-9,11 20-3,0 5-6,-6 2-5,8 17-6,-4 14-4,7 10-5,-1 14-8,1 8-6,2 6-13,-5-9-11,10 4-31,-8-17-44,1-14-1,-3-13 0,-4-18 23</inkml:trace>
          <inkml:trace contextRef="#ctx0" brushRef="#br0" timeOffset="-2033.1575">-406 32 128,'0'0'111,"-23"-7"0,23 7 3,0 0-77,2-20 0,23 20-9,4-7-9,22 5-6,12 0-5,13-3-10,11 5-17,0-13-31,11 9-67,-6-12-1,0 5-4,-10-7-3</inkml:trace>
          <inkml:trace contextRef="#ctx0" brushRef="#br0" timeOffset="-1181.806">1432 275 52,'0'0'92,"5"-24"1,-5 24 2,4-27-60,-6 2 0,2 25-8,-2-42-4,2 42-5,-18-40-2,18 40-3,-43-27-3,8 23-1,-12 4-3,-7 11 0,-6 2 0,-3 12 2,-4 4 0,7 6-2,4 1 1,14 4-1,10-2 0,17-2-1,15-2-3,13-5 1,18-9-3,12-2-1,17-9-2,9-3-1,9-1-1,1-1-1,1 3 1,-6 2-1,-9 7 1,-12-1 2,-19 8 2,-14 3 2,-18 3 0,-13-2 2,-14 2-2,-8-2 2,-10-7 0,-8 0-1,-5-9-4,-2-8-5,0-1-14,-9-16-20,16 3-65,-3-9-4,12 0-1,6-4-4</inkml:trace>
          <inkml:trace contextRef="#ctx0" brushRef="#br0" timeOffset="-796.5338">2031 662 94,'38'-13'93,"-11"-17"1,-5-7-5,-6-4-73,-12-10 3,-2 6-6,-15-4 0,-5 13-2,-13 1 4,-5 14-1,-15 10 2,-7 14 0,-12 8 0,6 16 0,-3 2-1,8 13 0,10 3-6,16 8 2,15-1-4,22-1-2,23-6-4,18-14-8,17-2-18,5-31-32,18-5-57,0-22-5,5-9 0,-8-11-4</inkml:trace>
        </inkml:traceGroup>
        <inkml:traceGroup>
          <inkml:annotationXML>
            <emma:emma xmlns:emma="http://www.w3.org/2003/04/emma" version="1.0">
              <emma:interpretation id="{395CB874-3458-472A-8982-601FB211BB1D}" emma:medium="tactile" emma:mode="ink">
                <msink:context xmlns:msink="http://schemas.microsoft.com/ink/2010/main" type="inkWord" rotatedBoundingBox="8408,685 12970,750 12953,1941 8391,1876"/>
              </emma:interpretation>
              <emma:one-of disjunction-type="recognition" id="oneOf1">
                <emma:interpretation id="interp5" emma:lang="en-US" emma:confidence="0">
                  <emma:literal>Rectos</emma:literal>
                </emma:interpretation>
                <emma:interpretation id="interp6" emma:lang="en-US" emma:confidence="0">
                  <emma:literal>sects</emma:literal>
                </emma:interpretation>
                <emma:interpretation id="interp7" emma:lang="en-US" emma:confidence="0">
                  <emma:literal>Reacts</emma:literal>
                </emma:interpretation>
                <emma:interpretation id="interp8" emma:lang="en-US" emma:confidence="0">
                  <emma:literal>seats</emma:literal>
                </emma:interpretation>
                <emma:interpretation id="interp9" emma:lang="en-US" emma:confidence="0">
                  <emma:literal>Rats</emma:literal>
                </emma:interpretation>
              </emma:one-of>
            </emma:emma>
          </inkml:annotationXML>
          <inkml:trace contextRef="#ctx0" brushRef="#br0" timeOffset="2948.8891">6897 378 20,'-25'-96'91,"7"-4"4,9 6-1,14 13-37,6-1-18,20 17-2,10 0-16,17 16 0,6 4-11,15 14 0,5 9-5,8 10-2,2 15-3,-5 10 0,-8 21-1,-14 10-3,-18 14 2,-20 9-9,-18 7 4,-22-2-8,-14 1 5,-13-8-4,-4-11 5,-7-12-1,4-8 2,0-12 7,10-11 4,8-4 6,7-7 4,20 0 5,0 0 3,0 0 1,31 25 3,5 4 0,0 4-3,17 21-1,1 4-5,11 9-6,4 0-11,5-9-13,6 2-30,-11-22-74,9-15-2,-8-23-3,-1-21-1</inkml:trace>
          <inkml:trace contextRef="#ctx0" brushRef="#br0" timeOffset="2573.6477">6997 1 104,'0'0'105,"0"0"-3,0 0 1,0 0-72,7 53-9,6 14-4,3 16-13,2 13-11,6 16-12,-3-10-10,10 6-17,-15-19-39,-5-20-17,-9-24 0,-2-45 3</inkml:trace>
          <inkml:trace contextRef="#ctx0" brushRef="#br0" timeOffset="3290.9965">8639 559 173,'23'7'113,"-23"-7"-1,24-27-3,-10 5-84,-10-18-4,7-1-11,-11-6-5,-2 0-2,-11 1 1,-10 1-1,-15 5 2,-11 11 1,-13 6 3,-5 19 0,-7 10 2,5 17-1,4 6-1,16 18-1,15 6-2,21 6-1,24 3-6,18-8-8,22-1-17,7-24-33,23-2-63,4-27-1,9-9-4,-5-13-1</inkml:trace>
          <inkml:trace contextRef="#ctx0" brushRef="#br0" timeOffset="3620.2712">9450 445 152,'5'-33'109,"-3"-5"1,-2-5-5,-11-8-77,4 6-2,-13-4-7,-7 11-4,-17 2 1,-6 18-2,-14 5 1,3 20 0,-6 8-3,9 19-1,7 13-2,22 11 0,15 7-5,23 2 1,20 0-8,18-11-9,23-1-29,-6-30-83,19-14-3,-3-22-2,3-11-3</inkml:trace>
          <inkml:trace contextRef="#ctx0" brushRef="#br0" timeOffset="4153.0405">9873-174 165,'0'0'121,"-21"18"-2,17 20-3,-14 5-74,16 24-9,-7 9-9,16 15-12,2 5-2,13 3-9,11-8-7,5-13-2,14-13-10,-3-31-7,11-14-18,-15-40-43,0-12-34,-16-23 2,-11-8 2</inkml:trace>
          <inkml:trace contextRef="#ctx0" brushRef="#br0" timeOffset="4334.119">9622-131 210,'0'0'126,"0"0"-6,0 0 2,47 20-90,14-4-7,8-7-12,16 2-8,2-5-7,4-8-16,8 7-26,-19-14-78,7 11 2,-11-9-7,-6 16 1</inkml:trace>
          <inkml:trace contextRef="#ctx0" brushRef="#br0" timeOffset="4842.8665">10657 588 181,'38'-22'117,"-16"-7"-1,7-9-3,-4-18-86,8-2-8,-4-11-9,0-1-7,-6-1-4,-8-3 0,-8 9-4,-9 10 5,-12 10-6,-4 11 8,-4 10-4,-2 8 7,-3 16 0,4 11 2,6 9 5,10 14-6,9 4 7,16 13-8,13 3 4,14 6-7,13 1 1,13-1-5,8-4-1,1-7 0,-4 0-1,-7-7 3,-13-1 0,-16-8 3,-17-4-1,-23-4 3,-20-3-3,-21-6-7,-10 2-22,-27-23-63,0 1-29,-12-14-5,3-4-1</inkml:trace>
        </inkml:traceGroup>
        <inkml:traceGroup>
          <inkml:annotationXML>
            <emma:emma xmlns:emma="http://www.w3.org/2003/04/emma" version="1.0">
              <emma:interpretation id="{6B5E715E-C9E0-43D7-A9AB-0A96DCAF4145}" emma:medium="tactile" emma:mode="ink">
                <msink:context xmlns:msink="http://schemas.microsoft.com/ink/2010/main" type="inkWord" rotatedBoundingBox="15115,337 16211,1459 15152,2494 14056,1372"/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at</emma:literal>
                </emma:interpretation>
                <emma:interpretation id="interp12" emma:lang="en-US" emma:confidence="0">
                  <emma:literal>af</emma:literal>
                </emma:interpretation>
                <emma:interpretation id="interp13" emma:lang="en-US" emma:confidence="0">
                  <emma:literal>off</emma:literal>
                </emma:interpretation>
                <emma:interpretation id="interp1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5957.4529">13143 280 60,'0'-22'81,"7"1"1,-11-12-2,-5-5-67,4 2 4,-4-6 2,-4 2-1,-16 6 2,-3 12 2,-14 4 2,-1 20 0,-14 7-2,3 18-4,-7 11-2,10 18-1,3 2-2,14 11-4,14-2-3,17-4-1,18-10-2,18-13-2,14-13-4,12-22-4,15-19-7,-1-21-8,5-12-3,-12-16-4,-1 0-1,-19-10 2,-8 15 3,-19-3 7,-17 21 6,-18 13 9,-14 18 9,-4 16 6,-11 13 7,2 20 3,0 5 4,14 18 0,6-7 0,23 11 0,17-12-5,23-1-2,13-20-6,20-14-2,14-25-5,11-19-5,4-23-1,2-20-1,-3-20-7,-13-12 5,-3-1-8,-16-3 5,-14 7-3,-17 6 5,-14 17-2,-16 8 5,-15 20 4,-14 18 0,-13 16 3,-6 20 4,-8 16 2,3 22 3,-2 20 1,13 24-5,4 17 2,21 23-6,11 15 3,20 12-8,15 5-2,14-4-7,11-16-4,5-20 0,1-11-8,-10-39-2,-3-24-15,-26-40-9,-5-15-5,-33-35 1,-7-3 8,-32-28 5,-4-1 14,-20-8 11,-4 3 24,6 13 15,-4 0 13,20 25 2,-2-5-1,31 32-1,8 0-7,21 13-10,38 6-7,12 5-9,21 10-18,7-19-51,16 11-51,4-13-5,1-6-3,-8-10-1</inkml:trace>
        </inkml:traceGroup>
        <inkml:traceGroup>
          <inkml:annotationXML>
            <emma:emma xmlns:emma="http://www.w3.org/2003/04/emma" version="1.0">
              <emma:interpretation id="{C6AE0686-7EAC-4CC6-AF19-EAD56BDB2F9F}" emma:medium="tactile" emma:mode="ink">
                <msink:context xmlns:msink="http://schemas.microsoft.com/ink/2010/main" type="inkWord" rotatedBoundingBox="16602,555 21024,131 21150,1450 16728,1874"/>
              </emma:interpretation>
              <emma:one-of disjunction-type="recognition" id="oneOf3">
                <emma:interpretation id="interp15" emma:lang="en-US" emma:confidence="0.5">
                  <emma:literal>anent.</emma:literal>
                </emma:interpretation>
                <emma:interpretation id="interp16" emma:lang="en-US" emma:confidence="0">
                  <emma:literal>anent</emma:literal>
                </emma:interpretation>
                <emma:interpretation id="interp17" emma:lang="en-US" emma:confidence="0">
                  <emma:literal>ane-mt.</emma:literal>
                </emma:interpretation>
                <emma:interpretation id="interp18" emma:lang="en-US" emma:confidence="0">
                  <emma:literal>am-mt.</emma:literal>
                </emma:interpretation>
                <emma:interpretation id="interp19" emma:lang="en-US" emma:confidence="0">
                  <emma:literal>ane-nt.</emma:literal>
                </emma:interpretation>
              </emma:one-of>
            </emma:emma>
          </inkml:annotationXML>
          <inkml:trace contextRef="#ctx0" brushRef="#br0" timeOffset="6856.6655">15683 139 82,'3'-22'86,"-3"22"3,-7-36-4,0 7-57,5 0-3,-7-9-11,2 2 0,-4 1-9,-7 1 4,-8 7-5,-3 7 6,-12 7-3,-6 15 6,-8 14 1,-1 13-6,-5 9 6,6 11-7,5 7 3,8 6-8,13 3 3,13 0-7,16-9 0,14-12 0,15-8-3,9-16 0,11-13-2,2-18-1,10-12 0,-3-12 2,-3-3 0,-8-5 1,-9-2 2,-9 7 5,-11 5 4,-9 13 4,-9 20 3,0 0 3,-31-9 1,20 29 2,0 5-1,13 15-1,2 2-5,21 10-1,4-3-7,16-5-5,10-3-14,6-17-20,15-1-77,-9-17-3,0-6-1,-9-15-2</inkml:trace>
          <inkml:trace contextRef="#ctx0" brushRef="#br0" timeOffset="7316.7916">16108 526 148,'0'0'111,"0"0"0,11-29-1,-2-12-67,7 6-20,-3-14-2,7 6-12,3-2-1,1 5-4,-2 9 1,1 9 1,-23 22-1,36-7-2,-36 7 1,24 42-1,-17-2 0,2 5-1,-5 7 0,1-6-2,1-3-1,3-12 1,-9-31 0,23 20 1,-23-20 0,31-49 0,-13 7 1,2-7 0,-2-5 0,2 3 0,-2-1 2,2 14 1,-7 9 1,-13 29 1,25-20-1,-25 20 0,20 31 0,-11 5-1,2 7-4,2 3-9,12 10-17,-9-15-28,17 5-68,1-14-1,4-8-2,-3-24-1</inkml:trace>
          <inkml:trace contextRef="#ctx0" brushRef="#br0" timeOffset="7551.1882">16930-216 231,'-11'-29'123,"11"29"4,0 0-6,27 38-77,-9-11-12,20 20-13,4 2-7,9 9-9,10 7-4,1-5-13,14 9-15,-15-22-33,10 2-65,-15-15 0,-5-5-2,-13-16 1</inkml:trace>
          <inkml:trace contextRef="#ctx0" brushRef="#br0" timeOffset="7754.3229">17116 434 238,'0'0'124,"-23"-45"-1,32 7-3,2-20-88,23 2-11,-1-11-14,10-6-11,6 6-19,-7-16-28,12 18-67,-9 0 0,-3 12-6,-8 4 2</inkml:trace>
          <inkml:trace contextRef="#ctx0" brushRef="#br0" timeOffset="8262.7376">17632-576 231,'0'0'118,"0"0"0,0 0-2,15-29-80,-15 29-8,34-40-13,-12 18-6,-2-5-3,5 4-3,-3 1 0,3 7-1,-5 3 0,-20 12 0,31 9 0,-31-9-1,18 49 1,-14-11-1,-4 9 0,0 2 0,0 3 0,0-7-1,3-10 0,1-8 1,-4-27 1,0 0 0,27-2 0,-11-23 1,-3-10 0,5-3-1,2-5 1,2 1-2,-2 8 0,0 12-1,1 13-1,-21 9-1,33 31-5,-22 5-14,7 26-45,-11-6-59,6 9 0,-4-14-4,7-1 0</inkml:trace>
          <inkml:trace contextRef="#ctx0" brushRef="#br0" timeOffset="8747.1387">18364 302 180,'0'0'121,"-15"-20"0,15 20 1,0 0-72,22-31-13,9 26-13,3-1-12,13 3-12,11 6-13,2-10-23,16 14-53,-7-12-31,-2 3-4,-8-7 1</inkml:trace>
          <inkml:trace contextRef="#ctx0" brushRef="#br0" timeOffset="9006.3625">18581-158 159,'0'34'120,"2"-8"-1,5 17-1,0-1-58,13 21-27,-2-5-5,6 11-23,12 3-24,-7-14-33,14 0-67,-6-14-2,4-8-2,-8-18 0</inkml:trace>
          <inkml:trace contextRef="#ctx0" brushRef="#br0" timeOffset="9306.4408">19481 271 259,'0'0'131,"0"0"-1,0 0-2,-2-27-95,2 27-14,0 0-15,0 0-20,31 0-38,-31 0-72,30 5-2,-30-5-3,40 6-1</inkml:trace>
        </inkml:traceGroup>
        <inkml:traceGroup>
          <inkml:annotationXML>
            <emma:emma xmlns:emma="http://www.w3.org/2003/04/emma" version="1.0">
              <emma:interpretation id="{AA453168-DD20-4A01-B1C6-A5A84020830D}" emma:medium="tactile" emma:mode="ink">
                <msink:context xmlns:msink="http://schemas.microsoft.com/ink/2010/main" type="inkWord" rotatedBoundingBox="21555,617 26474,690 26458,1732 21540,1658"/>
              </emma:interpretation>
              <emma:one-of disjunction-type="recognition" id="oneOf4">
                <emma:interpretation id="interp20" emma:lang="en-US" emma:confidence="0">
                  <emma:literal>...tasks</emma:literal>
                </emma:interpretation>
                <emma:interpretation id="interp21" emma:lang="en-US" emma:confidence="0">
                  <emma:literal>"-tasks</emma:literal>
                </emma:interpretation>
                <emma:interpretation id="interp22" emma:lang="en-US" emma:confidence="0">
                  <emma:literal>"...asks</emma:literal>
                </emma:interpretation>
                <emma:interpretation id="interp23" emma:lang="en-US" emma:confidence="0">
                  <emma:literal>...Tasks</emma:literal>
                </emma:interpretation>
                <emma:interpretation id="interp24" emma:lang="en-US" emma:confidence="0">
                  <emma:literal>I-tasks</emma:literal>
                </emma:interpretation>
              </emma:one-of>
            </emma:emma>
          </inkml:annotationXML>
          <inkml:trace contextRef="#ctx0" brushRef="#br0" timeOffset="9493.9435">19989 226 270,'0'0'124,"0"0"-8,29-20-12,-29 20-111,38 5-38,-18-5-69,4 2-7,-1-4 0,3 4-4</inkml:trace>
          <inkml:trace contextRef="#ctx0" brushRef="#br0" timeOffset="9650.2012">20395 231 240,'0'0'116,"0"0"-5,20-7-25,-20 7-150,29 9-41,-29-9-12,36 11-1</inkml:trace>
          <inkml:trace contextRef="#ctx0" brushRef="#br0" timeOffset="9806.4667">20679 224 235,'0'0'127,"22"0"-1,-22 0-9,23 7-99,-23-7-105,24 13-31,-24-13-7,36 14-5</inkml:trace>
          <inkml:trace contextRef="#ctx0" brushRef="#br0" timeOffset="10543.155">21226 349 175,'0'0'113,"9"-20"3,-9 20-4,0 0-77,40 5-6,-15-5-10,15 2-10,5 0-7,4-4-11,14 4-17,-10-13-26,8 9-61,-6-5 0,-8 2-3,-6 1 0</inkml:trace>
          <inkml:trace contextRef="#ctx0" brushRef="#br0" timeOffset="10840.0384">21485 115 184,'3'31'109,"-1"9"0,0 5-9,0 8-103,7 3-58,7 5-38,13-1-9,4-9-2</inkml:trace>
          <inkml:trace contextRef="#ctx0" brushRef="#br0" timeOffset="11534.3992">22714 103 136,'0'0'102,"18"-29"-3,-13 7 0,1-7-71,-8-9-8,0 2-6,-7-4-13,-2 2 4,-7 2-6,-9 5 4,-7 4-2,-6 12 4,-7 1 1,-2 14 2,-7 11-1,0 18-2,1 7 6,5 16-6,6 6 4,17 9-6,14-3 3,17 1-6,16-13 3,18-12-2,11-13-3,12-16-2,3-11 0,-1-16 0,-5-6 1,-7-7-1,-13 0 2,-11-3 1,-11 6 4,-9 6 2,-7 20 3,0 0 2,0 0 0,-25 6 0,23 14 1,8 9-2,10 3-3,13-1-3,7 2-13,4-10-23,20 4-80,-4-14-2,0-2-5,-5-9 1</inkml:trace>
          <inkml:trace contextRef="#ctx0" brushRef="#br0" timeOffset="12363.4235">23232 450 85,'21'-20'98,"-21"20"1,15-38-2,-6 4-51,2 7-20,-8-6-5,3 1-10,-4 1-3,1 7-1,-6 1 4,3 23 1,-8-27 3,8 27 1,0 0 0,0 0 0,-25 18-1,25 5-2,-2 1-4,6 10-2,3 2-4,6 6 0,5 0-4,5-1-1,3 3-2,-1-8 1,2 2-3,-9-9 1,-3 0-1,-15-9 1,0-20 1,-27 29 1,1-24 3,-8-3 3,-4-6 3,2-3 1,1-7 1,8 1 0,4-3 0,23 16-1,-13-26-2,13 26-5,25-14-14,-5 3-24,20 11-80,-2-4-2,11-3-2,5-7-3</inkml:trace>
          <inkml:trace contextRef="#ctx0" brushRef="#br0" timeOffset="12660.3141">23682-384 171,'13'25'121,"7"2"-1,14 11 1,-1 0-53,18 15-44,-4-4-2,16 10-18,2-4-3,4 1-11,0 2-4,-8-11-17,3 2-10,-17-15-13,7 6-45,-18-11-18,-12-2-1,-13-5 6</inkml:trace>
          <inkml:trace contextRef="#ctx0" brushRef="#br0" timeOffset="12832.1973">23983 387 206,'0'-29'117,"11"-16"2,12 3-21,-3-23-60,18 0-11,2-4-25,-2-7-33,7 11-80,-5 1-3,-7 8-6,-6 4-1</inkml:trace>
          <inkml:trace contextRef="#ctx0" brushRef="#br0" timeOffset="13603.4377">24633 284 162,'0'0'107,"11"-38"-1,-2 14-1,-2 4-82,-2-9-8,1 4-4,-1-4-3,-3 9 0,-2 0 2,0 20-1,0 0 2,0 0 1,0 0 0,0 0-3,-16 36-3,21-5-1,4 5-2,6 4 0,3 0-2,2-4-1,9 0-1,0-7 1,0-3-1,-4-6 0,-25-20 0,27 32 1,-27-32-1,-9 20 1,-13-11 1,-10 0-1,-6-7 3,-2 5 2,-2-7 1,8 2 1,5-2 0,9-5 0,20 5-2,0 0 1,0 0-3,31-20-7,5 20-14,0-15-38,11 8-67,2-4-2,7-3-2,-7-3-2</inkml:trace>
        </inkml:traceGroup>
        <inkml:traceGroup>
          <inkml:annotationXML>
            <emma:emma xmlns:emma="http://www.w3.org/2003/04/emma" version="1.0">
              <emma:interpretation id="{CA4F2AAB-FD9B-4477-A6C0-7B9FC016CDC2}" emma:medium="tactile" emma:mode="ink">
                <msink:context xmlns:msink="http://schemas.microsoft.com/ink/2010/main" type="inkWord" rotatedBoundingBox="27068,631 29357,603 29367,1391 27078,1418"/>
              </emma:interpretation>
              <emma:one-of disjunction-type="recognition" id="oneOf5">
                <emma:interpretation id="interp25" emma:lang="en-US" emma:confidence="0">
                  <emma:literal>tad</emma:literal>
                </emma:interpretation>
                <emma:interpretation id="interp26" emma:lang="en-US" emma:confidence="0">
                  <emma:literal>tae</emma:literal>
                </emma:interpretation>
                <emma:interpretation id="interp27" emma:lang="en-US" emma:confidence="0">
                  <emma:literal>+ao</emma:literal>
                </emma:interpretation>
                <emma:interpretation id="interp28" emma:lang="en-US" emma:confidence="0">
                  <emma:literal>tag</emma:literal>
                </emma:interpretation>
                <emma:interpretation id="interp29" emma:lang="en-US" emma:confidence="0">
                  <emma:literal>+aa</emma:literal>
                </emma:interpretation>
              </emma:one-of>
            </emma:emma>
          </inkml:annotationXML>
          <inkml:trace contextRef="#ctx0" brushRef="#br0" timeOffset="14103.4672">25540 99 168,'0'0'118,"-22"-18"3,22 18-3,0 0-79,31-13-3,-8 8-11,19 5-13,5 2-15,9-4-13,13 7-20,-6-14-27,8 2-56,-4-4 0,-7-3-2,-15-3 1</inkml:trace>
          <inkml:trace contextRef="#ctx0" brushRef="#br0" timeOffset="14353.4803">25775-209 215,'-9'29'122,"4"13"-4,-1 3 1,10 15-85,-10-4-6,8 9-21,2-5-14,3-9-24,15 12-32,-2-23-55,12-6-4,3-16-1,10-14-1</inkml:trace>
          <inkml:trace contextRef="#ctx0" brushRef="#br0" timeOffset="14884.7572">27100-299 1,'-16'-33'65,"3"8"14,-14-6 8,-11 2-42,7 15 7,-19 3-3,10 22-7,-20 5-3,11 24-2,-12 9-2,15 27-11,-4 0-2,15 14-13,8-8 1,18-3-7,11-12 5,14-14-9,13-24 5,13-18-3,5-19 1,5-22-3,-1-14-1,-4-17 1,0-6-5,-9-2 7,-7 7-7,-11 4 9,-9 13-3,-6 16 10,-5 29-4,0 0 6,0 0 1,-27 58-6,16-11 3,9 13-6,4 5 2,13 0-9,10 0 0,6-12-15,21-4-17,-3-24-41,16-5-48,2-18 0,2-11-3,-4-11 2</inkml:trace>
          <inkml:trace contextRef="#ctx0" brushRef="#br0" timeOffset="15228.523">27786 164 163,'0'0'120,"20"-11"-3,-18-10-1,-2 21-70,-5-46-25,5 14-8,-8 1-12,-4-3 4,-6 3-1,-2 4 8,-13 5-4,-5 9 9,-11 10-3,-5 12 0,-13 5 5,11 19-6,-6 5 3,15 9-9,11 5 5,20 1-8,16-6 1,27-7 0,16-6-4,12-14-2,12-9-8,-2-15-10,11-3-32,-22-18-82,2-1-5,-16-15 2,-9 1-4</inkml:trace>
        </inkml:traceGroup>
      </inkml:traceGroup>
    </inkml:traceGroup>
    <inkml:traceGroup>
      <inkml:annotationXML>
        <emma:emma xmlns:emma="http://www.w3.org/2003/04/emma" version="1.0">
          <emma:interpretation id="{8F21E50F-0F18-4249-B69F-ED397C15B46C}" emma:medium="tactile" emma:mode="ink">
            <msink:context xmlns:msink="http://schemas.microsoft.com/ink/2010/main" type="paragraph" rotatedBoundingBox="1587,3335 27958,3061 27979,5046 1608,5320" alignmentLevel="1"/>
          </emma:interpretation>
        </emma:emma>
      </inkml:annotationXML>
      <inkml:traceGroup>
        <inkml:annotationXML>
          <emma:emma xmlns:emma="http://www.w3.org/2003/04/emma" version="1.0">
            <emma:interpretation id="{4086DE35-4603-4890-AAD3-363F21FDA9D4}" emma:medium="tactile" emma:mode="ink">
              <msink:context xmlns:msink="http://schemas.microsoft.com/ink/2010/main" type="inkBullet" rotatedBoundingBox="1588,3396 3012,3381 3030,5057 1605,5072"/>
            </emma:interpretation>
            <emma:one-of disjunction-type="recognition" id="oneOf6">
              <emma:interpretation id="interp30" emma:lang="en-US" emma:confidence="1">
                <emma:literal>4)</emma:literal>
              </emma:interpretation>
              <emma:interpretation id="interp31" emma:lang="en-US" emma:confidence="0">
                <emma:literal>4</emma:literal>
              </emma:interpretation>
              <emma:interpretation id="interp32" emma:lang="en-US" emma:confidence="0">
                <emma:literal>4))</emma:literal>
              </emma:interpretation>
              <emma:interpretation id="interp33" emma:lang="en-US" emma:confidence="0">
                <emma:literal>•A)</emma:literal>
              </emma:interpretation>
              <emma:interpretation id="interp34" emma:lang="en-US" emma:confidence="0">
                <emma:literal>•I)</emma:literal>
              </emma:interpretation>
            </emma:one-of>
          </emma:emma>
        </inkml:annotationXML>
        <inkml:trace contextRef="#ctx0" brushRef="#br0" timeOffset="302944.2447">208 2543 78,'0'0'95,"0"0"6,0 0-2,0 0-59,0 0-6,-7 51-9,0 1-8,-8 4-3,-1 13-3,-4 5-7,0 2 0,0-7-4,0-4 0,4-12-1,5-8 1,2-18 0,9-27-1,-7 20 1,7-20 0,0 0 0,25-31 0,-3 15 1,5-2-1,7 7-3,1 0-6,10 11-15,-7-2-26,2 4-55,-2 9-2,-7-9-2,-6 0 0</inkml:trace>
        <inkml:trace contextRef="#ctx0" brushRef="#br0" timeOffset="303205.7452">556 2577 113,'0'0'106,"0"0"0,12 26-9,-12 24-59,-9 12-4,4 34-9,-6 16-8,4 20-3,-2 11-4,7 4-11,4 1-17,-2-21-27,12-15-64,3-25-4,-1-29 0,1-22-3</inkml:trace>
        <inkml:trace contextRef="#ctx0" brushRef="#br0" timeOffset="303737.0215">896 2353 1,'13'-20'84,"-13"20"6,25-2 7,-25 2-48,40 27-3,-6-1-11,15 24-6,2 10-6,12 25-7,-3 15-5,3 21-2,-7 13-8,-5 7 2,-15 6 6,-12 3-4,-17-12-1,-14-10-12,-8-12-26,-19-20-70,-11-25-2,-8-15-6,-12-29-5</inkml:trace>
      </inkml:traceGroup>
      <inkml:traceGroup>
        <inkml:annotationXML>
          <emma:emma xmlns:emma="http://www.w3.org/2003/04/emma" version="1.0">
            <emma:interpretation id="{0AC611DF-CF59-4676-B13C-8D52BC260E59}" emma:medium="tactile" emma:mode="ink">
              <msink:context xmlns:msink="http://schemas.microsoft.com/ink/2010/main" type="line" rotatedBoundingBox="4178,3308 27958,3061 27979,5046 4199,5293"/>
            </emma:interpretation>
          </emma:emma>
        </inkml:annotationXML>
        <inkml:traceGroup>
          <inkml:annotationXML>
            <emma:emma xmlns:emma="http://www.w3.org/2003/04/emma" version="1.0">
              <emma:interpretation id="{98299D5C-D73C-4537-8771-46FF4349F485}" emma:medium="tactile" emma:mode="ink">
                <msink:context xmlns:msink="http://schemas.microsoft.com/ink/2010/main" type="inkWord" rotatedBoundingBox="4178,3308 8229,3266 8245,4772 4194,4815"/>
              </emma:interpretation>
              <emma:one-of disjunction-type="recognition" id="oneOf7">
                <emma:interpretation id="interp35" emma:lang="en-US" emma:confidence="1">
                  <emma:literal>Handle</emma:literal>
                </emma:interpretation>
                <emma:interpretation id="interp36" emma:lang="en-US" emma:confidence="0">
                  <emma:literal>I-handle</emma:literal>
                </emma:interpretation>
                <emma:interpretation id="interp37" emma:lang="en-US" emma:confidence="0">
                  <emma:literal>handle</emma:literal>
                </emma:interpretation>
                <emma:interpretation id="interp38" emma:lang="en-US" emma:confidence="0">
                  <emma:literal>I-landle</emma:literal>
                </emma:interpretation>
                <emma:interpretation id="interp39" emma:lang="en-US" emma:confidence="0">
                  <emma:literal>I-kindle</emma:literal>
                </emma:interpretation>
              </emma:one-of>
            </emma:emma>
          </inkml:annotationXML>
          <inkml:trace contextRef="#ctx0" brushRef="#br0" timeOffset="305252.3379">2634 2530 65,'0'0'34,"0"0"6,2-23 2,-2 23-1,0 0-3,0 0 0,0 0-2,0 0-7,0 0 0,-6 20-6,1 1-2,7 14-4,-2 10-1,7 17-8,0 21-2,4 15 1,2 12-5,3 11 0,2 1-2,0-3 6,0-16-3,-3-16 3,-1-27-8,-5-26 4,-9-34-7,0 0-2,0-29-2,-12-12-8,4 1-6,-6-9-10,7 11-11,-6 7-61,2 6 5,11 25 1,-9-31 33</inkml:trace>
          <inkml:trace contextRef="#ctx0" brushRef="#br0" timeOffset="305501.8877">2701 2976 61,'0'0'101,"0"0"2,0 0-3,34 27-62,-12-18-7,11 2-16,10 3-19,4-10-27,6 1-66,3-8-6,-2-8-1,0 0-2</inkml:trace>
          <inkml:trace contextRef="#ctx0" brushRef="#br0" timeOffset="305751.9068">3286 2456 77,'0'0'106,"-8"33"4,3 5-1,-2 12-66,5 28-7,-11 9-8,8 25-9,1 6-8,4 5-4,9 4-19,0-20-20,17-8-79,4-23-1,5-32-4,3-17-2</inkml:trace>
          <inkml:trace contextRef="#ctx0" brushRef="#br0" timeOffset="306455.0669">3937 3202 13,'-7'-29'79,"5"4"0,-12-12-2,-1-1-73,-3 0 0,-5 4 1,-3 14 5,-8 4 4,-4 21 8,-7 6 2,3 22 4,-5 8 2,9 19 3,0-2-3,14 11-4,1-6-6,21 2-6,9-16-4,13-9-2,11-15-2,11-16-3,8-16-1,1-13-2,5-14-4,-7-10-3,-4-6 0,-7-5-4,-7 1 2,-9 0 0,-6 12 1,-9 2 4,-5 13 4,-2 27 4,0 0 5,0 0 1,-20 27-2,13 17 1,0 5-2,7 12-1,3-1-2,3-2-1,8-6-3,4-14 1,2-16 0,6-18 1,4-22 0,1-15 0,5-21 2,-1-8-2,-1-12 1,-1 3-1,-4 1 1,-2 10-3,-2 13 2,-5 18-2,-20 29 1,22-4 1,-15 33 1,-3 13 0,1 14 0,-1 9 1,5 4-3,0 0 1,7 0-3,-1-10-5,10-10-6,-3-16-3,7-6-11,-8-20-15,10-3-45,-31-4-32,33-29 4,-24 7-1</inkml:trace>
          <inkml:trace contextRef="#ctx0" brushRef="#br0" timeOffset="306986.3419">4533 3531 59,'-24'22'93,"24"-22"4,-23-5-11,23 5-57,-15-20 0,15 20-9,-5-51 1,12 13-2,-5-11-3,7-3-4,-5-8-1,8 2-4,-6-5-1,8 5-2,-3 9-1,4 13 0,1 7 3,4 18 1,0 16 1,3 24 2,-1 18-2,3 15 0,-3 14-1,3 9-1,-1 13-12,-6-6-14,13 6-43,-4-22-54,-7-20-4,3-18 3,-23-38-3</inkml:trace>
          <inkml:trace contextRef="#ctx0" brushRef="#br0" timeOffset="308139.857">5391 2224 107,'-2'38'106,"-7"8"-1,-2 17-25,4 26-43,-11 10-5,9 19-9,-2 5-6,6 4-6,3-6-8,7-9-1,4-14-7,4-22 0,5-22-4,-2-30-2,6-15-4,-11-29-4,-2-9 1,-13-16-2,-3-2 4,-11-4 0,-4 8 1,-10 3 4,-8 11 7,-2 14 7,-3 10 8,0 19 6,-2 8 4,9 16 4,-2 2 0,13 16 2,7-5-4,18 12 0,9-3-8,22-4 3,11-9-9,20-14 2,12-19-6,13-14-5,6-20-3,3-20-8,4-23-3,-8-20-10,-1-11 3,-13-19-10,-2 3 3,-20-11-2,-1 7 5,-22 1 3,1 10-2,-17 9 5,-1 16 3,-10 11 6,-8 20 4,-5 9 9,-9 13 3,18 25 5,-49-6 12,20 23 2,-16 12 6,3 23 0,-12 6 1,9 29-4,-6 9-2,13 27-4,2 7-4,18 8-4,12-4-7,21-7 0,17-13-6,17-22 5,22-32-8,12-31 0,15-29-4,3-26-4,6-24-5,-9-23-12,5-5-6,-25-16-17,0 15 5,-33-8-1,-7 20 10,-25 5 10,-13 17 12,-20 16 17,-20 13 14,-5 23 17,-22 7 7,12 28 3,-10 7-4,18 25-4,4 0-8,26 15-4,17-2-10,26-2-12,26 0-24,8-23-65,27-17-30,9-16-6,5-29 1</inkml:trace>
        </inkml:traceGroup>
        <inkml:traceGroup>
          <inkml:annotationXML>
            <emma:emma xmlns:emma="http://www.w3.org/2003/04/emma" version="1.0">
              <emma:interpretation id="{B21FFD22-E387-4BA3-8127-5045F22E2C6A}" emma:medium="tactile" emma:mode="ink">
                <msink:context xmlns:msink="http://schemas.microsoft.com/ink/2010/main" type="inkWord" rotatedBoundingBox="9492,3799 14109,3750 14119,4749 9503,4798"/>
              </emma:interpretation>
              <emma:one-of disjunction-type="recognition" id="oneOf8">
                <emma:interpretation id="interp40" emma:lang="en-US" emma:confidence="0.5">
                  <emma:literal>positive</emma:literal>
                </emma:interpretation>
                <emma:interpretation id="interp41" emma:lang="en-US" emma:confidence="0">
                  <emma:literal>Positive</emma:literal>
                </emma:interpretation>
                <emma:interpretation id="interp42" emma:lang="en-US" emma:confidence="0">
                  <emma:literal>passive</emma:literal>
                </emma:interpretation>
                <emma:interpretation id="interp43" emma:lang="en-US" emma:confidence="0">
                  <emma:literal>Passive</emma:literal>
                </emma:interpretation>
                <emma:interpretation id="interp44" emma:lang="en-US" emma:confidence="0">
                  <emma:literal>positives</emma:literal>
                </emma:interpretation>
              </emma:one-of>
            </emma:emma>
          </inkml:annotationXML>
          <inkml:trace contextRef="#ctx0" brushRef="#br0" timeOffset="308889.893">7947 3066 53,'9'65'91,"-7"6"-1,11 21-3,-1 4-62,-1-2-6,7-5-2,-5-15-5,3-16 4,-10-22-9,-6-36 4,0 0-3,-6-52-4,-8-6 1,-4-13-5,-4-12 2,2-6-6,2-1 7,11 5-7,5 9 6,9 5-2,6 11 2,14 10-2,11 12 1,9 12 0,11 8-1,5 11 3,-1 9 0,5 14 3,-7 11 1,-8 11 3,-16 9 1,-14 13 1,-22 0 0,-13 7-1,-23-9-2,-7-4-1,-13-14-4,1-13-6,-3-9-14,-5-20-23,21-10-69,4-8-5,13-6 0,12-1-3</inkml:trace>
          <inkml:trace contextRef="#ctx0" brushRef="#br0" timeOffset="309218.0351">9079 3329 86,'25'0'102,"-25"0"6,18-35-3,-23 10-67,-8-15-9,-3 4-5,-13-4-6,-4 9-2,-14 4-2,-7 18-3,-10 9 0,-3 20-2,-1 9 0,4 14-1,8 8-2,13 7 0,17 2-3,23-4-2,26-11-9,15-16-12,26-2-30,6-25-69,12-18-1,6-15-2,3-14 1</inkml:trace>
          <inkml:trace contextRef="#ctx0" brushRef="#br0" timeOffset="309608.6786">9388 2854 113,'-34'6'114,"-4"10"2,-2 2 2,7 20-75,-5-5-7,15 16-11,1-6-7,17 6-3,10-11-5,17-4-3,12-8-3,13-10-2,9-7-1,6-2 0,12-3-4,0 3 0,-5 4-2,-4 5 2,-7 8-2,-14 3 3,-10 4 2,-16 1 1,-21 1 3,-12 1 1,-21-8-1,-9-3 1,-15-10-4,-9-8-5,0-5-8,-5-14-12,18 7-23,-2-13-74,24-2-1,12 0-3,18-3 4</inkml:trace>
          <inkml:trace contextRef="#ctx0" brushRef="#br0" timeOffset="309796.1873">10051 3061 179,'23'43'125,"-8"10"-2,-6 6-4,0 5-87,-4-6-36,-5-8-29,6-6-61,-8-17-26,2-27-1,0 0-2</inkml:trace>
          <inkml:trace contextRef="#ctx0" brushRef="#br0" timeOffset="309969.9434">9978 2934 176,'-16'-58'119,"5"11"0,2 13-2,11 14-85,-2 20-28,0 0-44,0 0-75,22 12-1,-10 8-6,-3 0 1</inkml:trace>
          <inkml:trace contextRef="#ctx0" brushRef="#br0" timeOffset="310609.6005">10255 3066 126,'-9'-45'115,"11"3"3,7 6-1,9-2-77,15 16-10,10 2-9,10 8-14,10 10-12,-3 0-22,14 18-45,-7-1-42,-5 5-4,-3 3-1,-13 1 1</inkml:trace>
          <inkml:trace contextRef="#ctx0" brushRef="#br0" timeOffset="310422.0912">10474 2883 106,'0'0'114,"0"0"0,11 38-1,-9 9-61,-4 8-26,6 15-15,3 6-24,-5-5-26,12-4-70,-6-7-5,-3-22-1,-5-13-1</inkml:trace>
          <inkml:trace contextRef="#ctx0" brushRef="#br0" timeOffset="310797.1091">10956 3017 162,'-7'35'121,"12"1"-1,4 9-2,9 13-85,-7 2-23,9 1-30,7 1-43,-5-8-54,0-21-3,-6-13-3,-16-20 3</inkml:trace>
          <inkml:trace contextRef="#ctx0" brushRef="#br0" timeOffset="310953.3675">11028 2764 127,'-7'-33'106,"0"13"-4,7 20-7,0 0-87,29 15-34,-9 10-69,0 4-8,7 7 1,-4-3-5</inkml:trace>
          <inkml:trace contextRef="#ctx0" brushRef="#br0" timeOffset="311187.7598">11334 2916 97,'0'0'114,"20"36"2,-7 2 1,3 2-70,8 25-11,-1-3-11,8 12-7,0-5-9,5-6 0,0-21-4,0-15-2,-3-22 1,-2-21-1,1-20 1,-6-17-7,-3-12-6,-14-11-20,9 9-36,-14-5-54,0 8 0,-8 10-3,-5 14-3</inkml:trace>
          <inkml:trace contextRef="#ctx0" brushRef="#br0" timeOffset="311594.0245">12044 3363 135,'25'-2'114,"6"-12"-3,-2-12 2,-2-17-80,9-4-9,-7-15-11,2-3-6,-7-4 0,-6-1-6,-2 3 2,-7 9-4,-9 11 1,-5 7-2,-6 13 3,-11 12 0,-5 10 3,-2 14 3,-7 13 1,1 19 4,1 6-2,7 22 3,7 7-5,13 9 2,19 2-7,17-5-4,20-3-14,9-26-29,25-4-79,1-24-5,6-18 1,-1-18-4</inkml:trace>
        </inkml:traceGroup>
        <inkml:traceGroup>
          <inkml:annotationXML>
            <emma:emma xmlns:emma="http://www.w3.org/2003/04/emma" version="1.0">
              <emma:interpretation id="{6BD44F18-5BB7-464E-8EDB-6474976EDB97}" emma:medium="tactile" emma:mode="ink">
                <msink:context xmlns:msink="http://schemas.microsoft.com/ink/2010/main" type="inkWord" rotatedBoundingBox="15157,3545 17463,3521 17473,4483 15167,4507"/>
              </emma:interpretation>
              <emma:one-of disjunction-type="recognition" id="oneOf9">
                <emma:interpretation id="interp45" emma:lang="en-US" emma:confidence="1">
                  <emma:literal>and</emma:literal>
                </emma:interpretation>
                <emma:interpretation id="interp46" emma:lang="en-US" emma:confidence="0">
                  <emma:literal>ands</emma:literal>
                </emma:interpretation>
                <emma:interpretation id="interp47" emma:lang="en-US" emma:confidence="0">
                  <emma:literal>arid</emma:literal>
                </emma:interpretation>
                <emma:interpretation id="interp48" emma:lang="en-US" emma:confidence="0">
                  <emma:literal>amid</emma:literal>
                </emma:interpretation>
                <emma:interpretation id="interp49" emma:lang="en-US" emma:confidence="0">
                  <emma:literal>afd</emma:literal>
                </emma:interpretation>
              </emma:one-of>
            </emma:emma>
          </inkml:annotationXML>
          <inkml:trace contextRef="#ctx0" brushRef="#br0" timeOffset="312830.5449">14046 2889 1,'0'0'0,"-7"-38"57,7 38 12,-24-29-37,-3 16 5,-2 13-2,-14 2 4,-1 18 0,-8 5-2,5 19-1,-4 8-9,11 17-4,2-2-7,13 11-4,14-8-7,15-6-3,17-12-2,8-16-1,15-21 0,8-19 0,8-21-3,3-20-3,-1-10-4,-8-12-2,-3 2 0,-13-7-1,-7 14 3,-11 2 0,-11 16 9,-6 18 6,-3 22 9,0 0 3,-34 15 2,23 21 3,-7 7-2,7 17 1,2 0-7,9 5-3,2-7-5,9-4 0,9-10-3,5-17 0,9-16-2,6-20 1,0-15 2,0-19-2,0-8 3,1-5-2,-3 0 1,-5 5-2,-6 9 1,-5 15-1,-2 18 1,-20 9 0,29 42-2,-17 5 1,-6 9-2,3 9 3,2 4-3,1-6 2,5-14-2,6-13 2,6-21 0,4-17 2,5-23 1,3-13 0,-1-17 3,2-6-3,-2-6 3,1 2-2,-6 7 1,-3 9-1,-3 16 1,-5 15-3,-4 22-1,-2 16 2,-2 18-4,2 14 0,0 10-13,-3-4-23,17 3-67,-3-10-17,6-17 1,6-23-3</inkml:trace>
          <inkml:trace contextRef="#ctx0" brushRef="#br0" timeOffset="313174.3108">15739 2467 181,'0'0'127,"0"0"-5,-20 34 4,14 19-82,-12 5-9,11 25-14,-4 6-10,6 7-3,3-2-8,4-4 2,5-14-5,4-16 1,3-22-3,-14-38-3,31 13-5,-27-37-7,3-5-2,-18-14-2,-5 7 3,-22-2-1,-6 14 5,-19 4 7,-8 11 11,-1 18 11,-2 6 6,14 17 3,4-1-1,29 14 1,18-3-1,32 12-3,24-12-8,24-2-4,16-6-16,7-23-30,16-2-81,-8-18-3,-6-11-2,-15-11-2</inkml:trace>
        </inkml:traceGroup>
        <inkml:traceGroup>
          <inkml:annotationXML>
            <emma:emma xmlns:emma="http://www.w3.org/2003/04/emma" version="1.0">
              <emma:interpretation id="{46E36A54-827D-4447-9BF3-07AB3B03AD9E}" emma:medium="tactile" emma:mode="ink">
                <msink:context xmlns:msink="http://schemas.microsoft.com/ink/2010/main" type="inkWord" rotatedBoundingBox="18621,3496 23515,3445 23532,5092 18638,5143"/>
              </emma:interpretation>
              <emma:one-of disjunction-type="recognition" id="oneOf10">
                <emma:interpretation id="interp50" emma:lang="en-US" emma:confidence="1">
                  <emma:literal>negative</emma:literal>
                </emma:interpretation>
                <emma:interpretation id="interp51" emma:lang="en-US" emma:confidence="0">
                  <emma:literal>rya-live</emma:literal>
                </emma:interpretation>
                <emma:interpretation id="interp52" emma:lang="en-US" emma:confidence="0">
                  <emma:literal>ngative</emma:literal>
                </emma:interpretation>
                <emma:interpretation id="interp53" emma:lang="en-US" emma:confidence="0">
                  <emma:literal>nejative</emma:literal>
                </emma:interpretation>
                <emma:interpretation id="interp54" emma:lang="en-US" emma:confidence="0">
                  <emma:literal>vgative</emma:literal>
                </emma:interpretation>
              </emma:one-of>
            </emma:emma>
          </inkml:annotationXML>
          <inkml:trace contextRef="#ctx0" brushRef="#br0" timeOffset="314111.8626">17082 3090 32,'-4'25'91,"4"-25"5,0 0 3,-7-40-39,7 0-22,13-1-3,-2-17-8,12 7-6,-3-7-4,9 9-7,-2 2-3,2 15-4,2 10 0,0 18-2,-2 17 0,-2 16 0,-4 16-2,-3 11 1,0 11-2,-5 0 2,1-3-2,0-8 0,-1-18 0,8-20 0,-1-27 2,5-15-1,-3-19 2,3-8-1,-5-10 1,3 1 0,-7 7 0,0 15 0,-5 17 1,-13 21 1,0 0 0,27 43 1,-18-1 2,7 7 1,6 3-1,7-1 2,13-15-1,10-9-1,8-23 0,5-15-3,4-16 1,-4-13-3,-5-14 1,-6-6-2,-14-2 0,-13 6 0,-11 4-1,-14 12 0,-11 9 2,-13 15-1,-10 14 2,-8 15 3,-7 14 1,0 18 1,3 6 0,6 16 1,8 9-2,19 5 0,14 4-9,17-9-13,22 2-26,3-20-56,15-9-23,7-18-3,5-20 2</inkml:trace>
          <inkml:trace contextRef="#ctx0" brushRef="#br0" timeOffset="314471.2509">18456 2981 125,'0'0'112,"-31"-2"3,31 2 1,-5 29-67,32 13-9,2 1-11,22 21-9,10 6-9,13 10-3,4 9-3,4 10-1,-3-3-3,-10 0 2,-11-2-1,-18-7 0,-18-11 1,-17-14-1,-23-21-1,-15-21-1,-17-25 2,-12-22-1,-12-24-4,-6-23 5,-1-13-4,8-4-1,10-1-4,12 0-8,24 19-19,7-3-34,20 22-48,22 12-8,14 13 6,8 4-3</inkml:trace>
          <inkml:trace contextRef="#ctx0" brushRef="#br0" timeOffset="314924.404">19296 3028 137,'0'0'99,"9"-31"4,-9 6-2,-7-4-72,5 4-11,-11-4-6,-1 7-2,-13 2 2,-2 11 1,-13 7 1,2 20 1,-12 6-1,8 19 0,-1 6-4,9 9 0,7 4-4,16-1-2,13-8-2,15-10 0,12-14-2,9-14 0,6-17 1,5-13-2,5-14 3,-3-9-2,-7-5 1,-4 3 0,-6 0 0,-8 11 0,-2 11 0,-22 18 0,32 4-2,-19 19-2,7 15-11,0-5-21,21 12-54,-3-12-31,6-8 0,5-14-2</inkml:trace>
          <inkml:trace contextRef="#ctx0" brushRef="#br0" timeOffset="315301.896">19656 2670 246,'-25'-42'129,"21"15"-1,10-4-15,26 24-68,3-2-13,26 11-16,6 5-12,9-2-14,9 12-26,-14-10-48,5 7-47,-11-8 1,-7 5-4,-18-4 4</inkml:trace>
          <inkml:trace contextRef="#ctx0" brushRef="#br0" timeOffset="315134.7472">19998 2574 204,'-16'20'120,"0"25"1,5 13-4,-2 16-86,13 13-15,0 5-15,6-12-12,10 1-20,-12-32-25,12-16-61,-16-33-1,0 0 1,-11-40 1</inkml:trace>
          <inkml:trace contextRef="#ctx0" brushRef="#br0" timeOffset="315498.1909">20413 2927 254,'13'54'125,"5"0"-2,5 1-5,-1-1-116,0-12-36,7 1-85,-6-16-3,-1-21-3,-22-6 0</inkml:trace>
          <inkml:trace contextRef="#ctx0" brushRef="#br0" timeOffset="315606.5787">20438 2425 235,'-9'-20'121,"9"20"-1,0 0-14,0 0-129,9 26-83,2-1-5,-2-1-5,-3-3 1</inkml:trace>
          <inkml:trace contextRef="#ctx0" brushRef="#br0" timeOffset="316140.2875">20869 2751 194,'0'29'115,"-2"11"-1,4 18-2,11 14-82,-8 1-10,10 10-9,3-11-8,7-12 2,-1-24-4,5-27-1,5-34 2,-1-26-3,3-23 3,0-16-4,-5-8 0,-2-2-9,2 13-5,-6-1-19,6 33-27,-11 8-49,-2 18-3,-18 29 2,20-12-2</inkml:trace>
          <inkml:trace contextRef="#ctx0" brushRef="#br0" timeOffset="316452.8042">21389 3131 99,'20'17'100,"9"-8"1,-2-22-3,2-18-61,9-7-7,-4-20-11,2-3-8,-7-8-6,-3 2-4,-5 0 1,-10 13 0,-11 10-1,-9 15 3,-14 11 3,-6 20 4,-15 11 3,1 23 3,-8 9 1,6 17 0,5 10-1,15 13 0,19-2-6,21-3-3,23-4-13,20-16-16,27-2-42,11-26-59,5-19-2,2-20 0,-5-13-3</inkml:trace>
        </inkml:traceGroup>
        <inkml:traceGroup>
          <inkml:annotationXML>
            <emma:emma xmlns:emma="http://www.w3.org/2003/04/emma" version="1.0">
              <emma:interpretation id="{0239744A-1B04-4826-AAFF-1C51922EA1F0}" emma:medium="tactile" emma:mode="ink">
                <msink:context xmlns:msink="http://schemas.microsoft.com/ink/2010/main" type="inkWord" rotatedBoundingBox="24451,3561 27963,3524 27971,4366 24459,4402"/>
              </emma:interpretation>
              <emma:one-of disjunction-type="recognition" id="oneOf11">
                <emma:interpretation id="interp55" emma:lang="en-US" emma:confidence="0">
                  <emma:literal>roots</emma:literal>
                </emma:interpretation>
                <emma:interpretation id="interp56" emma:lang="en-US" emma:confidence="0">
                  <emma:literal>reacts</emma:literal>
                </emma:interpretation>
                <emma:interpretation id="interp57" emma:lang="en-US" emma:confidence="0">
                  <emma:literal>rats</emma:literal>
                </emma:interpretation>
                <emma:interpretation id="interp58" emma:lang="en-US" emma:confidence="0">
                  <emma:literal>rots</emma:literal>
                </emma:interpretation>
                <emma:interpretation id="interp59" emma:lang="en-US" emma:confidence="0">
                  <emma:literal>roars</emma:literal>
                </emma:interpretation>
              </emma:one-of>
            </emma:emma>
          </inkml:annotationXML>
          <inkml:trace contextRef="#ctx0" brushRef="#br0" timeOffset="317421.5967">22900 3068 116,'0'0'103,"0"0"-2,0 0-1,0 0-74,6-22-4,10-10-9,4-3-7,7-14-4,0-5-2,2-6 0,-2-3-2,-3 5 2,1 4-1,-12 7 0,-2 9-1,-9 9 2,-2 29-1,-11-24-1,11 24 3,-24 13-2,24-13 3,-25 45 0,23-14 1,6 3-1,16 1 2,7-3-2,18-3 0,6-7 0,14-8-1,4-8-1,3-8 1,-1-7 1,-8-2 0,-7-7 4,-14 2 2,-19-2 4,-23 18 1,0 0 2,-27-8 3,-18 16-2,0 15 1,-13 6-3,7 11-1,2 0-5,15 7 0,10 2-7,21-2-5,24 5-14,12-17-20,34 8-35,5-19-50,10-1 1,5-12-4,3-4 4</inkml:trace>
          <inkml:trace contextRef="#ctx0" brushRef="#br0" timeOffset="317702.8601">24312 3093 107,'24'-18'105,"-24"18"1,11-27 1,-11 27-69,3-47-5,-10 27-6,-11-14-7,-2 10-4,-16-5 0,-9 6-1,-13 3 1,-4 16-3,-10 6-1,7 16-1,3 7-2,13 15 0,18 7-4,19 9 0,26-5-4,19-6-3,21-7-5,11-18-11,15-2-17,-6-32-31,4 1-57,-6-16-2,-8-3 0,-8-1 0</inkml:trace>
          <inkml:trace contextRef="#ctx0" brushRef="#br0" timeOffset="318031.0016">24872 3131 158,'0'0'111,"36"-9"-1,-36 9-2,13-43-86,-8 19-8,-14-8-4,-2 1-2,-12-5 1,-8 5 2,-18 2 1,-2 13 3,-12 7 1,3 14 0,-5 4-1,9 18-2,7 6-5,15 12 0,19 0-4,17 1-2,20-5-3,19-8-3,12 1-8,8-21-15,21 5-33,-6-25-65,5-8 1,-8-12-3,-1-9 0</inkml:trace>
          <inkml:trace contextRef="#ctx0" brushRef="#br0" timeOffset="318469.226">24828 2675 254,'15'-22'125,"28"6"-1,10-13-32,23 18-63,0-7-10,7 4-15,2 3-11,-7-4-19,0 10-34,-17-4-61,-8 2-4,-10 3 1,-8 6-1</inkml:trace>
          <inkml:trace contextRef="#ctx0" brushRef="#br0" timeOffset="318250.7618">25245 2590 126,'-20'-2'119,"11"22"-2,3 11 4,-1 18-64,-2 3-26,13 17-7,3 9-17,9 5-8,6 4-16,1-13-13,14 2-25,-7-18-56,3-23-6,-8-14-3,-25-21 2</inkml:trace>
          <inkml:trace contextRef="#ctx0" brushRef="#br0" timeOffset="318844.2494">25674 3144 151,'18'36'114,"7"-14"0,4-20-1,2-24-81,9-9-10,-6-21-7,-1-10-10,-1-10-4,-10-4-5,-4-4 3,-11 2-3,-5 8 4,-7 10 2,-6 9 4,0 17 3,-7 10 5,18 24 2,-33-3 1,26 28 1,-2 4-3,13 16-3,5 2-4,16 8-2,8 4-3,12-1-3,11 0-3,7-5 0,4 1-3,-3-5 1,-3 0-1,-12-6 1,-9-3 0,-18-4 4,-17-9 0,-14-5 2,-20-7-2,-16-8-8,-8 0-26,-21-14-84,2-2-3,-1-4-6,3-1 1</inkml:trace>
        </inkml:traceGroup>
      </inkml:traceGroup>
    </inkml:traceGroup>
    <inkml:traceGroup>
      <inkml:annotationXML>
        <emma:emma xmlns:emma="http://www.w3.org/2003/04/emma" version="1.0">
          <emma:interpretation id="{5EBF5CFE-1A52-4FB2-8C27-9CC9FC44B642}" emma:medium="tactile" emma:mode="ink">
            <msink:context xmlns:msink="http://schemas.microsoft.com/ink/2010/main" type="paragraph" rotatedBoundingBox="4192,4844 11823,5229 11715,7359 4085,6974" alignmentLevel="2"/>
          </emma:interpretation>
        </emma:emma>
      </inkml:annotationXML>
      <inkml:traceGroup>
        <inkml:annotationXML>
          <emma:emma xmlns:emma="http://www.w3.org/2003/04/emma" version="1.0">
            <emma:interpretation id="{84E98326-577E-4573-BC31-D07D5E5C965C}" emma:medium="tactile" emma:mode="ink">
              <msink:context xmlns:msink="http://schemas.microsoft.com/ink/2010/main" type="line" rotatedBoundingBox="4192,4844 11823,5229 11715,7359 4085,6974"/>
            </emma:interpretation>
          </emma:emma>
        </inkml:annotationXML>
        <inkml:traceGroup>
          <inkml:annotationXML>
            <emma:emma xmlns:emma="http://www.w3.org/2003/04/emma" version="1.0">
              <emma:interpretation id="{C3B30E02-C2A5-4AB0-B971-B1DAA82E4C9F}" emma:medium="tactile" emma:mode="ink">
                <msink:context xmlns:msink="http://schemas.microsoft.com/ink/2010/main" type="inkWord" rotatedBoundingBox="5833,4927 11823,5229 11715,7359 5726,7056"/>
              </emma:interpretation>
              <emma:one-of disjunction-type="recognition" id="oneOf12">
                <emma:interpretation id="interp60" emma:lang="en-US" emma:confidence="0.5">
                  <emma:literal>separately</emma:literal>
                </emma:interpretation>
                <emma:interpretation id="interp61" emma:lang="en-US" emma:confidence="0.5">
                  <emma:literal>separated y</emma:literal>
                </emma:interpretation>
                <emma:interpretation id="interp62" emma:lang="en-US" emma:confidence="0">
                  <emma:literal>Separated y</emma:literal>
                </emma:interpretation>
                <emma:interpretation id="interp63" emma:lang="en-US" emma:confidence="0">
                  <emma:literal>separate y</emma:literal>
                </emma:interpretation>
                <emma:interpretation id="interp64" emma:lang="en-US" emma:confidence="0">
                  <emma:literal>Separate y</emma:literal>
                </emma:interpretation>
              </emma:one-of>
            </emma:emma>
          </inkml:annotationXML>
          <inkml:trace contextRef="#ctx0" brushRef="#br0" timeOffset="324714.2806">4256 4820 58,'0'0'99,"-13"31"-2,-1 2 0,8 14-70,8 16-3,0 6-12,11 7-2,1-2-6,6-9-1,-2-14-4,4-18 3,-22-33-2,34 3 0,-28-35 0,-3-17 3,-10-16-1,-7-13 2,-1-9 1,-3 0-4,5-2 3,1 6-1,6 9 3,6 9-1,4 12 4,14 10-5,2 14 5,16 9-1,4 11 0,9 14-1,7 6-1,2 11-3,-2 12 0,-9 8 1,-9 5-2,-16 7 3,-17 4-2,-19-4 1,-17-8 0,-9-8 1,-7-11-8,-4-16-10,4-2-21,-3-22-33,13-9-44,12-5-4,7-2 1,16 4 23</inkml:trace>
          <inkml:trace contextRef="#ctx0" brushRef="#br0" timeOffset="325495.5747">5069 4972 68,'43'0'110,"-5"-3"-4,-18-19 0,-13-5-68,-3 0-13,-13-8-6,-4 1-12,-14 5-2,-4 7-3,-14 6 2,-2 14 1,-9 9 1,5 15 2,-3 11-3,7 14 3,5 2-2,13 7 0,13-4-2,14-1-2,17-11-3,10-11-3,15-18-1,9-13-2,7-13 1,-2-19 0,4-6-1,-7-9 0,-6-3 3,-9 1 2,-14 6 2,-8 7 5,-12 9 0,-2 29 1,0 0 1,-27-6 3,14 28-1,4 11-3,4 1 0,14 6-2,7-4-1,13-7-2,9-9 0,6-18-1,12-8-1,0-19 2,-2-11-4,-3-11-1,-6-6 0,-7-3 0,-11 2 1,-7 7-2,-14 3 2,-8 10 0,-5 10 2,7 24 2,-31-18 0,11 22 1,20-4 0,-27 36-1,23-12 1,10 3-1,8 2 1,13-2-2,6-2-3,10-7-2,8-9-3,0-7-2,3-4-1,-3-10-3,1-1-1,-10-9 2,-8 4 3,-10-2 4,-24 20 5,9-29 5,-9 29 6,-31-3 4,-5 12 4,1 18 3,-8 4-2,5 16 1,2 0-4,12 14-2,4-6-7,17 3-8,21 1-18,5-21-35,19-7-69,14-11 0,11-22-4,9-10 2</inkml:trace>
          <inkml:trace contextRef="#ctx0" brushRef="#br0" timeOffset="325870.5879">6725 4750 72,'-25'-6'114,"1"3"-3,-5-6 6,-7 1-77,-2 12-11,-16-4-7,1 18-4,-10 9-2,0 15-4,-4 5-1,9 13-2,9 1 0,18 1-1,15-6-2,25-11-3,16-21-2,19-17 0,15-16 0,5-18-1,3-11 1,-2-9 1,-9-6-2,-7 1 1,-13 3 0,-11 9 1,-10 11 1,-15 29 0,0 0 0,0 0-2,22 25-1,-10 13-10,14 13-28,1-2-85,16-4-4,8-5-1,5-18-2</inkml:trace>
          <inkml:trace contextRef="#ctx0" brushRef="#br0" timeOffset="326433.1163">6970 4625 144,'-8'-65'122,"14"3"-1,17 6 0,10-4-83,27 15-8,14 5-13,13 13-11,7 20-17,-5 7-26,8 27-61,-19 16-26,-13 17 0,-19 16-4</inkml:trace>
          <inkml:trace contextRef="#ctx0" brushRef="#br0" timeOffset="326245.6113">7212 4469 145,'0'0'116,"-16"42"-3,16 14-9,-4 16-79,13 21-14,-3 15-27,1-3-24,11-5-73,-2-8 0,-8-30-3,1-19 1</inkml:trace>
          <inkml:trace contextRef="#ctx0" brushRef="#br0" timeOffset="326948.7653">7670 5226 84,'36'-15'112,"10"-12"2,4-13-8,1-25-72,9 4-4,-8-12-13,-3 1-8,-11 5-6,-11 7-4,-12 11 1,-15 17-4,0 32 1,-36-22 0,3 33 1,-5 16 3,0 18 2,0 13 1,5 11 0,15 9 4,6 0-1,21 1 3,18-10-2,18-11 0,11-27-1,17-20-1,10-24-2,7-25-4,3-24-2,-6-19-7,-4-13-3,-14-15-9,-2 4 0,-17-9-6,-6 9 2,-15-2-1,-4 17 7,-16 8 6,-7 17 11,-13 13 7,-9 17 8,-7 26 7,-18 13 2,-2 34 2,-15 16 0,1 26-1,-6 16-4,14 25-5,-1 6-3,18 7-1,14 0-5,24-11-1,23-11-8,20-27-12,31-14-23,2-37-47,18-25-38,2-16 3,0-26-4</inkml:trace>
          <inkml:trace contextRef="#ctx0" brushRef="#br0" timeOffset="327573.9279">9149 4574 85,'20'13'117,"-20"14"2,2 18-3,0 15-65,-2 0-19,14 16-11,1-4-12,8-1-6,4-10-6,4-14-3,7-18-5,-2-23-2,-1-15-2,-6-24 0,0-5-1,-11-18 2,0-2 3,-11 2 4,-3 5 7,-6 6 6,-7 9 6,9 36 1,-16-33 5,16 33-1,0 0 0,-4 47 0,15-12-7,14 19-2,10 11-5,12 13-3,16 14-6,8 6-1,12 9-3,-2 5-1,-3 4 1,-7-2 5,-13 4 4,-11-4 2,-22-11 8,-16-2 3,-27-21 5,-11-8-2,-23-30 4,-3-20-6,-17-33-5,-2-29 1,-6-32-6,8-17 2,10-20-6,13-14-1,17 0-13,8-7-21,28 16-87,10 18-3,10 11-3,8 16 0</inkml:trace>
          <inkml:trace contextRef="#ctx0" brushRef="#br0" timeOffset="323690.2019">3036 4527 1,'9'-22'79,"-9"-14"8,5 9-4,-12-6-57,-2 3-1,-2 6-1,-12 6-5,-3 11-1,-12 7 0,-3 18-1,-10 5 0,2 19-2,-7 0-4,9 14-2,3-2-3,12 2 1,12-5-6,13-4 0,19-11-1,14-7 0,17-9-1,15-4 1,13-3 0,8-4-1,3 7-1,1-3 3,-9 9-1,-12 5 1,-13 2-1,-22 2 2,-18 3-2,-20-3 3,-16-4-1,-15-2-2,-3-10-3,-11-10-13,3-5-25,-6-9-60,1-18 2,14-2-5,-3-14 0</inkml:trace>
          <inkml:trace contextRef="#ctx0" brushRef="#br0" timeOffset="323995.8331">3298 5014 59,'64'4'96,"-8"-21"2,7-4 1,-12-12-78,-4-10-5,-4-6-15,-10 0-4,-13 0-4,-9 4 2,-13 10 1,-11 8 4,-10 11 5,-10 7 7,-3 20 7,-9 7 3,10 18 3,-3 9-1,20 17-1,4 3-6,21 9-4,22-3-19,14-13-30,21-11-77,17-9-1,2-29-6,6-16 1</inkml:trace>
        </inkml:traceGroup>
      </inkml:traceGroup>
    </inkml:traceGroup>
    <inkml:traceGroup>
      <inkml:annotationXML>
        <emma:emma xmlns:emma="http://www.w3.org/2003/04/emma" version="1.0">
          <emma:interpretation id="{E73A52B6-5ACE-4BE8-A404-BC72DA19AA3D}" emma:medium="tactile" emma:mode="ink">
            <msink:context xmlns:msink="http://schemas.microsoft.com/ink/2010/main" type="paragraph" rotatedBoundingBox="6290,7370 9733,7552 9665,8846 6222,8664" alignmentLevel="3"/>
          </emma:interpretation>
        </emma:emma>
      </inkml:annotationXML>
      <inkml:traceGroup>
        <inkml:annotationXML>
          <emma:emma xmlns:emma="http://www.w3.org/2003/04/emma" version="1.0">
            <emma:interpretation id="{864A4E1B-496E-462C-81DF-EDCF2822A3F7}" emma:medium="tactile" emma:mode="ink">
              <msink:context xmlns:msink="http://schemas.microsoft.com/ink/2010/main" type="line" rotatedBoundingBox="6290,7370 9733,7552 9665,8846 6222,8664"/>
            </emma:interpretation>
          </emma:emma>
        </inkml:annotationXML>
        <inkml:traceGroup>
          <inkml:annotationXML>
            <emma:emma xmlns:emma="http://www.w3.org/2003/04/emma" version="1.0">
              <emma:interpretation id="{3119B670-FB76-4C9B-AFE9-524CED0113CC}" emma:medium="tactile" emma:mode="ink">
                <msink:context xmlns:msink="http://schemas.microsoft.com/ink/2010/main" type="inkWord" rotatedBoundingBox="6290,7370 9733,7552 9665,8846 6222,8664"/>
              </emma:interpretation>
              <emma:one-of disjunction-type="recognition" id="oneOf13">
                <emma:interpretation id="interp65" emma:lang="en-US" emma:confidence="0">
                  <emma:literal>P2(X)</emma:literal>
                </emma:interpretation>
                <emma:interpretation id="interp66" emma:lang="en-US" emma:confidence="0">
                  <emma:literal>Pay</emma:literal>
                </emma:interpretation>
                <emma:interpretation id="interp67" emma:lang="en-US" emma:confidence="0">
                  <emma:literal>P2(x)</emma:literal>
                </emma:interpretation>
                <emma:interpretation id="interp68" emma:lang="en-US" emma:confidence="0">
                  <emma:literal>Paly</emma:literal>
                </emma:interpretation>
                <emma:interpretation id="interp69" emma:lang="en-US" emma:confidence="0">
                  <emma:literal>Pak)</emma:literal>
                </emma:interpretation>
              </emma:one-of>
            </emma:emma>
          </inkml:annotationXML>
          <inkml:trace contextRef="#ctx0" brushRef="#br1" timeOffset="379010.8421">4721 6768 1,'0'0'51,"-9"-47"36,11 27 1,3 0-50,-1-5 0,9 3-7,-1-5-8,5 5-2,1-8-4,7 4-4,4-3-1,4 6-2,3-1-2,4 6-2,3 2-1,6 9-1,-2 5-1,7 11 0,-5 7-1,-2 8-3,-3 8-1,-4 6 0,-8 6 0,-8 3 1,-10 2 0,-10-4 1,-10-2 0,-10-3 3,-9-9 2,-6-2-1,-7-7 0,-7-4-1,-2-4-1,-4-8-2,2 1-7,-2-5-14,13 5-25,-3-5-58,10-4-2,11 7-2,20-5 28</inkml:trace>
          <inkml:trace contextRef="#ctx0" brushRef="#br1" timeOffset="378542.0762">4915 6841 4,'9'32'78,"-11"-5"-1,15 15-25,-2 9-41,3 10-6,6 6-15,0 4-19,5-2-13,-8-10-33,8-4 5,-14-17 70</inkml:trace>
          <inkml:trace contextRef="#ctx0" brushRef="#br1" timeOffset="379526.4985">5411 7340 64,'-4'-27'105,"4"27"-4,26-25 6,-8 5-78,16 7-1,2-7-8,8 4-8,3 0-1,5 7-5,-6 7-2,-1 9-2,-9 9-1,-9 6-2,-12 14-4,-15-1-3,-11 17-7,-16-5-3,-4 4-5,-16-8-1,5-1 0,-7-11 2,8 1 1,1-12 6,7-11 10,4-7 6,8-4 9,21 2 6,0 0 4,0 0 4,9-25 2,18 25-1,4-2-2,14 11-2,2-3-11,9 6-18,7 3-39,4 3-57,-7-16-6,2 3-1,-1-16 7</inkml:trace>
          <inkml:trace contextRef="#ctx0" brushRef="#br1" timeOffset="380135.8979">6638 6578 1,'0'0'46,"-27"-9"50,7 9-2,-3 0-41,3 18-2,-9-3-8,9 19-6,-11 6-6,8 16-5,-1 11-7,8 11-4,3 5-6,13 6-1,9 1-9,9-8-6,15-1-21,3-23-27,15-18-58,12-13-2,2-21 3,-1-12 15</inkml:trace>
          <inkml:trace contextRef="#ctx0" brushRef="#br1" timeOffset="380417.1666">6915 6815 48,'0'0'104,"4"31"4,7-7 0,5 6-65,20 12-8,4-4-8,16 11-9,6-2-12,10 0-8,6-2-14,-7-12-14,5 3-29,-9-5-52,-17-11 0,-8 0-2,-22-15 59</inkml:trace>
          <inkml:trace contextRef="#ctx0" brushRef="#br1" timeOffset="380620.3032">7107 7346 109,'0'0'110,"4"-49"4,12 13-6,6-4-80,-2-16-13,14-4-14,4 0-22,-5-10-37,3 8-51,4 8-3,-6 1-1,-3 10 42</inkml:trace>
          <inkml:trace contextRef="#ctx0" brushRef="#br1" timeOffset="380885.9344">7560 6464 1,'49'31'69,"-2"-2"19,18 23 2,2 6-53,0 9-3,2 13-8,-8 3-7,-3 6 0,-16-2-3,-8 7-1,-19-5-7,-15-10-17,-8-8-64,-15-2-23,-17-17-6,-5-3-1</inkml:trace>
        </inkml:traceGroup>
      </inkml:traceGroup>
    </inkml:traceGroup>
    <inkml:traceGroup>
      <inkml:annotationXML>
        <emma:emma xmlns:emma="http://www.w3.org/2003/04/emma" version="1.0">
          <emma:interpretation id="{B72744F0-0B14-46AE-95D6-B71A637DD907}" emma:medium="tactile" emma:mode="ink">
            <msink:context xmlns:msink="http://schemas.microsoft.com/ink/2010/main" type="paragraph" rotatedBoundingBox="14522,7506 18412,7442 18432,8642 14542,8706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448813B-7CE5-4ACC-8F3C-AD14C4296C63}" emma:medium="tactile" emma:mode="ink">
              <msink:context xmlns:msink="http://schemas.microsoft.com/ink/2010/main" type="line" rotatedBoundingBox="14522,7506 18412,7442 18432,8642 14542,8706"/>
            </emma:interpretation>
          </emma:emma>
        </inkml:annotationXML>
        <inkml:traceGroup>
          <inkml:annotationXML>
            <emma:emma xmlns:emma="http://www.w3.org/2003/04/emma" version="1.0">
              <emma:interpretation id="{87E55541-2D49-4518-AAC8-824A26895B2A}" emma:medium="tactile" emma:mode="ink">
                <msink:context xmlns:msink="http://schemas.microsoft.com/ink/2010/main" type="inkWord" rotatedBoundingBox="14522,7506 18412,7442 18432,8642 14542,8706"/>
              </emma:interpretation>
              <emma:one-of disjunction-type="recognition" id="oneOf14">
                <emma:interpretation id="interp70" emma:lang="en-US" emma:confidence="0">
                  <emma:literal>Pal.x)</emma:literal>
                </emma:interpretation>
                <emma:interpretation id="interp71" emma:lang="en-US" emma:confidence="0">
                  <emma:literal>Pal. x)</emma:literal>
                </emma:interpretation>
                <emma:interpretation id="interp72" emma:lang="en-US" emma:confidence="0">
                  <emma:literal>Pal. X)</emma:literal>
                </emma:interpretation>
                <emma:interpretation id="interp73" emma:lang="en-US" emma:confidence="0">
                  <emma:literal>P2(.x)</emma:literal>
                </emma:interpretation>
                <emma:interpretation id="interp74" emma:lang="en-US" emma:confidence="0">
                  <emma:literal>Pal. X</emma:literal>
                </emma:interpretation>
              </emma:one-of>
            </emma:emma>
          </inkml:annotationXML>
          <inkml:trace contextRef="#ctx0" brushRef="#br1" timeOffset="381917.2361">13114 6705 61,'-27'-15'98,"27"15"2,-6 26-3,1 6-65,14 19-5,-2 7-9,9 16-8,-3 0-7,5 1-4,0-1-5,0-11-2,-5-14 0,-2-18-4,-11-31 0,0 0 0,0 0 0,-13-24 0,-3-14 4,-11-12 0,3-5 2,-8-10 1,1-2 4,2-2 0,5-1 4,8 6 0,0 3 2,14 5 0,7 7 1,8 13 0,9 3 0,12 8-2,6 3 0,9 9-1,5 4-1,8 6 0,1 12 0,4 5 0,-2 15 0,-12 7 2,-4 11 0,-13 8 2,-13 6 0,-17 1 1,-17 1-1,-11-1 1,-16-15-2,-2-4-2,-10-14-9,-3-11-15,4-9-28,4-9-49,0-14 0,14 5-3,2-9 38</inkml:trace>
          <inkml:trace contextRef="#ctx0" brushRef="#br1" timeOffset="382449.5184">13677 7322 64,'20'-18'96,"16"11"-2,-2-6 4,4 4-71,9 7-5,-3-1-4,1 8-4,-9 6-4,-5 5 0,-15 13-4,-10 2-9,-15 11-8,-20 1-7,-4 6-5,-19-7-2,3-1 0,-11-10 1,9-11 5,-3-11 9,11-9 11,12-7 9,7-8 7,24 15 4,-16-36 4,16 36 1,22-36 0,5 27 0,2 0-1,14 9-2,-1 0-2,12 11-3,-3 1-6,7-1-10,-2 4-17,-2-8-26,6-7-71,-2-2-1,-4-16-5,-1-11-1</inkml:trace>
          <inkml:trace contextRef="#ctx0" brushRef="#br1" timeOffset="382729.7763">14680 6524 38,'-33'5'101,"33"-5"4,-40 24 2,11-4-52,6 18-9,-8 9-6,11 18-10,-7 7-9,9 12-4,3 4-6,12 3-4,10 5-11,9-6-14,19-8-26,-1-15-51,15-18-21,7-8 1,4-26-4</inkml:trace>
          <inkml:trace contextRef="#ctx0" brushRef="#br1" timeOffset="383057.919">14966 7154 74,'0'0'110,"0"0"4,0 0-2,0 0-49,0 0-23,27 0-6,-7-4-18,14 2-12,6 4-31,-2-7-85,4-1-2,5 3-5,-6-6 0</inkml:trace>
          <inkml:trace contextRef="#ctx0" brushRef="#br1" timeOffset="383698.5736">15654 6799 81,'0'0'101,"0"0"4,0 0 0,21 22-55,-21-22-8,35 29-8,-6-9-12,12 14-3,5 0-7,13 6-9,8 7-12,0-5-19,9 9-20,-14-10-36,-2-8-27,-6 1-5,-12-14 3</inkml:trace>
          <inkml:trace contextRef="#ctx0" brushRef="#br1" timeOffset="383932.963">15786 7317 178,'2'-20'115,"-2"20"-4,34-47 1,-12 12-85,12-3-7,2-9-14,2-7-13,6 0-15,-6-8-19,9 4-51,-7 6-20,-4-3-2,0 10 0</inkml:trace>
          <inkml:trace contextRef="#ctx0" brushRef="#br1" timeOffset="384245.4796">16338 6395 81,'34'17'101,"1"-1"-2,12 20-1,7 6-65,2 7-10,6 16-9,-6 11-10,0 7-2,-9 6-5,-9 3 2,-9 6-8,-13-8-9,-14 1-24,-16-2-53,-17-24-4,-2 5 1,-21-24 9</inkml:trace>
        </inkml:traceGroup>
      </inkml:traceGroup>
    </inkml:traceGroup>
    <inkml:traceGroup>
      <inkml:annotationXML>
        <emma:emma xmlns:emma="http://www.w3.org/2003/04/emma" version="1.0">
          <emma:interpretation id="{C951B433-52CE-4137-9240-F7C93E9FE91A}" emma:medium="tactile" emma:mode="ink">
            <msink:context xmlns:msink="http://schemas.microsoft.com/ink/2010/main" type="paragraph" rotatedBoundingBox="15403,9036 31632,8767 31657,10294 15428,10562" alignmentLevel="4"/>
          </emma:interpretation>
        </emma:emma>
      </inkml:annotationXML>
      <inkml:traceGroup>
        <inkml:annotationXML>
          <emma:emma xmlns:emma="http://www.w3.org/2003/04/emma" version="1.0">
            <emma:interpretation id="{579E677C-1EAE-4AE3-AE95-DA15E8D4FCF9}" emma:medium="tactile" emma:mode="ink">
              <msink:context xmlns:msink="http://schemas.microsoft.com/ink/2010/main" type="line" rotatedBoundingBox="15403,9036 31632,8767 31657,10294 15428,10562"/>
            </emma:interpretation>
          </emma:emma>
        </inkml:annotationXML>
        <inkml:traceGroup>
          <inkml:annotationXML>
            <emma:emma xmlns:emma="http://www.w3.org/2003/04/emma" version="1.0">
              <emma:interpretation id="{2DD02CA3-F339-46AD-8B1C-3F97A55486A9}" emma:medium="tactile" emma:mode="ink">
                <msink:context xmlns:msink="http://schemas.microsoft.com/ink/2010/main" type="inkWord" rotatedBoundingBox="15404,9096 16248,9082 16268,10306 15424,10320"/>
              </emma:interpretation>
              <emma:one-of disjunction-type="recognition" id="oneOf15">
                <emma:interpretation id="interp75" emma:lang="en-US" emma:confidence="1">
                  <emma:literal>if</emma:literal>
                </emma:interpretation>
                <emma:interpretation id="interp76" emma:lang="en-US" emma:confidence="0">
                  <emma:literal>('f</emma:literal>
                </emma:interpretation>
                <emma:interpretation id="interp77" emma:lang="en-US" emma:confidence="0">
                  <emma:literal>{'f</emma:literal>
                </emma:interpretation>
                <emma:interpretation id="interp78" emma:lang="en-US" emma:confidence="0">
                  <emma:literal>"f</emma:literal>
                </emma:interpretation>
                <emma:interpretation id="interp79" emma:lang="en-US" emma:confidence="0">
                  <emma:literal>it</emma:literal>
                </emma:interpretation>
              </emma:one-of>
            </emma:emma>
          </inkml:annotationXML>
          <inkml:trace contextRef="#ctx0" brushRef="#br2" timeOffset="429540.032">13898 8363 137,'0'0'109,"-13"29"3,4-5-3,5 10-74,-8 0-5,10 12-9,0 8-8,9 4-14,8-2-18,3-9-37,9-9-53,7-11-3,1-23-4,1-17 0</inkml:trace>
          <inkml:trace contextRef="#ctx0" brushRef="#br2" timeOffset="429680.6588">14055 8195 87,'-23'16'72,"21"9"-22,0 6-85,-2-9-36,17 21-4,-6-12 48</inkml:trace>
          <inkml:trace contextRef="#ctx0" brushRef="#br2" timeOffset="430165.0648">14352 8765 153,'11'-40'107,"5"-7"-5,-3-18 2,3-11-84,6-2-3,-2-9-12,-2 4-3,-2 7 0,-5 7-3,-9 15 3,-4 16 0,-7 16 3,9 22 3,-36 18 1,14 22 4,-5 20-1,3 23 3,1 15 2,12 21-4,4 4-1,16 11-5,11-5-2,9-8-4,9-14-2,7-22-7,2-25-4,-9-28-5,0-19-11,-22-38-12,-3-10-1,-26-26 1,-5-1 6,-23-19 5,-5 8 8,-13-3 11,-3 11 16,8 14 23,1 6 3,15 18 8,6 5-3,32 22 2,0 0-3,23 22-7,15-2-5,20 7-15,13-2-23,-1-12-99,10-9-4,-2-4-9,-6-15-1</inkml:trace>
        </inkml:traceGroup>
        <inkml:traceGroup>
          <inkml:annotationXML>
            <emma:emma xmlns:emma="http://www.w3.org/2003/04/emma" version="1.0">
              <emma:interpretation id="{7D1C178F-EF09-44F7-9667-5E7A5B1EE18F}" emma:medium="tactile" emma:mode="ink">
                <msink:context xmlns:msink="http://schemas.microsoft.com/ink/2010/main" type="inkWord" rotatedBoundingBox="17074,9142 17741,9131 17755,9995 17088,10007"/>
              </emma:interpretation>
              <emma:one-of disjunction-type="recognition" id="oneOf16">
                <emma:interpretation id="interp80" emma:lang="en-US" emma:confidence="0">
                  <emma:literal>Z</emma:literal>
                </emma:interpretation>
                <emma:interpretation id="interp81" emma:lang="en-US" emma:confidence="0">
                  <emma:literal>8</emma:literal>
                </emma:interpretation>
                <emma:interpretation id="interp82" emma:lang="en-US" emma:confidence="0">
                  <emma:literal>o</emma:literal>
                </emma:interpretation>
                <emma:interpretation id="interp83" emma:lang="en-US" emma:confidence="0">
                  <emma:literal>z</emma:literal>
                </emma:interpretation>
                <emma:interpretation id="interp84" emma:lang="en-US" emma:confidence="0">
                  <emma:literal>•</emma:literal>
                </emma:interpretation>
              </emma:one-of>
            </emma:emma>
          </inkml:annotationXML>
          <inkml:trace contextRef="#ctx0" brushRef="#br2" timeOffset="430883.8437">15518 8124 108,'0'0'108,"0"0"4,0 0 1,0 0-60,0 0-7,0 0-12,22 36-9,-22-36-7,54 46-3,-18-12-7,17 8-1,3 5-4,7 9 1,-1 5 0,-3 6-3,-6 4 1,-10 3-3,-17-5 2,-14-2-4,-17-9 3,-17-11-5,-12-13 2,-6-23 0,-7-16-1,0-22 3,5-15-3,8-14 5,7-13-1,14-7 4,13-2-4,11 2 4,12 2-3,10 7 0,9 7-3,3 4-9,7 13-11,-8-1-25,12 12-71,-9 6-3,-2 3 1,-5 8-2</inkml:trace>
        </inkml:traceGroup>
        <inkml:traceGroup>
          <inkml:annotationXML>
            <emma:emma xmlns:emma="http://www.w3.org/2003/04/emma" version="1.0">
              <emma:interpretation id="{DD721E72-FAAF-497A-9D12-E6080DE8E85D}" emma:medium="tactile" emma:mode="ink">
                <msink:context xmlns:msink="http://schemas.microsoft.com/ink/2010/main" type="inkWord" rotatedBoundingBox="18555,9257 19663,9239 19673,9855 18565,9873"/>
              </emma:interpretation>
              <emma:one-of disjunction-type="recognition" id="oneOf17">
                <emma:interpretation id="interp85" emma:lang="en-US" emma:confidence="1">
                  <emma:literal>is</emma:literal>
                </emma:interpretation>
                <emma:interpretation id="interp86" emma:lang="en-US" emma:confidence="0">
                  <emma:literal>in</emma:literal>
                </emma:interpretation>
                <emma:interpretation id="interp87" emma:lang="en-US" emma:confidence="0">
                  <emma:literal>'is</emma:literal>
                </emma:interpretation>
                <emma:interpretation id="interp88" emma:lang="en-US" emma:confidence="0">
                  <emma:literal>"is</emma:literal>
                </emma:interpretation>
                <emma:interpretation id="interp89" emma:lang="en-US" emma:confidence="0">
                  <emma:literal>id</emma:literal>
                </emma:interpretation>
              </emma:one-of>
            </emma:emma>
          </inkml:annotationXML>
          <inkml:trace contextRef="#ctx0" brushRef="#br2" timeOffset="431853.9771">17028 8421 144,'0'0'111,"0"0"0,0 0 3,-26 22-68,30 5-8,1 0-11,12 11-12,6 7-9,6 1-19,11 1-25,-2-9-71,7-11-5,-5-16-6,-7-15 3</inkml:trace>
          <inkml:trace contextRef="#ctx0" brushRef="#br2" timeOffset="431994.6148">17095 8200 145,'0'0'98,"0"0"-7,0 0-16,0 0-104,0 0-52,45 33-11,-20-10-4,6 17-4</inkml:trace>
          <inkml:trace contextRef="#ctx0" brushRef="#br2" timeOffset="432369.6273">17576 8718 126,'9'-45'94,"-9"-13"-1,6 2-1,-1 1-76,-3-8-4,3 9-6,-3 10-1,0 4-4,0 11 3,3 6 0,-5 23 1,0 0 3,24 2-1,-6 21 2,7 8-2,10 7 3,6 9-3,8 4 0,7 1-1,2-1-5,-2 0 3,-5 1 3,-11-12 6,-6-2-2,-19-13 3,-15-1-5,-20-8-2,-11-12-13,-7 1-35,-13-12-68,-7-2-6,-1-4 0,4-5-4</inkml:trace>
        </inkml:traceGroup>
        <inkml:traceGroup>
          <inkml:annotationXML>
            <emma:emma xmlns:emma="http://www.w3.org/2003/04/emma" version="1.0">
              <emma:interpretation id="{DB4DD28F-FEA6-4663-BBA8-FE4C97598056}" emma:medium="tactile" emma:mode="ink">
                <msink:context xmlns:msink="http://schemas.microsoft.com/ink/2010/main" type="inkWord" rotatedBoundingBox="20439,9461 21128,9449 21136,9944 20447,9955"/>
              </emma:interpretation>
              <emma:one-of disjunction-type="recognition" id="oneOf18">
                <emma:interpretation id="interp90" emma:lang="en-US" emma:confidence="1">
                  <emma:literal>a</emma:literal>
                </emma:interpretation>
                <emma:interpretation id="interp91" emma:lang="en-US" emma:confidence="0">
                  <emma:literal>A</emma:literal>
                </emma:interpretation>
                <emma:interpretation id="interp92" emma:lang="en-US" emma:confidence="0">
                  <emma:literal>or</emma:literal>
                </emma:interpretation>
                <emma:interpretation id="interp93" emma:lang="en-US" emma:confidence="0">
                  <emma:literal>on</emma:literal>
                </emma:interpretation>
                <emma:interpretation id="interp94" emma:lang="en-US" emma:confidence="0">
                  <emma:literal>an</emma:literal>
                </emma:interpretation>
              </emma:one-of>
            </emma:emma>
          </inkml:annotationXML>
          <inkml:trace contextRef="#ctx0" brushRef="#br2" timeOffset="433119.6651">19258 8644 3,'2'-20'76,"-2"20"2,16-40 4,-16 9-43,0 4 3,-5-4-7,1 6-2,-14-4-4,18 29-1,-40-36-5,15 32-2,-13 4-4,3 13-2,-12 7-5,4 12 1,3 6-1,2 6-5,9 10 1,9 2-4,13-7 2,16-4-5,11-12 2,11-8-4,7-14 1,9-16-1,5-15 1,-3-11 1,0-3-3,-4-3 4,-10-1-3,-5 4 4,-10 5-2,-20 29 5,22-20-3,-22 20 2,11 27 2,-2 8-5,7 10-6,6 0-33,12 2-65,10 2-4,8-13-1,6-5-3</inkml:trace>
        </inkml:traceGroup>
        <inkml:traceGroup>
          <inkml:annotationXML>
            <emma:emma xmlns:emma="http://www.w3.org/2003/04/emma" version="1.0">
              <emma:interpretation id="{F23C34B7-1069-4D27-BF0C-ECC94911849B}" emma:medium="tactile" emma:mode="ink">
                <msink:context xmlns:msink="http://schemas.microsoft.com/ink/2010/main" type="inkWord" rotatedBoundingBox="22251,9158 26137,9093 26151,9933 22264,9998"/>
              </emma:interpretation>
              <emma:one-of disjunction-type="recognition" id="oneOf19">
                <emma:interpretation id="interp95" emma:lang="en-US" emma:confidence="1">
                  <emma:literal>positive</emma:literal>
                </emma:interpretation>
                <emma:interpretation id="interp96" emma:lang="en-US" emma:confidence="0">
                  <emma:literal>Positive</emma:literal>
                </emma:interpretation>
                <emma:interpretation id="interp97" emma:lang="en-US" emma:confidence="0">
                  <emma:literal>positives</emma:literal>
                </emma:interpretation>
                <emma:interpretation id="interp98" emma:lang="en-US" emma:confidence="0">
                  <emma:literal>Positives</emma:literal>
                </emma:interpretation>
                <emma:interpretation id="interp99" emma:lang="en-US" emma:confidence="0">
                  <emma:literal>positively</emma:literal>
                </emma:interpretation>
              </emma:one-of>
            </emma:emma>
          </inkml:annotationXML>
          <inkml:trace contextRef="#ctx0" brushRef="#br2" timeOffset="436879.1486">20701 8519 65,'0'0'94,"0"0"6,0 0-1,14 40-45,-19-10-15,7 10-8,-2 2-9,5 7-9,-1 0-4,5-2-6,0-2-1,0-7-3,2-13 2,-11-25 0,20 17-1,-20-17 1,14-22 0,-12-7 1,0-11 0,-2-5 0,-2-4-2,0-5 2,0-1-2,2-3 1,0 4-1,4 3 2,3 4-3,2 4 2,6 3 1,3 6-1,7 8 0,4 3 0,4 10 1,8 8-3,5 10 0,4 11 1,1 8-2,-4 12 1,-7 4 0,-9 7 5,-8 0 4,-12 2-1,-18-7 5,-11-4-2,-13-9 4,-2-4-4,-8-16 3,-1-5-8,-1-8-11,1-9-6,9 1-24,1-10-27,12 2-50,20 20-3,-16-36 0,16 36 0</inkml:trace>
          <inkml:trace contextRef="#ctx0" brushRef="#br2" timeOffset="440168.0121">21666 8618 176,'0'0'103,"0"0"-1,23-27-32,-23 4-40,0 23-1,2-42-9,-2 20-2,-11-7-5,0 6 1,-12 1-1,-1 11 0,-12 4-1,0 14-1,-8 4-1,1 13-1,1 8 1,8 6-5,7 6 2,16 3-3,11-4-1,16-7-5,13-10-3,7-17-14,13-2-20,-5-27-30,6-11-52,-4-12 0,1-8 0,-4-5 0</inkml:trace>
          <inkml:trace contextRef="#ctx0" brushRef="#br2" timeOffset="440169.0121">22048 8276 134,'27'-29'103,"-27"29"4,16-36-17,-16 36-43,0 0-5,0 0-6,-31-16-7,31 16-4,-47 27-5,20-5-4,-4 1-4,6 4-2,0-1-4,10 3-1,6-4-3,7-3 0,2-22-2,22 34 0,0-21 0,10-4-2,6 0-2,4-2-1,7 2-1,3 2 0,-6 2 1,1 3 0,-9 2 1,-6 4 2,-15-2 6,-5 3-1,-17-3 6,-8 0-3,-10-7 4,-8 1-5,-7-8 2,-6-3-4,-3-8-7,-3-6-9,12 2-22,-4-20-23,20 4-65,2-1-1,15-3-1,12 0 1</inkml:trace>
          <inkml:trace contextRef="#ctx0" brushRef="#br2" timeOffset="440183.637">22471 8300 218,'18'29'122,"-3"9"3,-6 3-5,9 8-77,-16-7-19,3 1-24,4 6-26,-9-22-36,6-5-59,-6-22-4,0 0 3,20-16-3</inkml:trace>
          <inkml:trace contextRef="#ctx0" brushRef="#br2" timeOffset="440184.637">22547 8182 205,'-14'-43'119,"1"10"1,13 33-5,-16-22-84,16 22-55,0 0-80,2 33-11,5-11-5,-7-22-2</inkml:trace>
          <inkml:trace contextRef="#ctx0" brushRef="#br2" timeOffset="440186.637">22826 8258 120,'0'0'107,"-11"-25"3,11 25-4,0 0-62,29-4-8,-5 8-12,5 3-15,9 2-18,7 7-25,0-1-67,8-4-8,3 5-3,-2-5 1</inkml:trace>
          <inkml:trace contextRef="#ctx0" brushRef="#br2" timeOffset="440185.637">22915 8135 118,'0'0'103,"0"0"0,0 0-2,0 27-64,0-3-8,7 19-10,-3 8-16,3 7-14,9 16-19,-7-9-34,0-3-38,4-6 0,-2-20-1,-2-9 3</inkml:trace>
          <inkml:trace contextRef="#ctx0" brushRef="#br2" timeOffset="440199.2643">23431 8311 117,'-24'30'106,"28"3"-3,1 1-2,10 12-79,1 4-30,9-1-63,4 2-23,-9-13-7,4-11-4</inkml:trace>
          <inkml:trace contextRef="#ctx0" brushRef="#br2" timeOffset="440200.2643">23469 8115 93,'-20'-31'96,"20"31"-3,-20-27-4,20 27-78,0 0-46,7 24-44,11 5-12,-3-2-3,12 9 12</inkml:trace>
          <inkml:trace contextRef="#ctx0" brushRef="#br2" timeOffset="440201.2643">23686 8280 100,'0'0'111,"9"29"-1,0-2 2,4 7-43,12 15-38,-7-2-6,13 4-9,-4-9-4,4-8-5,-2-18-1,2-14-1,-2-20-2,-2-16 0,-2-17-3,-3-7 0,-2-5-7,-6-4-7,4 14-12,-14-5-21,9 22-53,-8 9-16,-5 27 2,0 0-1</inkml:trace>
          <inkml:trace contextRef="#ctx0" brushRef="#br2" timeOffset="440202.2643">24113 8521 118,'22'36'105,"0"-11"2,10-10-3,10-10-64,-8-23-9,8-7-9,-6-17-12,2-3-2,-7-6-5,-2-3 0,-11 1 0,-7 1-3,-9 12 2,-6 11 1,-9 7 4,13 22 1,-41-5 2,17 25 1,-8 9 0,6 18 1,1 5-3,9 10 0,14 1-5,9-3-13,20 3-20,4-23-47,18-7-44,9-12-4,5-17 2,4-11-6</inkml:trace>
        </inkml:traceGroup>
        <inkml:traceGroup>
          <inkml:annotationXML>
            <emma:emma xmlns:emma="http://www.w3.org/2003/04/emma" version="1.0">
              <emma:interpretation id="{B7E6D42B-8469-456B-AB8B-373DC3B47B8A}" emma:medium="tactile" emma:mode="ink">
                <msink:context xmlns:msink="http://schemas.microsoft.com/ink/2010/main" type="inkWord" rotatedBoundingBox="26926,9011 29194,8973 29205,9633 26937,9671"/>
              </emma:interpretation>
              <emma:one-of disjunction-type="recognition" id="oneOf20">
                <emma:interpretation id="interp100" emma:lang="en-US" emma:confidence="0">
                  <emma:literal>root</emma:literal>
                </emma:interpretation>
                <emma:interpretation id="interp101" emma:lang="en-US" emma:confidence="0">
                  <emma:literal>rat</emma:literal>
                </emma:interpretation>
                <emma:interpretation id="interp102" emma:lang="en-US" emma:confidence="0">
                  <emma:literal>Goat</emma:literal>
                </emma:interpretation>
                <emma:interpretation id="interp103" emma:lang="en-US" emma:confidence="0">
                  <emma:literal>bleat</emma:literal>
                </emma:interpretation>
                <emma:interpretation id="interp104" emma:lang="en-US" emma:confidence="0">
                  <emma:literal>rot</emma:literal>
                </emma:interpretation>
              </emma:one-of>
            </emma:emma>
          </inkml:annotationXML>
          <inkml:trace contextRef="#ctx0" brushRef="#br2" timeOffset="440497.1082">25379 8537 90,'0'0'91,"23"-31"-1,-1 9-3,5-14-84,-2-4 1,1-3-2,-3-4 0,-3 3-2,-7 1-3,-8 5 1,-8 9 0,-3 4-1,6 25 4,-23-15 1,23 15 3,-22 18 0,15 2 1,7 4 2,7 3-2,11 0 1,6-9-3,12-2 0,7-12-3,6-8 2,2-10 1,3-8 3,-7-7 3,-5 0 1,-13-5 5,-6 10 3,-19-3 3,-4 27 1,-25-14-2,1 30 0,-14 4-3,2 18-2,-6 5-4,8 10-2,3 3-4,15 2-1,14-7-4,15-4-5,21-6-10,8-21-18,30 7-24,-3-21-64,16-6 0,0-9-3,0-4 3</inkml:trace>
          <inkml:trace contextRef="#ctx0" brushRef="#br2" timeOffset="440809.6279">26519 8475 97,'11'20'115,"-11"-20"-1,0 0 4,0 0-58,0 0-25,13-20-9,-13 20-10,0-41-6,-4 19-3,-7-7-2,-5 4-1,-8 1 1,-8 10 0,-10 3 2,-3 13 2,-4 7-3,2 9 1,2 7-2,12 6 1,6 3-4,18-1 0,16-4-2,15-6-4,18-8-5,10-13-9,14 3-14,-3-25-25,17 0-61,-7-5-6,1 3 3,-10-3-2</inkml:trace>
          <inkml:trace contextRef="#ctx0" brushRef="#br2" timeOffset="441212.4757">26992 8517 118,'25'25'111,"-25"-25"4,25-12-3,-25 12-52,11-44-29,-2 12-9,-14-8-7,3 0-5,-11-2 1,-1-1-2,-13 3 3,-4 9-1,-9 4 1,-3 13-1,-6 8-1,5 15-2,-3 11-1,9 11-2,11 12-2,11 1-2,19 3 0,12-4-1,19-5-6,6-16-9,16 0-21,-9-28-35,13-1-55,-6-13-4,-3-7 0,-11-9-1</inkml:trace>
          <inkml:trace contextRef="#ctx0" brushRef="#br2" timeOffset="441570.8616">27232 7976 205,'-32'-6'127,"12"1"-1,20 5-2,0 0-83,40 27-17,-2-14-13,16-1-12,6 5-21,-6-14-40,8 6-64,-3-7-3,-8 0-1,-9-4-3</inkml:trace>
          <inkml:trace contextRef="#ctx0" brushRef="#br2" timeOffset="441383.3523">27325 7923 246,'0'0'128,"0"0"1,7 40-36,-18-4-56,13 24-7,-11 5-14,14 15-5,-1-2-8,10 1-1,8-6-4,5-15-2,8-11-5,-1-22-9,11-9-15,-21-34-30,7-2-62,-13-21-4,-9-8 1,-11-9 2</inkml:trace>
        </inkml:traceGroup>
        <inkml:traceGroup>
          <inkml:annotationXML>
            <emma:emma xmlns:emma="http://www.w3.org/2003/04/emma" version="1.0">
              <emma:interpretation id="{54E23CB3-AA36-41B8-966F-9FC18197FCCE}" emma:medium="tactile" emma:mode="ink">
                <msink:context xmlns:msink="http://schemas.microsoft.com/ink/2010/main" type="inkWord" rotatedBoundingBox="30529,8880 30785,10249 29841,10425 29585,9056"/>
              </emma:interpretation>
              <emma:one-of disjunction-type="recognition" id="oneOf21">
                <emma:interpretation id="interp105" emma:lang="en-US" emma:confidence="1">
                  <emma:literal>of</emma:literal>
                </emma:interpretation>
                <emma:interpretation id="interp106" emma:lang="en-US" emma:confidence="0">
                  <emma:literal>oof</emma:literal>
                </emma:interpretation>
                <emma:interpretation id="interp107" emma:lang="en-US" emma:confidence="0">
                  <emma:literal>oaf</emma:literal>
                </emma:interpretation>
                <emma:interpretation id="interp108" emma:lang="en-US" emma:confidence="0">
                  <emma:literal>off</emma:literal>
                </emma:interpretation>
                <emma:interpretation id="interp109" emma:lang="en-US" emma:confidence="0">
                  <emma:literal>oft</emma:literal>
                </emma:interpretation>
              </emma:one-of>
            </emma:emma>
          </inkml:annotationXML>
          <inkml:trace contextRef="#ctx0" brushRef="#br2" timeOffset="442697.2322">28500 8484 130,'3'-47'103,"6"18"-3,-9-9 0,-5 0-80,5 4-6,-9-2-8,0 7 0,-13 7 3,0 11 4,-19 6 2,10 19 2,-18 6 1,13 18 1,-8 2-3,12 16 0,-3 0-4,12 2-5,10-5-2,8-8-4,14-11 2,9-14-3,13-16-1,3-15-1,8-16-2,1-13 3,-1-9-2,-6-9 1,-2 0-1,-12-3 0,-9 8 3,-11 8-2,-8 9 2,-10 16 1,-8 13 1,-3 16 0,-2 14 0,2 13 1,2 8 0,12 10 2,8 2-2,17-3 1,14-8-3,19-12 1,15-12-2,14-19-1,4-20-1,5-18-2,-3-17 0,-6-17-1,-11-8 2,-12-5-1,-17-1 3,-14 5-2,-14 10 4,-12 13 1,-17 12 2,-10 19 0,-10 16 2,-6 20 1,-7 18 1,3 23 3,-5 15-2,13 22 1,7 16 0,18 22-2,13 12-1,21 6-3,10-2-2,12-4-4,13-19-1,3-17-4,1-25-1,-8-31-2,-7-22-3,-16-32-1,-8-18 0,-21-19 2,-9-10 3,-20-8 1,-6-5 5,-12-3 3,-4 3 7,0 11 2,5 10 2,10 10-1,5 11 0,38 25-1,0 0-3,0 0-1,40 34-5,14-10-6,9 8-19,1-17-50,10-1-54,-5-8 0,-2-21-6,-9-10 2</inkml:trace>
        </inkml:traceGroup>
        <inkml:traceGroup>
          <inkml:annotationXML>
            <emma:emma xmlns:emma="http://www.w3.org/2003/04/emma" version="1.0">
              <emma:interpretation id="{10372745-DB78-44EF-A384-EC38C70144A0}" emma:medium="tactile" emma:mode="ink">
                <msink:context xmlns:msink="http://schemas.microsoft.com/ink/2010/main" type="inkWord" rotatedBoundingBox="31490,8538 31981,9804 31154,10124 30663,8859"/>
              </emma:interpretation>
              <emma:one-of disjunction-type="recognition" id="oneOf22">
                <emma:interpretation id="interp110" emma:lang="x-none" emma:confidence="0">
                  <emma:literal>Pal</emma:literal>
                </emma:interpretation>
                <emma:interpretation id="interp111" emma:lang="x-none" emma:confidence="0">
                  <emma:literal>Pat</emma:literal>
                </emma:interpretation>
                <emma:interpretation id="interp112" emma:lang="x-none" emma:confidence="0">
                  <emma:literal>Pa</emma:literal>
                </emma:interpretation>
                <emma:interpretation id="interp113" emma:lang="x-none" emma:confidence="0">
                  <emma:literal>Pd</emma:literal>
                </emma:interpretation>
                <emma:interpretation id="interp114" emma:lang="x-none" emma:confidence="0">
                  <emma:literal>Pa)</emma:literal>
                </emma:interpretation>
              </emma:one-of>
            </emma:emma>
          </inkml:annotationXML>
        </inkml:traceGroup>
      </inkml:traceGroup>
    </inkml:traceGroup>
  </inkml:traceGroup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0:58.83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8692FEF6-28A0-4C41-BF70-4860BA37BAE7}" emma:medium="tactile" emma:mode="ink">
          <msink:context xmlns:msink="http://schemas.microsoft.com/ink/2010/main" type="inkDrawing"/>
        </emma:interpretation>
      </emma:emma>
    </inkml:annotationXML>
    <inkml:trace contextRef="#ctx0" brushRef="#br0">0 0 81,'0'0'99,"0"0"5,0 0 2,0 0-57,0 0 0,18 23-6,-18-23-7,5 29-3,-5-7-8,7 23-5,-7 4-7,4 13-2,-2 10-6,0 6-7,1 0-3,1-2-5,3-6-3,-3-21-6,10-7-5,-14-42-16,27 18-20,-19-38-60,-5-16 4,-6-8 1,-8-10 3</inkml:trace>
  </inkml:traceGroup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0:59.19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C236CF9-219C-48BD-9010-B1A1DB412C76}" emma:medium="tactile" emma:mode="ink">
          <msink:context xmlns:msink="http://schemas.microsoft.com/ink/2010/main" type="inkDrawing"/>
        </emma:interpretation>
      </emma:emma>
    </inkml:annotationXML>
    <inkml:trace contextRef="#ctx0" brushRef="#br0">46 221 163,'-27'-38'108,"27"38"5,-16-32 0,9 10-74,7 22-3,18-31-21,2 15-1,1-4-11,10 2 4,2 2-8,5 3-1,3 2 0,3 6-1,8 8-4,3 6-2,-8 11-1,0 4-1,-6 14 0,-8 2 1,-8 12 0,-10-1 3,-17 5 3,-9-2 5,-5-7 2,-8-5 2,-8-11-1,-3-6-3,1-7-13,-6-16-22,9-9-67,-3 7-6,3-9 0,8 7-5</inkml:trace>
  </inkml:traceGroup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0:59.69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1AA9678-8F06-4A2B-9B88-AEDB541C67B4}" emma:medium="tactile" emma:mode="ink">
          <msink:context xmlns:msink="http://schemas.microsoft.com/ink/2010/main" type="inkDrawing"/>
        </emma:interpretation>
      </emma:emma>
    </inkml:annotationXML>
    <inkml:trace contextRef="#ctx0" brushRef="#br0">14 51 109,'0'0'102,"0"0"7,0 0-16,20-3-46,-20 3-6,24-22-6,1 15-7,-25 7-6,36-20-6,-36 20-4,38 0-5,-38 0-3,29 38 0,-29-11-3,-5 9 2,-4-1 0,-11 8 3,-6-7 0,-4 6 2,-1-8-1,4-3 1,5-4-1,6-3 0,16-24-2,0 34-2,21-21-4,1-6-7,11 6-20,1-17-42,-1 2-62,3-1 0,0-6-4,-7 0 0</inkml:trace>
  </inkml:traceGroup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0.41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6DACCEC3-1023-46AF-B7C2-83AD8EBC8D71}" emma:medium="tactile" emma:mode="ink">
          <msink:context xmlns:msink="http://schemas.microsoft.com/ink/2010/main" type="inkDrawing"/>
        </emma:interpretation>
      </emma:emma>
    </inkml:annotationXML>
    <inkml:trace contextRef="#ctx0" brushRef="#br0">163 0 81,'0'0'109,"0"0"5,-18 33-35,-4-10-17,4 24-8,-9 0-13,7 22-8,-2 5-10,4 13-4,4 9-9,10 4-10,8 3-12,8-11-12,12 4-18,3-25-30,2-6-53,2-9-3,3-25 0,-1-6 35</inkml:trace>
  </inkml:traceGroup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0.77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8FEEED5-9C22-4305-9909-76B8462CA701}" emma:medium="tactile" emma:mode="ink">
          <msink:context xmlns:msink="http://schemas.microsoft.com/ink/2010/main" type="inkDrawing"/>
        </emma:interpretation>
      </emma:emma>
    </inkml:annotationXML>
    <inkml:trace contextRef="#ctx0" brushRef="#br0">0 8 50,'0'0'117,"0"0"3,0 0 0,0 0-56,0 0-24,27 6-10,-27-6-15,36-4-9,-9 2-12,2-5-20,-29 7-42,67 2-54,-45-6 0,0 6-4,-22-2 35</inkml:trace>
  </inkml:traceGroup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1.23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BD04620-14E0-4830-BC8E-F0B62AF68022}" emma:medium="tactile" emma:mode="ink">
          <msink:context xmlns:msink="http://schemas.microsoft.com/ink/2010/main" type="inkDrawing"/>
        </emma:interpretation>
      </emma:emma>
    </inkml:annotationXML>
    <inkml:trace contextRef="#ctx0" brushRef="#br0">0 0 88,'0'0'113,"0"0"23,0 0 2,0 0-73,0 0-13,0 0-14,38 112-12,-38-112-1,110 72-6,-110-72-18,149 78-4,-149-78-6,172 71-8,-172-71-5,157 61-10,-157-61-8,122 42-18,-122-42-20,0 0-38,0 0-8,0 0 7,0 0 33</inkml:trace>
  </inkml:traceGroup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1.506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3AC2087-0AE8-4CB3-9E6C-3E834F26C870}" emma:medium="tactile" emma:mode="ink">
          <msink:context xmlns:msink="http://schemas.microsoft.com/ink/2010/main" type="inkDrawing"/>
        </emma:interpretation>
      </emma:emma>
    </inkml:annotationXML>
    <inkml:trace contextRef="#ctx0" brushRef="#br0">-3 436 109,'0'0'108,"0"0"17,0 0 9,0 0-77,-9-90-13,9 90-16,0 0-8,58-114 1,-58 114-3,0 0-20,98-122-6,-98 122-12,0 0-23,134-110-44,-134 110-40,0 0 0,0 0-1</inkml:trace>
  </inkml:traceGroup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7:36.07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5858FF69-29B1-4973-A99A-D9EF7D7E6886}" emma:medium="tactile" emma:mode="ink">
          <msink:context xmlns:msink="http://schemas.microsoft.com/ink/2010/main" type="inkDrawing" rotatedBoundingBox="11653,7711 15227,7556 15230,7623 11655,7777" semanticType="strikethrough" shapeName="Other"/>
        </emma:interpretation>
      </emma:emma>
    </inkml:annotationXML>
    <inkml:trace contextRef="#ctx0" brushRef="#br0">18 138 83,'0'0'98,"-19"23"1,19-23-7,0 0-57,24 16 1,-24-16-7,43 2-6,-8-6-2,11 1-3,5-3 1,14-1-2,4-3-1,16 3-2,8-2-3,13 2-1,0-2-2,7 7-1,5-1-3,2 3 1,0 0-2,0 3 0,-7-3 0,-2 0-1,-5 0 0,0-3 0,-2-6-1,2 2 0,-2-4-2,0 2 2,-2-3-1,-3 0 1,-2 3-1,0 0 0,-5 7 0,-4-1-1,-7 6-2,-5-1 0,-4 0-1,-5-2 0,0-2-1,-12-3 0,0 1-3,-4-6-2,-2 6-2,-10-5-5,7 11-10,-14-7-11,10 19-23,-12-5-56,-5 1 1,1 1 2,-6-4 2</inkml:trace>
  </inkml:traceGroup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2.11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D86543-47E9-40DD-9400-CFC42AFF6789}" emma:medium="tactile" emma:mode="ink">
          <msink:context xmlns:msink="http://schemas.microsoft.com/ink/2010/main" type="inkDrawing"/>
        </emma:interpretation>
      </emma:emma>
    </inkml:annotationXML>
    <inkml:trace contextRef="#ctx0" brushRef="#br0">0-5 111,'89'-31'117,"-89"31"3,0 0-43,0 0-12,0 0-14,0 0-13,119 65-11,-119-65-8,100 96-11,-100-96-5,119 132-6,-119-132 0,98 154-1,-98-154-2,47 170 3,-47-170-4,-16 165-2,16-165-7,-82 154-21,82-154-31,-139 123-52,47-63 1,-6-24-2,0 2 2</inkml:trace>
  </inkml:traceGroup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3.70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EE25E69-371E-41C2-AF30-AF9246CDDB8F}" emma:medium="tactile" emma:mode="ink">
          <msink:context xmlns:msink="http://schemas.microsoft.com/ink/2010/main" type="inkDrawing" rotatedBoundingBox="15494,10618 15642,11516 15582,11526 15435,10628" semanticType="callout" shapeName="Other">
            <msink:sourceLink direction="with" ref="{822EF267-37E7-4010-81CE-264438F580B8}"/>
          </msink:context>
        </emma:interpretation>
      </emma:emma>
    </inkml:annotationXML>
    <inkml:trace contextRef="#ctx0" brushRef="#br0">45 26 5,'0'0'83,"0"0"6,-11-22 7,11 22-39,0 0-1,-20-5-3,20 5-7,0 0-5,-18 29-8,22 11-7,-1 14-8,10 22-6,-2 15-7,7 12-8,2 9-13,0-7-16,12 2-18,-15-26-41,6-21-25,-8-22-1,-15-38 1</inkml:trace>
  </inkml:traceGroup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3.94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9B0A41A-2569-4538-AE4E-23D13A9A9D72}" emma:medium="tactile" emma:mode="ink">
          <msink:context xmlns:msink="http://schemas.microsoft.com/ink/2010/main" type="inkDrawing" rotatedBoundingBox="15247,10765 15788,10545 15822,10630 15282,10850" semanticType="callout" shapeName="Other">
            <msink:sourceLink direction="with" ref="{2F9E9E3E-41D5-442B-8FDA-9853C8F92454}"/>
          </msink:context>
        </emma:interpretation>
      </emma:emma>
    </inkml:annotationXML>
    <inkml:trace contextRef="#ctx0" brushRef="#br0">14 255 93,'-20'-38'104,"20"38"0,4-29 2,-4 29-63,36-32-7,-9 15-9,15-1-10,0 0-11,10-2-17,8 6-19,-6-8-31,4 4-45,4 7-2,-8 0 0,-3 4 0</inkml:trace>
  </inkml:traceGroup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5.12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127476D-DDF2-41B5-900E-0D12A92AC2C0}" emma:medium="tactile" emma:mode="ink">
          <msink:context xmlns:msink="http://schemas.microsoft.com/ink/2010/main" type="inkDrawing" rotatedBoundingBox="16141,10529 17818,10870 17669,11604 15991,11262" semanticType="callout" shapeName="Other">
            <msink:sourceLink direction="with" ref="{507B2CAD-E3A9-4236-837B-50EF1DD3DDED}"/>
            <msink:sourceLink direction="with" ref="{822EF267-37E7-4010-81CE-264438F580B8}"/>
          </msink:context>
        </emma:interpretation>
      </emma:emma>
    </inkml:annotationXML>
    <inkml:trace contextRef="#ctx0" brushRef="#br0">0 0 83,'0'0'100,"25"56"0,-12-7 2,-2 14-61,10 22-5,-8 0-11,3 13-6,-5-7-9,0-1-6,0-14-6,-4-16-5,0-20-4,-7-40-5,0 0-3,0 0-1,24-49 0,-19-2 3,1-5 2,-1-2 5,1 9 4,1 8 7,-2 21 4,-5 20 3,0 0 2,26 27 0,-10 9-1,2 13-1,6 2-1,6 3-2,8-9-2,2-7-1,7-18-3,2-11-1,0-14-2,0-13 0,-9-13-2,-4-9-1,-7-5-4,-9-4-1,-4 4 0,-9-4-1,-5 11 0,-4-2 2,-1 11 2,-3 4 7,6 25 9,-23-22 8,23 22 5,-33 18 3,13 9 4,2 17 1,-5 6 0,12 14-5,-2 1-4,11 7-7,6-10-5,9-1-2,5-19-4,9-17 0,7-14-2,4-20 0,0-16 1,0-13-2,2-9 0,-7-8-1,3 1-1,-5 0 0,-2 7-1,-4 7 4,0 16-3,-5 12 3,-20 12 2,31 23 1,-20 8 2,3 14-1,-3 8 0,0 5-1,2 1 0,3-8 0,0-11-2,4-13 0,0-16 0,0-18 0,0-19 0,2-15 0,1-12 0,-1-8 1,3-1 2,-3 6 2,2 9-1,-3 16 2,-1 20 1,0 20 0,-7 17 1,3 24-4,-3 19-12,-4 2-29,0 10-74,5-1-3,1-13-3,1-11-2</inkml:trace>
  </inkml:traceGroup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5.63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07B2CAD-E3A9-4236-837B-50EF1DD3DDED}" emma:medium="tactile" emma:mode="ink">
          <msink:context xmlns:msink="http://schemas.microsoft.com/ink/2010/main" type="inkDrawing" rotatedBoundingBox="18325,11169 18789,11146 18792,11200 18328,11223" shapeName="Other">
            <msink:destinationLink direction="with" ref="{D127476D-DDF2-41B5-900E-0D12A92AC2C0}"/>
            <msink:destinationLink direction="with" ref="{FCB763CC-5C54-468E-BF7F-FA6E8F049DCA}"/>
          </msink:context>
        </emma:interpretation>
      </emma:emma>
    </inkml:annotationXML>
    <inkml:trace contextRef="#ctx0" brushRef="#br0">24 0 137,'-22'14'116,"22"-14"5,0 0-1,0 0-65,-3 33-11,3-33-10,38 7-12,-11-9-7,13-1-9,7-1-12,7-7-21,13 6-76,-2-4-19,0 3-6,-5 1 2</inkml:trace>
  </inkml:traceGroup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6.18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CB763CC-5C54-468E-BF7F-FA6E8F049DCA}" emma:medium="tactile" emma:mode="ink">
          <msink:context xmlns:msink="http://schemas.microsoft.com/ink/2010/main" type="inkDrawing" rotatedBoundingBox="19652,10591 19940,11472 19463,11628 19175,10748" semanticType="callout" shapeName="Other">
            <msink:sourceLink direction="with" ref="{507B2CAD-E3A9-4236-837B-50EF1DD3DDED}"/>
            <msink:sourceLink direction="with" ref="{1B387A89-47C1-4152-BD46-2CCD969219C4}"/>
            <msink:sourceLink direction="with" ref="{7C0F2168-4813-4179-91AB-144F0A8F0C54}"/>
            <msink:sourceLink direction="with" ref="{999E1F38-7658-49A8-9FF5-148E70F4F2EA}"/>
          </msink:context>
        </emma:interpretation>
      </emma:emma>
    </inkml:annotationXML>
    <inkml:trace contextRef="#ctx0" brushRef="#br0">0-3 168,'0'0'116,"34"0"-1,-14 14 3,7 1-75,13 19-9,2 1-12,14 10-11,2 0-6,3 6-5,-3 3-5,-5 2-2,-4 4-1,-11-2-1,-9 2 1,-15-2 0,-7-2 0,-19-2 1,-6-5 1,-15-9 0,-5-11 2,-7-11 1,-4-16 3,4-15 4,3-18 5,9-9 0,6-16 4,16-7-2,6-13 3,16 0 0,5-4-3,11 6-3,8 9-12,1 1-15,9 19-36,-5 2-61,-2 12-2,-4 7-5,-5 3 1</inkml:trace>
  </inkml:traceGroup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6.64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C50D72-D20E-4425-9EB7-79B2BE8D38B3}" emma:medium="tactile" emma:mode="ink">
          <msink:context xmlns:msink="http://schemas.microsoft.com/ink/2010/main" type="inkDrawing" rotatedBoundingBox="20350,11095 20525,11364 20436,11422 20261,11153" semanticType="callout" shapeName="Other">
            <msink:sourceLink direction="with" ref="{5899DB77-E5B3-487B-A80B-5BAB3043A7BB}"/>
            <msink:sourceLink direction="with" ref="{1B387A89-47C1-4152-BD46-2CCD969219C4}"/>
            <msink:sourceLink direction="with" ref="{7C0F2168-4813-4179-91AB-144F0A8F0C54}"/>
            <msink:sourceLink direction="with" ref="{999E1F38-7658-49A8-9FF5-148E70F4F2EA}"/>
          </msink:context>
        </emma:interpretation>
      </emma:emma>
    </inkml:annotationXML>
    <inkml:trace contextRef="#ctx0" brushRef="#br0">1 0 187,'-5'36'119,"10"-2"-6,6 10-7,2 1-92,7 4-37,5-15-43,4-8-45,5-12 0,-1-21-4,1-17 3</inkml:trace>
  </inkml:traceGroup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6.79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899DB77-E5B3-487B-A80B-5BAB3043A7BB}" emma:medium="tactile" emma:mode="ink">
          <msink:context xmlns:msink="http://schemas.microsoft.com/ink/2010/main" type="inkDrawing" rotatedBoundingBox="20486,10741 20559,10839 20523,10866 20450,10768" shapeName="Other">
            <msink:destinationLink direction="with" ref="{F3C50D72-D20E-4425-9EB7-79B2BE8D38B3}"/>
            <msink:destinationLink direction="with" ref="{5111878E-CB83-41E0-B277-A5C7EC254AC0}"/>
          </msink:context>
        </emma:interpretation>
      </emma:emma>
    </inkml:annotationXML>
    <inkml:trace contextRef="#ctx0" brushRef="#br0">88 82 165,'-27'-36'113,"7"16"-6,-2 2 1,2 9-77,20 9-16,0 0-37,0 36-79,13-16-4,9 9-7,1-5-2</inkml:trace>
  </inkml:traceGroup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7.19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111878E-CB83-41E0-B277-A5C7EC254AC0}" emma:medium="tactile" emma:mode="ink">
          <msink:context xmlns:msink="http://schemas.microsoft.com/ink/2010/main" type="inkDrawing" rotatedBoundingBox="20947,10898 21304,11375 21038,11574 20681,11097" semanticType="callout" shapeName="Other">
            <msink:sourceLink direction="with" ref="{5899DB77-E5B3-487B-A80B-5BAB3043A7BB}"/>
            <msink:sourceLink direction="with" ref="{1B387A89-47C1-4152-BD46-2CCD969219C4}"/>
            <msink:sourceLink direction="with" ref="{7C0F2168-4813-4179-91AB-144F0A8F0C54}"/>
            <msink:sourceLink direction="with" ref="{999E1F38-7658-49A8-9FF5-148E70F4F2EA}"/>
          </msink:context>
        </emma:interpretation>
      </emma:emma>
    </inkml:annotationXML>
    <inkml:trace contextRef="#ctx0" brushRef="#br0">0 430 114,'11'-40'97,"5"0"1,-7-16-1,0-2-73,4 7-7,-8 2-5,-1 4 2,-2 7-1,-2 7 2,-2 8-1,2 23 4,0 0 1,0 0-1,0 0-2,20 32-4,-6-6-1,8 12-5,5 0 1,4 7-6,7-3 0,2 3-4,1-5 3,-3-2 0,-5-4-1,-6-5 4,-9-2 0,-7-5 2,-11-22 1,-14 29 0,-6-18-3,-6-9-10,-6 5-29,-10-9-79,-1-7-7,3-4 0,2-1-4</inkml:trace>
  </inkml:traceGroup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7.92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A2B5939D-C948-4E1B-95ED-5B4D3114D90F}" emma:medium="tactile" emma:mode="ink">
          <msink:context xmlns:msink="http://schemas.microsoft.com/ink/2010/main" type="inkDrawing" rotatedBoundingBox="21857,11259 22233,10918 22622,11346 22246,11688" semanticType="callout" shapeName="Other">
            <msink:sourceLink direction="to" ref="{1B387A89-47C1-4152-BD46-2CCD969219C4}"/>
            <msink:sourceLink direction="to" ref="{7C0F2168-4813-4179-91AB-144F0A8F0C54}"/>
            <msink:sourceLink direction="to" ref="{999E1F38-7658-49A8-9FF5-148E70F4F2EA}"/>
          </msink:context>
        </emma:interpretation>
      </emma:emma>
    </inkml:annotationXML>
    <inkml:trace contextRef="#ctx0" brushRef="#br0">423 152 40,'0'0'76,"-11"-42"-1,11 42 3,-18-38-55,-4 16 2,2 4 0,-11-5 6,-1 14 4,-8 3-1,4 19 0,-8-2-2,6 23-5,-3 2-7,10 17-5,2 3-6,13 7-5,3-8-2,13-5 0,13-10-2,8-13-1,8-14 0,6-15-2,6-16 0,-3-9-1,2-11 0,-5 0 0,-8-2 1,-4 4-1,-8 5 2,-6 9 1,-9 22 1,0 0 1,0 0-1,27 31-5,-2 14-26,1 4-72,12-2-5,14 0-1,6-10-4</inkml:trace>
  </inkml:traceGroup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7:28.666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E779B601-BA6E-4287-A714-7BFA69B828FD}" emma:medium="tactile" emma:mode="ink">
          <msink:context xmlns:msink="http://schemas.microsoft.com/ink/2010/main" type="writingRegion" rotatedBoundingBox="11844,6123 14865,6303 14789,7570 11769,7389"/>
        </emma:interpretation>
      </emma:emma>
    </inkml:annotationXML>
    <inkml:traceGroup>
      <inkml:annotationXML>
        <emma:emma xmlns:emma="http://www.w3.org/2003/04/emma" version="1.0">
          <emma:interpretation id="{6042E4DB-9710-466E-BC2C-D45509990011}" emma:medium="tactile" emma:mode="ink">
            <msink:context xmlns:msink="http://schemas.microsoft.com/ink/2010/main" type="paragraph" rotatedBoundingBox="11844,6123 14865,6303 14789,7570 11769,738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605A61D3-5F73-431E-B93B-FE3A4985FF28}" emma:medium="tactile" emma:mode="ink">
              <msink:context xmlns:msink="http://schemas.microsoft.com/ink/2010/main" type="line" rotatedBoundingBox="11844,6123 14865,6303 14789,7570 11769,7389"/>
            </emma:interpretation>
          </emma:emma>
        </inkml:annotationXML>
        <inkml:traceGroup>
          <inkml:annotationXML>
            <emma:emma xmlns:emma="http://www.w3.org/2003/04/emma" version="1.0">
              <emma:interpretation id="{2076BF92-6BB2-4DA8-8EEF-D5D099D55837}" emma:medium="tactile" emma:mode="ink">
                <msink:context xmlns:msink="http://schemas.microsoft.com/ink/2010/main" type="inkWord" rotatedBoundingBox="11844,6123 14865,6303 14789,7570 11769,7389"/>
              </emma:interpretation>
              <emma:one-of disjunction-type="recognition" id="oneOf0">
                <emma:interpretation id="interp0" emma:lang="en-US" emma:confidence="0">
                  <emma:literal>lam-red</emma:literal>
                </emma:interpretation>
                <emma:interpretation id="interp1" emma:lang="en-US" emma:confidence="0">
                  <emma:literal>lam-ret</emma:literal>
                </emma:interpretation>
                <emma:interpretation id="interp2" emma:lang="en-US" emma:confidence="0">
                  <emma:literal>lam-rid</emma:literal>
                </emma:interpretation>
                <emma:interpretation id="interp3" emma:lang="en-US" emma:confidence="0">
                  <emma:literal>lam-rd</emma:literal>
                </emma:interpretation>
                <emma:interpretation id="interp4" emma:lang="en-US" emma:confidence="0">
                  <emma:literal>lam-kit</emma:literal>
                </emma:interpretation>
              </emma:one-of>
            </emma:emma>
          </inkml:annotationXML>
          <inkml:trace contextRef="#ctx0" brushRef="#br0">248-1477 1,'0'0'61,"0"0"15,0 0 3,-7-44-48,7 16-5,-3-9-3,3 1-6,-4-6-2,-1 3-3,-4-3 1,-3 3-1,-4 2-1,-2 2 1,-10 8 1,3 8 0,-8 8 2,6 18-1,-8 9-1,7 21-3,-2 4-1,7 19-2,2 7-4,8 5-1,3 6-4,10-9 2,10 1-7,6-17 1,9-5-8,3-20 2,11-7-4,-2-26 3,7-16-3,-3-13-3,3-10 8,-7-5-2,-2-4 8,-7 0-1,-10 5 9,-6 11-1,-8 11 10,-4 26 3,0 0 2,0 0 3,-25 19-1,18 13 1,0-2-5,7 12-2,5-5-5,8 0-2,10 0-3,5-10-4,14 1-18,-3-19-30,12-9-52,4-4-6,-4-10 3,2-2-6</inkml:trace>
          <inkml:trace contextRef="#ctx0" brushRef="#br0" timeOffset="569.6625">753-1237 43,'5'-44'83,"2"21"2,-7-7-4,4-2-56,3 4-9,0-4-5,5 6-9,-5 6 7,-7 20 2,16-28 2,-16 28 3,0 0 0,18 25 1,-18 3-1,5 9 4,-7 9-5,4 5-4,0-3-5,5 1-3,-2-10 1,4-11 0,-9-28-3,23 4-1,-9-29-3,0-12 0,2-7 1,0-7 3,3-2-3,-3 5-2,2 4 7,-4 16-6,-14 28 7,32-21 1,-32 21 0,26 26 0,-22 2 0,6 9 1,-10 6 0,4 6-3,1 2-17,-10-12-23,12 0-67,-2-9-3,-5-30-2,16 28 2</inkml:trace>
          <inkml:trace contextRef="#ctx0" brushRef="#br0" timeOffset="839.1347">1344-1329 102,'0'0'109,"0"0"-6,0 0 4,21-19-67,-21 19-17,39-4-7,-13-1-14,1 3-18,-1-8-35,1 6-52,1 2-6,-5-1 2,0 3-5</inkml:trace>
          <inkml:trace contextRef="#ctx0" brushRef="#br0" timeOffset="1313.3811">1829-1560 100,'0'0'105,"18"44"-3,-18-12 0,-2 7-74,4 7-1,-4 3-14,4-1-5,3-4-7,-3-9 0,5-10-1,-7-25 1,0 0-5,23-7 1,-9-20-2,0-10 2,2-5 1,3-4 0,-1 0 1,5 7-1,-4-3 5,4 10-5,-5 9 2,-2 2-10,-16 21-16,28-19-42,-28 19-32,0 0-4,21 10 1</inkml:trace>
          <inkml:trace contextRef="#ctx0" brushRef="#br0" timeOffset="1547.7723">2016-1426 124,'0'0'114,"0"0"4,14 21-7,-14-21-62,28 23-21,-1-3-12,1 3-18,-3-2-12,15 9-26,-15-4-63,7-8-9,-9-9-3,0-6 0</inkml:trace>
          <inkml:trace contextRef="#ctx0" brushRef="#br0" timeOffset="1907.16">2512-2140 111,'26'28'115,"-17"-7"1,-2 7 1,9 20-63,-14 1-18,12 22-13,-9 12-12,6 14-5,-1 14-12,-8 0-15,9 11-46,-6-13-49,-3-15-3,-2-11 1,-4-20-3</inkml:trace>
          <inkml:trace contextRef="#ctx0" brushRef="#br0" timeOffset="2722.9929">-332-2213 8,'21'2'89,"-21"-2"4,11 37 1,-6 2-40,-5 5-18,7 21-4,-2 8-12,2 20-5,-5 13-12,2 5-11,6 18-31,-3-2-55,-5-5-6,5 1-1,-9-15 0</inkml:trace>
        </inkml:traceGroup>
      </inkml:traceGroup>
    </inkml:traceGroup>
  </inkml:traceGroup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8.81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EAFB916-F5DC-4717-9E01-9BEF0550808D}" emma:medium="tactile" emma:mode="ink">
          <msink:context xmlns:msink="http://schemas.microsoft.com/ink/2010/main" type="inkDrawing" rotatedBoundingBox="23169,10856 24234,10871 24228,11317 23163,11303" semanticType="callout" shapeName="Other">
            <msink:sourceLink direction="with" ref="{1B387A89-47C1-4152-BD46-2CCD969219C4}"/>
            <msink:sourceLink direction="with" ref="{7C0F2168-4813-4179-91AB-144F0A8F0C54}"/>
            <msink:sourceLink direction="with" ref="{999E1F38-7658-49A8-9FF5-148E70F4F2EA}"/>
          </msink:context>
        </emma:interpretation>
      </emma:emma>
    </inkml:annotationXML>
    <inkml:trace contextRef="#ctx0" brushRef="#br0">0 346 57,'0'0'90,"0"0"0,5-31 2,6 2-57,-2-5-1,9 1-12,-3-5-5,3 6-2,0 8-3,2 6-4,-20 18-1,34 2 0,-34-2-1,33 47-1,-17-5-2,-5 8-5,-2 1-1,0-2-2,-2-6-2,2-14 2,-9-29-1,0 0 0,31-7 1,-16-22 2,1-14 4,4-4 1,-2 3 2,2-1-1,-2 14 1,0 8 2,-18 23 1,27 3 1,-27-3-1,22 51-1,-8-15 1,-1 9 0,5-7-1,2-1 0,11-12-3,3-14 1,6-13-1,0-11-1,0-16 1,1-14-2,-8-6 0,-8-5 1,-5 3-2,-11 2 2,-7 9-2,-7 6 3,-10 12 0,15 22 5,-45-11 1,18 24 2,-6 12 1,6 13-1,0-1 2,9 13-2,12-1-1,10 4-4,14-3-4,15-6-13,21-4-16,-3-19-27,19 1-65,1-15-2,1-7-1,-5-14 0</inkml:trace>
  </inkml:traceGroup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9.18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B17A1AF-7FF5-4578-97D8-A2051362F85C}" emma:medium="tactile" emma:mode="ink">
          <msink:context xmlns:msink="http://schemas.microsoft.com/ink/2010/main" type="inkDrawing" rotatedBoundingBox="24356,10879 24755,11895 24397,12036 23998,11019" semanticType="callout" shapeName="Other">
            <msink:sourceLink direction="with" ref="{D7A4D8AC-9C62-4CB2-BB66-98C535E9A022}"/>
            <msink:sourceLink direction="with" ref="{1B387A89-47C1-4152-BD46-2CCD969219C4}"/>
            <msink:sourceLink direction="with" ref="{7C0F2168-4813-4179-91AB-144F0A8F0C54}"/>
            <msink:sourceLink direction="with" ref="{999E1F38-7658-49A8-9FF5-148E70F4F2EA}"/>
          </msink:context>
        </emma:interpretation>
      </emma:emma>
    </inkml:annotationXML>
    <inkml:trace contextRef="#ctx0" brushRef="#br0">200 9 168,'-34'-11'118,"3"11"-3,-3 7-3,1 2-66,13 17-9,2 3-10,13 14-11,8 6-3,12 11-5,10 5-2,15 7-2,14-1-2,6 5 0,5 2-3,0 1 2,-7-4-2,-9-3 1,-13-7 0,-14-9 0,-20-9 0,-20-12 0,-15-17 0,-7-13 0,-14-21 0,-4-18 0,-9-17 1,0-16-3,7-7 2,8-4-3,16 0-3,7 0-15,27 15-25,4 7-73,25 9-5,13 9 2,12 9-4</inkml:trace>
  </inkml:traceGroup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9.64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D7A4D8AC-9C62-4CB2-BB66-98C535E9A022}" emma:medium="tactile" emma:mode="ink">
          <msink:context xmlns:msink="http://schemas.microsoft.com/ink/2010/main" type="inkDrawing" rotatedBoundingBox="24781,10941 25214,11258 24999,11551 24567,11234" shapeName="Other">
            <msink:destinationLink direction="with" ref="{7B17A1AF-7FF5-4578-97D8-A2051362F85C}"/>
            <msink:destinationLink direction="with" ref="{526AA05E-8BC2-4355-B9C8-5D904A41FBA4}"/>
          </msink:context>
        </emma:interpretation>
      </emma:emma>
    </inkml:annotationXML>
    <inkml:trace contextRef="#ctx0" brushRef="#br0">277 360 75,'4'-33'99,"0"11"2,-6-10 1,-4-6-55,8 7-12,-11-7-6,9 5-7,-11-1-4,2 3-3,-9 2-1,2 9 2,-11 4-2,5 14 3,-9 2-1,2 18-1,0 2-3,2 15-1,2 6-2,10 8-3,6-4-1,6 1-2,10-8-3,9-6 0,6-14-2,5-14 2,2-11-1,2-13-1,1-9 0,-6-7 0,1-2 1,-7 0-1,-4 7 1,-3 9 0,-13 22 0,0 0 0,29 11-1,-20 16-4,11 15-13,-6-4-19,17 16-35,-4-16-46,4-9-4,0-13 1,1-14-1</inkml:trace>
  </inkml:traceGroup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09.82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26AA05E-8BC2-4355-B9C8-5D904A41FBA4}" emma:medium="tactile" emma:mode="ink">
          <msink:context xmlns:msink="http://schemas.microsoft.com/ink/2010/main" type="inkDrawing" rotatedBoundingBox="25250,10832 25371,11299 25348,11305 25226,10839" semanticType="callout" shapeName="Other">
            <msink:sourceLink direction="with" ref="{D7A4D8AC-9C62-4CB2-BB66-98C535E9A022}"/>
          </msink:context>
        </emma:interpretation>
      </emma:emma>
    </inkml:annotationXML>
    <inkml:trace contextRef="#ctx0" brushRef="#br0">-4 0 170,'0'0'122,"0"0"-4,2 42 2,-4-1-75,20 21-13,-7 1-15,7 6-15,4-2-15,-6-16-20,8-4-36,-13-22-48,-11-25-3,0 0 0,-20-20 2</inkml:trace>
  </inkml:traceGroup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0.01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E5FC7F6-56D0-432D-A814-8E9B7C1B97B3}" emma:medium="tactile" emma:mode="ink">
          <msink:context xmlns:msink="http://schemas.microsoft.com/ink/2010/main" type="inkDrawing"/>
        </emma:interpretation>
      </emma:emma>
    </inkml:annotationXML>
    <inkml:trace contextRef="#ctx0" brushRef="#br0">1 78 181,'-11'-26'129,"11"26"2,14-29-2,10 26-53,1-10-38,24 11-13,-2-3-10,9 5-7,2 0-9,-5-2-12,5 13-36,-15-4-82,-1 2 1,-8 0-6,-5 4 1</inkml:trace>
  </inkml:traceGroup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0.189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9D7304B-F9D8-4C55-AE63-297DB0286DD4}" emma:medium="tactile" emma:mode="ink">
          <msink:context xmlns:msink="http://schemas.microsoft.com/ink/2010/main" type="inkDrawing" rotatedBoundingBox="25643,10935 25822,11176 25790,11200 25611,10960" semanticType="callout" shapeName="Other">
            <msink:sourceLink direction="with" ref="{822EF267-37E7-4010-81CE-264438F580B8}"/>
          </msink:context>
        </emma:interpretation>
      </emma:emma>
    </inkml:annotationXML>
    <inkml:trace contextRef="#ctx0" brushRef="#br0">0 29 173,'6'-29'125,"-6"29"1,23 4 0,-8 17-62,-15-21-41,38 46-18,-11-3-35,-11-5-86,8-2-7,-3-5-1,-4-11-4</inkml:trace>
  </inkml:traceGroup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0.38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4001B80-B075-4EF6-B995-4DC922FEBF99}" emma:medium="tactile" emma:mode="ink">
          <msink:context xmlns:msink="http://schemas.microsoft.com/ink/2010/main" type="inkDrawing"/>
        </emma:interpretation>
      </emma:emma>
    </inkml:annotationXML>
    <inkml:trace contextRef="#ctx0" brushRef="#br0">12 48 294,'-11'-26'126,"11"26"1,-2-23-37,2 23-91,25 25-67,-12-3-55,3 0-2,-3 1-3,-2-3-2</inkml:trace>
  </inkml:traceGroup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0.88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671B9C3-39A7-4EA6-9786-A3B132B00C95}" emma:medium="tactile" emma:mode="ink">
          <msink:context xmlns:msink="http://schemas.microsoft.com/ink/2010/main" type="inkDrawing" rotatedBoundingBox="25885,11184 25931,10741 26282,10779 26235,11221" semanticType="callout" shapeName="Other">
            <msink:sourceLink direction="with" ref="{4457DD50-FE5E-41D3-B5FE-2F6BC46D5ED0}"/>
          </msink:context>
        </emma:interpretation>
      </emma:emma>
    </inkml:annotationXML>
    <inkml:trace contextRef="#ctx0" brushRef="#br0">28 23 143,'0'0'117,"0"0"-1,0 0 2,-29 15-74,34 19-7,-7-1-10,11 17-11,2 3-3,7 5-7,-1-4 0,8-7-4,4-9 2,2-18-3,1-18-2,1-17 1,-2-19-3,-2-17 1,-2-7-7,-9-7-5,5 9-20,-17-9-25,5 18-60,-6 11-2,-5 36 2,0 0-3</inkml:trace>
  </inkml:traceGroup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1.20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457DD50-FE5E-41D3-B5FE-2F6BC46D5ED0}" emma:medium="tactile" emma:mode="ink">
          <msink:context xmlns:msink="http://schemas.microsoft.com/ink/2010/main" type="inkDrawing" rotatedBoundingBox="26398,11267 26422,10791 26742,10807 26718,11284" shapeName="Other">
            <msink:destinationLink direction="with" ref="{E671B9C3-39A7-4EA6-9786-A3B132B00C95}"/>
          </msink:context>
        </emma:interpretation>
      </emma:emma>
    </inkml:annotationXML>
    <inkml:trace contextRef="#ctx0" brushRef="#br0">0 438 127,'29'-11'109,"-2"-16"-4,7-6 2,-5-5-75,-5-11-10,3 2-8,-5-5-9,-4 6-3,-9 1-3,-4 9 5,-14 7-1,9 29 5,-38-24 4,11 28 1,-9 7 1,7 16 2,-7 6 2,14 12-5,2 2 1,15 9-7,14 0-6,16-5-18,22 7-35,-2-18-69,15-8-5,-2-14 1,5-12-5</inkml:trace>
  </inkml:traceGroup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1.90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30F846EA-57C8-4A75-97D9-89714956F4E6}" emma:medium="tactile" emma:mode="ink">
          <msink:context xmlns:msink="http://schemas.microsoft.com/ink/2010/main" type="inkDrawing"/>
        </emma:interpretation>
      </emma:emma>
    </inkml:annotationXML>
    <inkml:trace contextRef="#ctx0" brushRef="#br0">-1 435 120,'0'0'110,"0"0"1,0 0-4,0-27-68,14 7-18,-1-13-6,3-5-9,1-7-7,4-2 1,-4-2-3,-1 2 3,-3 5-3,-4 4 1,-2 9-1,-2 9 3,-5 20-1,0 0 1,0 0 0,0 0 1,-23 26-1,19-1 0,6-3-1,7 1 2,-9-23-2,38 31 1,-11-24 0,6-10 1,3-6 2,2-4 0,-5-5 4,-1 0-1,-12 0 4,-20 18 2,20-24 2,-20 24 0,-22 2-1,2 14 1,-14 2-2,5 13 1,-7 5-1,7 6-4,7-2-1,13 5-5,9-5-4,13-4-14,23 2-19,-2-20-35,19 2-56,5-9 1,9-2-3,-4-9 3</inkml:trace>
  </inkml:traceGroup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7:34.802"/>
    </inkml:context>
    <inkml:brush xml:id="br0">
      <inkml:brushProperty name="width" value="0.03528" units="cm"/>
      <inkml:brushProperty name="height" value="0.03528" units="cm"/>
      <inkml:brushProperty name="fitToCurve" value="1"/>
    </inkml:brush>
  </inkml:definitions>
  <inkml:traceGroup>
    <inkml:annotationXML>
      <emma:emma xmlns:emma="http://www.w3.org/2003/04/emma" version="1.0">
        <emma:interpretation id="{98949DB1-B536-4541-B7D7-F5E8A5048285}" emma:medium="tactile" emma:mode="ink">
          <msink:context xmlns:msink="http://schemas.microsoft.com/ink/2010/main" type="writingRegion" rotatedBoundingBox="9494,5852 10766,5852 10766,9352 9494,9352"/>
        </emma:interpretation>
      </emma:emma>
    </inkml:annotationXML>
    <inkml:traceGroup>
      <inkml:annotationXML>
        <emma:emma xmlns:emma="http://www.w3.org/2003/04/emma" version="1.0">
          <emma:interpretation id="{AED0A1C4-8945-4390-99C8-1879E95E52C5}" emma:medium="tactile" emma:mode="ink">
            <msink:context xmlns:msink="http://schemas.microsoft.com/ink/2010/main" type="paragraph" rotatedBoundingBox="9494,5852 10766,5852 10766,9352 9494,9352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E184D62-4640-47E4-98D0-7D43964A25A0}" emma:medium="tactile" emma:mode="ink">
              <msink:context xmlns:msink="http://schemas.microsoft.com/ink/2010/main" type="line" rotatedBoundingBox="9494,5852 10766,5852 10766,9352 9494,9352"/>
            </emma:interpretation>
          </emma:emma>
        </inkml:annotationXML>
        <inkml:traceGroup>
          <inkml:annotationXML>
            <emma:emma xmlns:emma="http://www.w3.org/2003/04/emma" version="1.0">
              <emma:interpretation id="{79CCEB82-81BB-428E-9ED1-BC69A2CE2648}" emma:medium="tactile" emma:mode="ink">
                <msink:context xmlns:msink="http://schemas.microsoft.com/ink/2010/main" type="inkWord" rotatedBoundingBox="9494,5852 10766,5852 10766,9352 9494,9352">
                  <msink:destinationLink direction="to" ref="{42C668FA-DB7C-4118-B8E6-F637F7D59EC3}"/>
                </msink:context>
              </emma:interpretation>
              <emma:one-of disjunction-type="recognition" id="oneOf0">
                <emma:interpretation id="interp0" emma:lang="en-US" emma:confidence="0">
                  <emma:literal>i</emma:literal>
                </emma:interpretation>
                <emma:interpretation id="interp1" emma:lang="en-US" emma:confidence="0">
                  <emma:literal>k</emma:literal>
                </emma:interpretation>
                <emma:interpretation id="interp2" emma:lang="en-US" emma:confidence="0">
                  <emma:literal>&amp;</emma:literal>
                </emma:interpretation>
                <emma:interpretation id="interp3" emma:lang="en-US" emma:confidence="0">
                  <emma:literal>E</emma:literal>
                </emma:interpretation>
                <emma:interpretation id="interp4" emma:lang="en-US" emma:confidence="0">
                  <emma:literal>K</emma:literal>
                </emma:interpretation>
              </emma:one-of>
            </emma:emma>
          </inkml:annotationXML>
          <inkml:trace contextRef="#ctx0" brushRef="#br0">7236 5047 86,'23'24'94,"-23"10"-5,2 12 1,-2 12-70,-5 4-2,3 10-12,-3-7-1,3-1 2,2-15 1,5-10 4,-5-39 1,16 21 0,-2-42 0,7-11-1,2-19 1,4-5-3,3-6-2,7 2-1,-2 0-5,0 7-4,-3 14-15,-4-1-15,-3 24-72,-4 9-1,-21 7-5,0 0-1</inkml:trace>
          <inkml:trace contextRef="#ctx0" brushRef="#br0" timeOffset="234.3815">7413 5343 145,'-13'30'113,"13"-30"0,23 37-5,-23-37-75,37 44-14,-3-14-38,-4 2-84,7-4-7,2-1-5,-6-3-2</inkml:trace>
          <inkml:trace contextRef="#ctx0" brushRef="#br0" timeOffset="-24509.5678">6751 5511 43,'0'0'84,"0"0"5,-19-23-41,19 23-4,0 0-5,-32-16-4,32 16-4,-30 5-5,30-5-2,-35 18-2,19 3-3,-7-7-2,5 11-2,-8-2-2,12 5-2,-4-2-1,9 6-1,-1 0-3,10 5 0,3 5-3,8 2 0,5 9-2,5 4 0,5 8-3,4 7 2,-5 8 3,3 8-2,-7 4 1,-8 8-1,-8 1 1,-14 1-1,-10-3 0,-11-7 0,-7-13-4,-6-19 2,-1-12-2,0-24-1,7-15 1,5-12-1,8-15 2,11-5-1,6-3 2,9 1 0,7 4 1,-9 21 0,37-23 0,-14 21 0,5 9 0,2 4 0,5 8-2,-1 9 2,1 6 0,-5 8 2,-2 9 0,-3 9 2,-7 11-1,-4 12 0,-9 7-1,-3 7 0,-9 7-2,0 7 0,0-3-2,0-1 1,7-4-1,3-8 1,4-3-3,7-11 3,9-9-3,7-12-1,11-7-12,-2-21-15,19-6-56,0-15-33,2-20 0,2-7-3</inkml:trace>
        </inkml:traceGroup>
      </inkml:traceGroup>
    </inkml:traceGroup>
  </inkml:traceGroup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2.20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5D63887-6606-4112-907E-59B587D29B32}" emma:medium="tactile" emma:mode="ink">
          <msink:context xmlns:msink="http://schemas.microsoft.com/ink/2010/main" type="inkDrawing" rotatedBoundingBox="27798,11058 28278,10944 28324,11137 27844,11251" semanticType="enclosure" shapeName="Other"/>
        </emma:interpretation>
      </emma:emma>
    </inkml:annotationXML>
    <inkml:trace contextRef="#ctx0" brushRef="#br0">374 159 132,'0'0'115,"22"-15"-3,-22 15 3,0 0-77,9-38-8,-9 38-10,-2-36-8,-7 16-4,-7 0-4,-6 4 3,-9 5 1,-9 9 0,-10 6 0,1 10 1,-4 3-1,8 15 0,0-1 1,18 2-4,10-1-2,19-3-1,16-9-1,15-7-2,14-10-4,7-10-8,11-2-21,-10-18-45,8 5-45,-7-5 1,-5 0-4,-11 3 2</inkml:trace>
  </inkml:traceGroup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2.54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09E83E6E-A6DC-4748-AEDD-A7C7FBE6BDA8}" emma:medium="tactile" emma:mode="ink">
          <msink:context xmlns:msink="http://schemas.microsoft.com/ink/2010/main" type="inkDrawing" rotatedBoundingBox="28507,10900 28791,11104 28620,11343 28335,11139" semanticType="enclosure" shapeName="Other"/>
        </emma:interpretation>
      </emma:emma>
    </inkml:annotationXML>
    <inkml:trace contextRef="#ctx0" brushRef="#br0">199 223 170,'29'-11'115,"-29"11"2,17-29-15,-14 2-70,8 5-7,-7-7-11,-1 6-5,-8-4-7,-4 7 4,-7 0-1,-4 9 6,-6 4 0,-3 12 0,-12-1 2,10 14-2,-5 2 3,12 12-5,1-1 0,17 7-6,8-2-1,16-3-1,13-2-8,7-11-9,16 3-26,-12-23-54,18-5-33,-10-15 1,-1-7-4</inkml:trace>
  </inkml:traceGroup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2.77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B9E73C93-1320-4749-A824-9027350169EF}" emma:medium="tactile" emma:mode="ink">
          <msink:context xmlns:msink="http://schemas.microsoft.com/ink/2010/main" type="inkDrawing" rotatedBoundingBox="28849,10726 29051,11229 28902,11289 28700,10785" shapeName="Other"/>
        </emma:interpretation>
      </emma:emma>
    </inkml:annotationXML>
    <inkml:trace contextRef="#ctx0" brushRef="#br0">74 0 113,'-34'22'123,"16"3"-1,5 10 4,4 1-46,11 20-45,-4-7-10,20 9-11,0-4-5,11-5-12,7-2-8,-3-16-19,12 3-28,-14-19-63,3-10-5,-10-14 1,-24 9-2</inkml:trace>
  </inkml:traceGroup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2.964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2E9BC8D-0332-495C-B820-6AF4BCD963E9}" emma:medium="tactile" emma:mode="ink">
          <msink:context xmlns:msink="http://schemas.microsoft.com/ink/2010/main" type="inkDrawing"/>
        </emma:interpretation>
      </emma:emma>
    </inkml:annotationXML>
    <inkml:trace contextRef="#ctx0" brushRef="#br0">0 4 220,'0'0'127,"0"0"-4,52 7 0,-17-5-103,14 1-18,10 3-31,-10-10-90,4 2-3,-4-5-5,-8-2 0</inkml:trace>
  </inkml:traceGroup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4.06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638A389-BC63-493F-BF35-D88803B78D84}" emma:medium="tactile" emma:mode="ink">
          <msink:context xmlns:msink="http://schemas.microsoft.com/ink/2010/main" type="inkDrawing" rotatedBoundingBox="30228,10367 30991,11002 30368,11750 29605,11115" shapeName="Other"/>
        </emma:interpretation>
      </emma:emma>
    </inkml:annotationXML>
    <inkml:trace contextRef="#ctx0" brushRef="#br0">304 565 59,'13'-25'93,"-11"-1"-2,9 3 3,-2-6-64,-15-4-6,10 4-3,-13-3-6,3 8 3,-12 1-3,18 23 2,-45-22-3,18 27-2,-11 1 2,2 14-2,-6 7 2,6 11-2,0 2 2,12 7-4,6-2 2,18-3-5,9-8-1,16-9-3,10-14 0,10-16-3,6-13-1,1-11-1,1-11-4,-8-11 3,-3-3-3,-10-4 4,-10 4-4,-13 3 5,-7 9-3,-11 10 4,9 32-1,-40-20 2,13 34-1,-2 12 2,2 15 2,5 12-3,9 5 5,13 5-3,13-5 3,18-4-3,14-14 2,15-11-4,7-18 0,7-18-1,-2-17-2,-3-14-3,-9-14-3,-13-10 0,-9-3-2,-13-4 1,-10 4-1,-12 0 2,-6 7 0,-12 7 4,-1 13 3,-9 11 3,-4 16 4,-2 20 4,-5 15 2,5 23 2,-2 9 3,10 27-2,1 6 0,17 18-3,5 1-2,14 5-4,6-10-3,7-7-6,9-11-5,-3-22-2,3-16-6,-16-25-4,2-15-7,-20-30-7,3-1-1,-25-21 1,4-2 7,-22-6 7,0-3 14,-6 4 9,-3 1 16,11 13 9,-4-4 7,20 21 0,-1-3-2,21 24-5,0 0-7,50-7-9,-12 16-12,6-2-19,17 13-56,-8-13-50,1-3-5,-5-8 1,-7-10-6</inkml:trace>
  </inkml:traceGroup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4.83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7A53681D-934F-4B91-B323-EA4B2D025369}" emma:medium="tactile" emma:mode="ink">
          <msink:context xmlns:msink="http://schemas.microsoft.com/ink/2010/main" type="inkDrawing"/>
        </emma:interpretation>
      </emma:emma>
    </inkml:annotationXML>
    <inkml:trace contextRef="#ctx0" brushRef="#br0">6 281 161,'0'0'124,"0"0"-3,0 0 3,12 29-84,-8 23-9,-2 4-8,5 15-14,6 5-4,-1 2-8,3-6 1,-1-12-5,1-15 2,-4-25 0,-11-20 0,21-16 2,-19-22 2,-2-11 1,-5-9 0,-4-7 4,-4-4-4,0 0 4,-7-1-4,-1 6 4,4-1-4,-1 7 2,6 2 0,6 9-2,8 5 3,5 8 0,11 9 1,8 12-1,15 13 1,3 13-1,-1 10 0,8 13 0,-2 6-2,-2 7 0,-9 5-1,-9 2 1,-15-5 1,-8-6 0,-8-10 0,-2-6-7,-10-8-5,-10-15-19,24-6-22,-52 5-71,19-14-2,-1 2-3,12-2 1</inkml:trace>
  </inkml:traceGroup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5.213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E1E0FAC2-CC9E-4A15-8219-9136269B516D}" emma:medium="tactile" emma:mode="ink">
          <msink:context xmlns:msink="http://schemas.microsoft.com/ink/2010/main" type="inkDrawing"/>
        </emma:interpretation>
      </emma:emma>
    </inkml:annotationXML>
    <inkml:trace contextRef="#ctx0" brushRef="#br0">0 52 158,'0'0'122,"25"-14"2,-25 14-5,40-27-86,-15 23-6,4-3-11,2 10-9,-2 3-7,-2 8 0,-9 6 0,-7 2 0,-7 5 2,-10 6-1,-12 1 3,-5 6 2,-3-2 2,-4 0 2,1-7 0,5 3 1,4-12-1,9 1 1,11-23-3,6 29-3,-6-29-2,38 13-4,-9-4-9,5-14-13,8 10-26,-4-16-55,0-3-31,-4-6-1,-5-9-2</inkml:trace>
  </inkml:traceGroup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5.565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D2D0B47-3497-47C1-A7B3-16F6F9DC0675}" emma:medium="tactile" emma:mode="ink">
          <msink:context xmlns:msink="http://schemas.microsoft.com/ink/2010/main" type="inkDrawing"/>
        </emma:interpretation>
      </emma:emma>
    </inkml:annotationXML>
    <inkml:trace contextRef="#ctx0" brushRef="#br0">178 23 91,'14'-22'124,"-14"22"0,0 0 5,-34-13-74,17 33-10,-17-5-11,12 21-7,-5 4-4,7 19-8,0 1 1,8 16-7,8 4-3,6 1-8,16 1-5,4-8-12,-22-74-5,88 118-21,-88-118-40,127 74-43,-127-74-1,103 11 4,-103-11 3</inkml:trace>
  </inkml:traceGroup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5.97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914B731C-08B2-4663-9830-9B96E43E0B10}" emma:medium="tactile" emma:mode="ink">
          <msink:context xmlns:msink="http://schemas.microsoft.com/ink/2010/main" type="inkDrawing"/>
        </emma:interpretation>
      </emma:emma>
    </inkml:annotationXML>
    <inkml:trace contextRef="#ctx0" brushRef="#br0">31-6 68,'0'0'126,"0"0"6,-20-2 2,20 2-69,0 0-10,-14 24-14,25 3-12,-11-27 0,0 0-8,108 101-7,-108-101-9,134 82-6,-134-82-6,154 79-8,-154-79-5,154 60-20,-154-60-18,105 36-24,-105-36-48,0 0 2,0 0 6,0 0 7</inkml:trace>
  </inkml:traceGroup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6.22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54C3450E-7DB5-4945-8A7D-2323981F7A09}" emma:medium="tactile" emma:mode="ink">
          <msink:context xmlns:msink="http://schemas.microsoft.com/ink/2010/main" type="inkDrawing"/>
        </emma:interpretation>
      </emma:emma>
    </inkml:annotationXML>
    <inkml:trace contextRef="#ctx0" brushRef="#br0">15 546 83,'-16'-21'123,"16"21"6,5-35-1,-8-3-70,10 13-12,-7 25-2,0 0-11,43-136-7,-43 136-5,67-98-11,-67 98-4,0 0-15,125-132-8,-125 132-28,91-61-18,-91 61-45,0 0-28,0 0 7,0 0 0</inkml:trace>
  </inkml:traceGroup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26:50.406"/>
    </inkml:context>
    <inkml:brush xml:id="br0">
      <inkml:brushProperty name="width" value="0.03528" units="cm"/>
      <inkml:brushProperty name="height" value="0.03528" units="cm"/>
      <inkml:brushProperty name="fitToCurve" value="1"/>
    </inkml:brush>
    <inkml:brush xml:id="br1">
      <inkml:brushProperty name="width" value="0.03528" units="cm"/>
      <inkml:brushProperty name="height" value="0.03528" units="cm"/>
      <inkml:brushProperty name="color" value="#3165BB"/>
      <inkml:brushProperty name="fitToCurve" value="1"/>
    </inkml:brush>
    <inkml:context xml:id="ctx1">
      <inkml:inkSource xml:id="inkSrc0">
        <inkml:traceFormat>
          <inkml:channel name="X" type="integer" max="4095" units="cm"/>
          <inkml:channel name="Y" type="integer" max="4095" units="cm"/>
        </inkml:traceFormat>
        <inkml:channelProperties>
          <inkml:channelProperty channel="X" name="resolution" value="175" units="1/cm"/>
          <inkml:channelProperty channel="Y" name="resolution" value="310.22726" units="1/cm"/>
        </inkml:channelProperties>
      </inkml:inkSource>
      <inkml:timestamp xml:id="ts1" timeString="2013-05-21T04:27:53.691"/>
    </inkml:context>
    <inkml:brush xml:id="br2">
      <inkml:brushProperty name="width" value="0.03528" units="cm"/>
      <inkml:brushProperty name="height" value="0.03528" units="cm"/>
      <inkml:brushProperty name="color" value="#ED1C24"/>
      <inkml:brushProperty name="fitToCurve" value="1"/>
    </inkml:brush>
  </inkml:definitions>
  <inkml:traceGroup>
    <inkml:annotationXML>
      <emma:emma xmlns:emma="http://www.w3.org/2003/04/emma" version="1.0">
        <emma:interpretation id="{D03B206F-932C-426E-BAEC-AE3F145B1FD6}" emma:medium="tactile" emma:mode="ink">
          <msink:context xmlns:msink="http://schemas.microsoft.com/ink/2010/main" type="writingRegion" rotatedBoundingBox="2879,456 34267,-8 34450,12331 3061,12796"/>
        </emma:interpretation>
      </emma:emma>
    </inkml:annotationXML>
    <inkml:traceGroup>
      <inkml:annotationXML>
        <emma:emma xmlns:emma="http://www.w3.org/2003/04/emma" version="1.0">
          <emma:interpretation id="{8F639F3D-290F-4437-9F9C-320B0FCB7D26}" emma:medium="tactile" emma:mode="ink">
            <msink:context xmlns:msink="http://schemas.microsoft.com/ink/2010/main" type="paragraph" rotatedBoundingBox="2887,448 22196,429 22200,4490 2891,4509" alignmentLevel="1"/>
          </emma:interpretation>
        </emma:emma>
      </inkml:annotationXML>
      <inkml:traceGroup>
        <inkml:annotationXML>
          <emma:emma xmlns:emma="http://www.w3.org/2003/04/emma" version="1.0">
            <emma:interpretation id="{C36922C0-90E9-4CB8-ADDB-6847E7EBF5DC}" emma:medium="tactile" emma:mode="ink">
              <msink:context xmlns:msink="http://schemas.microsoft.com/ink/2010/main" type="line" rotatedBoundingBox="2887,448 22196,429 22197,1995 2888,2014"/>
            </emma:interpretation>
          </emma:emma>
        </inkml:annotationXML>
        <inkml:traceGroup>
          <inkml:annotationXML>
            <emma:emma xmlns:emma="http://www.w3.org/2003/04/emma" version="1.0">
              <emma:interpretation id="{6032CB43-AD3F-4698-9B95-30EB400C7002}" emma:medium="tactile" emma:mode="ink">
                <msink:context xmlns:msink="http://schemas.microsoft.com/ink/2010/main" type="inkWord" rotatedBoundingBox="2887,448 7729,443 7731,1823 2888,1828"/>
              </emma:interpretation>
              <emma:one-of disjunction-type="recognition" id="oneOf0">
                <emma:interpretation id="interp0" emma:lang="en-US" emma:confidence="1">
                  <emma:literal>Positive</emma:literal>
                </emma:interpretation>
                <emma:interpretation id="interp1" emma:lang="en-US" emma:confidence="0">
                  <emma:literal>Positives</emma:literal>
                </emma:interpretation>
                <emma:interpretation id="interp2" emma:lang="en-US" emma:confidence="0">
                  <emma:literal>positive</emma:literal>
                </emma:interpretation>
                <emma:interpretation id="interp3" emma:lang="en-US" emma:confidence="0">
                  <emma:literal>positives</emma:literal>
                </emma:interpretation>
                <emma:interpretation id="interp4" emma:lang="en-US" emma:confidence="0">
                  <emma:literal>Passive</emma:literal>
                </emma:interpretation>
              </emma:one-of>
            </emma:emma>
          </inkml:annotationXML>
          <inkml:trace contextRef="#ctx0" brushRef="#br0">-2353-10430 82,'-7'21'94,"5"0"-2,0 20-3,2 19-62,-5 14-5,5 21-7,-5 14-8,1 8-7,1 3-10,-3-9-12,3-12-21,-4-22-48,0-27-1,3-22-1,4-28 17</inkml:trace>
          <inkml:trace contextRef="#ctx0" brushRef="#br0" timeOffset="369.6032">-2653-10176 75,'7'-55'91,"2"-7"1,17-5 1,11 0-62,2-10 0,14 13-11,2-3-5,10 11-4,6 10-2,6 16-3,-1 12-3,5 16 0,2 15-2,-2 13-1,-5 11 2,-7 11 2,-11 10 2,-14 4 5,-21 7 1,-14 8 1,-28-1 2,-11 2 0,-25-6-2,-7 2-1,-15-10-5,-3-1-2,-3-12-5,-1-12-5,8-5-12,7-17-15,21 3-28,6-17-53,21-3 2,21 0-5,0 0 3</inkml:trace>
          <inkml:trace contextRef="#ctx0" brushRef="#br0" timeOffset="757.554">-1390-9594 76,'0'0'99,"28"-23"-4,-19 0-2,-2-14-65,2 5-5,-9-12-7,2 7-5,-9-7 3,-4 9-7,-15 5 4,-1 12 3,-17 6-1,-2 17 3,-10 6-3,-2 15 0,-2 2-2,10 13 1,6-2-5,16 5-1,14-2 1,21-10-1,21-9-10,16-16-11,20-5-29,1-18-69,18-7 3,0-11-6,-2-8-3</inkml:trace>
          <inkml:trace contextRef="#ctx0" brushRef="#br0" timeOffset="1192.5111">-771-10083 69,'-10'-23'97,"10"23"3,-39-26 2,0 19-59,6 21-3,-17-2-10,10 18-2,-8 0-6,9 11-5,2-4-5,14 5-2,9-5-4,12-5-1,13-7-2,12-6-2,9-3-3,10-9 1,6-2-3,8-5-1,2 2-1,-3 0-1,3 3 1,-7 4 2,-10 3 3,-9 6 4,-13 3 1,-8 4 4,-20 5 4,-9 5-3,-17-3 4,-4-2-5,-12-4-1,3-6-8,-6-4-4,-3-18-15,15 4-33,1-22-60,13-3-4,7-12-3,12 0 0</inkml:trace>
          <inkml:trace contextRef="#ctx0" brushRef="#br0" timeOffset="1549.2073">-344-10118 208,'0'0'116,"-12"-23"0,12 23-12,0 0-105,-5 25-96,5-25-15,12 42-5,0-21-5</inkml:trace>
          <inkml:trace contextRef="#ctx0" brushRef="#br0" timeOffset="1423.4115">-354-9885 234,'0'39'126,"-9"1"-5,7 6 0,-10 0-98,8 0-23,6 0-27,-11-25-47,9-21-46,0 0-4,0 0 2,21-37-3</inkml:trace>
          <inkml:trace contextRef="#ctx0" brushRef="#br0" timeOffset="2005.4202">-67-10033 182,'0'0'121,"0"0"-3,27-4 0,-4-1-81,21 10-14,2-3-26,1-7-44,10 10-66,1-5-7,4 2-2,-9-2-3</inkml:trace>
          <inkml:trace contextRef="#ctx0" brushRef="#br0" timeOffset="1822.4593">122-10095 149,'0'0'116,"0"0"0,-2 25-2,15 12-68,-15-2-13,7 18-16,-3 12-15,-4 4-18,6 7-24,-8-13-47,6-3-30,-2-17-2,2-15-1</inkml:trace>
          <inkml:trace contextRef="#ctx0" brushRef="#br0" timeOffset="2167.3154">597-9903 201,'3'27'122,"6"10"3,-2 0-10,7 9-90,7 5-57,-5-14-80,5-5-8,-21-32-2,39 19 0</inkml:trace>
          <inkml:trace contextRef="#ctx0" brushRef="#br0" timeOffset="2326.9993">694-10160 139,'0'0'107,"0"0"-15,0 0-38,0 0-129,-4 24-16,4-24-12,23 23-6</inkml:trace>
          <inkml:trace contextRef="#ctx0" brushRef="#br0" timeOffset="2915.5154">1066-9903 135,'0'0'115,"0"0"-1,0 0 0,0 25-66,14 12-13,-7 7-13,7 11-11,4-2-3,3 0-9,4-9 2,3-18 2,4-19-6,3-21 2,-3-21-6,1-23 3,-6-6-10,-1-15-3,1 12-30,-10-2-68,-6 16 2,-6 9-4,-3 21 4</inkml:trace>
          <inkml:trace contextRef="#ctx0" brushRef="#br0" timeOffset="3261.1154">1657-9587 144,'37'-16'108,"2"-17"-4,5-3-4,-7-18-80,7 4-10,-2-10-12,-8 0-5,-4 4 5,-9 3-2,-7 7 2,-12 9 3,-16 12 5,14 25 5,-55-10 3,18 31 3,-14 7 1,7 20 2,-9 5-2,14 14 0,4 5-2,17 4-6,15-7 1,22-4-9,18-14-5,16-17-22,28-6-49,0-28-47,11-16-1,-4-14-4,-1-9-2</inkml:trace>
        </inkml:traceGroup>
        <inkml:traceGroup>
          <inkml:annotationXML>
            <emma:emma xmlns:emma="http://www.w3.org/2003/04/emma" version="1.0">
              <emma:interpretation id="{B9CCD8E8-51C9-4E8C-9729-C3E98052AE09}" emma:medium="tactile" emma:mode="ink">
                <msink:context xmlns:msink="http://schemas.microsoft.com/ink/2010/main" type="inkWord" rotatedBoundingBox="9118,644 12045,641 12046,1632 9119,1634"/>
              </emma:interpretation>
              <emma:one-of disjunction-type="recognition" id="oneOf1">
                <emma:interpretation id="interp5" emma:lang="en-US" emma:confidence="0">
                  <emma:literal>Rat</emma:literal>
                </emma:interpretation>
                <emma:interpretation id="interp6" emma:lang="en-US" emma:confidence="0">
                  <emma:literal>Rect</emma:literal>
                </emma:interpretation>
                <emma:interpretation id="interp7" emma:lang="en-US" emma:confidence="0">
                  <emma:literal>Root</emma:literal>
                </emma:interpretation>
                <emma:interpretation id="interp8" emma:lang="en-US" emma:confidence="0">
                  <emma:literal>Rest</emma:literal>
                </emma:interpretation>
                <emma:interpretation id="interp9" emma:lang="en-US" emma:confidence="0">
                  <emma:literal>Ret</emma:literal>
                </emma:interpretation>
              </emma:one-of>
            </emma:emma>
          </inkml:annotationXML>
          <inkml:trace contextRef="#ctx0" brushRef="#br0" timeOffset="4146.0271">3707-10441 122,'0'0'107,"32"-19"1,-32 19-1,30 37-74,-23 9-2,7 31-8,-7 8-11,2 14-3,-4 8-10,0-8-2,-1 2-10,-8-24-8,4-13-13,-17-38-7,17-26-7,-36-7 2,15-21 6,-12-25 6,8-14 11,-7-14 14,2-7 19,9 5 11,2-4 16,17 10 2,0-3 3,20 17-4,3-1-2,21 20-6,8-2-5,17 16-5,5 2-6,11 12-4,2 9-5,3 11 0,-5 10-3,-9 12 0,-18 8-2,-19 15-1,-21 11-4,-23 7-3,-19 7-7,-22-7-5,-8-1-4,-15-10 0,9-5 1,-5-19 3,14-11 7,6-14 8,13-10 10,34 3 7,-26-13 9,26 13 3,23-5 3,7 21 3,-2 0-3,11 19-2,-2 2-4,14 9-2,-7 0-5,9 5-3,7-3-10,0-15-18,19 6-37,-10-27-68,12-8 1,-10-18-8,3-2 4</inkml:trace>
          <inkml:trace contextRef="#ctx0" brushRef="#br0" timeOffset="4433.8649">5134-9769 137,'0'0'113,"25"-21"2,-16-5-4,-4 1-62,-12-14-22,9 2-8,-8-5-5,-6 8-4,-9 1 0,-9 15 0,-14 4 1,-2 16-1,-9 10 0,4 13-1,-2 8-4,11 6 1,8 5-3,18 2-1,16-5-6,16-11-10,21 0-24,2-23-71,21-4-13,5-15-5,11-4 1</inkml:trace>
          <inkml:trace contextRef="#ctx0" brushRef="#br0" timeOffset="4758.2229">5718-9823 139,'25'12'109,"-25"-12"2,19-21-5,-19 21-70,11-39-14,-11 14-11,-9-3-6,-7 3 0,-14 1 2,-5 13 3,-11 2 3,-2 11 1,-8 7 2,8 14 2,2 5 0,13 9-2,10 2-4,19 5-2,10-7-6,22-2-1,11-10-9,10-16-18,20 3-50,-9-24-55,9-2 2,-11-16-7,2 0 5</inkml:trace>
          <inkml:trace contextRef="#ctx0" brushRef="#br0" timeOffset="5557.3449">5963-10148 190,'0'0'125,"20"-12"-4,13 6-1,1-6-77,22 7-27,1 3-21,6-7-38,15 9-74,-6-5-4,-3 5-2,-9-4-2</inkml:trace>
          <inkml:trace contextRef="#ctx0" brushRef="#br0" timeOffset="5354.2089">6189-10457 158,'0'0'114,"0"0"3,0 0 0,-7 27-70,-2 15-8,-19 6-12,5 19-5,-9 7-9,6 9 0,3-2-7,14 2 0,11-7-2,17-11-2,13-14-2,14-17-2,12-10-7,0-20-9,11 3-29,-21-18-79,5-6 0,-20-10-3,-8-3 0</inkml:trace>
        </inkml:traceGroup>
        <inkml:traceGroup>
          <inkml:annotationXML>
            <emma:emma xmlns:emma="http://www.w3.org/2003/04/emma" version="1.0">
              <emma:interpretation id="{7205E65C-1C2E-43AD-B4E6-39DCC8007107}" emma:medium="tactile" emma:mode="ink">
                <msink:context xmlns:msink="http://schemas.microsoft.com/ink/2010/main" type="inkWord" rotatedBoundingBox="13618,641 17275,674 17263,2025 13606,1993"/>
              </emma:interpretation>
              <emma:one-of disjunction-type="recognition" id="oneOf2">
                <emma:interpretation id="interp10" emma:lang="en-US" emma:confidence="0">
                  <emma:literal>uppoeboumd</emma:literal>
                </emma:interpretation>
                <emma:interpretation id="interp11" emma:lang="en-US" emma:confidence="0.5">
                  <emma:literal>upper bound</emma:literal>
                </emma:interpretation>
                <emma:interpretation id="interp12" emma:lang="en-US" emma:confidence="0">
                  <emma:literal>upper barn d</emma:literal>
                </emma:interpretation>
                <emma:interpretation id="interp13" emma:lang="en-US" emma:confidence="0">
                  <emma:literal>upper barm d</emma:literal>
                </emma:interpretation>
                <emma:interpretation id="interp14" emma:lang="en-US" emma:confidence="0">
                  <emma:literal>oppoebound</emma:literal>
                </emma:interpretation>
              </emma:one-of>
            </emma:emma>
          </inkml:annotationXML>
          <inkml:trace contextRef="#ctx0" brushRef="#br0" timeOffset="8248.7125">8167-10418 39,'-2'-23'87,"2"23"4,0 0 3,0 0-46,-16 21-3,16-21-6,-19 46-3,1-7-6,9 21-3,-10 7-6,12 16-4,3 0-6,13 7-1,7-2-7,16-10-1,10-13-3,11-16 1,14-22-1,4-18 2,3-20 0,0-19-1,-4-21 2,-6-18-2,-6-14 2,-14-5-4,-12-4 0,-13 2-7,-10 4-2,-16 8-4,-5 11-5,-20 7-7,4 18-7,-16-2-15,14 17-56,-2 6 2,4 12 2,8 4 1</inkml:trace>
          <inkml:trace contextRef="#ctx0" brushRef="#br0" timeOffset="8861.8507">8991-10192 121,'0'0'106,"24"51"1,-22-7-2,9 25-59,-6 3-11,9 25-9,-3 2-7,8 9-10,-3-4-1,2-7-5,1-14 2,-3-16-5,-7-21 4,3-23-4,-12-23 2,0 0 0,-2-36 1,-12-11 3,-2-15-6,-3-7 3,1-7-3,-3-7 3,5-3-3,2-2 2,5 3-3,9 9-2,9 7 5,7 8-2,7 6 2,2 9-3,10 11 0,4 10 0,3 11 0,4 9 1,0 17-1,-4 9 0,-1 13 0,-6 10 3,-10 7 0,-8 9 3,-13 0-1,-11 2 2,-14-9-1,-9-2 2,-9-14-3,-2-9 1,-6-10-5,-3-13-5,4-5-13,-1-18-22,24 1-68,-2-8-13,16 0 2,4-8-4</inkml:trace>
          <inkml:trace contextRef="#ctx0" brushRef="#br0" timeOffset="9354.4504">9633-10012 184,'33'35'119,"-20"-7"-2,4 18 0,-13-2-79,15 23-9,-6 2-12,-3 7-9,-3-2-1,0-5-4,-10-11 2,1-7-3,-7-19 4,-1-9-4,10-23 2,-27-12-1,8-22-2,5-12 2,-2-17-3,5-8 2,4-10-3,5-2 2,4 0-2,5 0 3,9 13-1,5 8-1,9 14-1,7 6 1,7 17 1,4 8-2,7 15-2,5 11-1,-2 12 1,-5 7 1,-4 9-1,-10 9 1,-11 2 1,-10 8 2,-18-3 2,-11 0 2,-19-4-2,-10-6 1,-10-3-7,-15-17-15,3 9-35,-17-27-68,5-3-2,-2-18-5,11 0 2</inkml:trace>
          <inkml:trace contextRef="#ctx0" brushRef="#br0" timeOffset="10283.1523">10358-9663 42,'42'-19'87,"-19"-6"3,11-3-6,-4-11-49,0-10-18,5-4-2,-7-4-8,2-1-3,-12 3-4,-9 1-1,-6 13 2,-8 9 3,-13 11 7,18 21 6,-53 0 5,16 25 2,-10 3 3,8 23 3,-5-3-2,12 17-3,2-5-7,14 4-4,18-8-6,21-5-1,14-14-3,19-14-3,13-12-5,7-18-2,12-9-6,-3-18-5,3-3-4,-17-17-6,1 6-1,-23-10 0,-6 10 6,-22-8 2,-7 15 9,-16 2 6,-14 11 12,-5 14 5,-9 5 4,4 13 2,-6 6 0,11 15 1,0 0-3,15 12-3,8-7-5,12 3-1,13-8-3,15-2-2,11-9-2,7-9-3,9-10-1,-2-6-3,5-6 0,-8-8-3,-6 0 1,-12-5 1,-9 4 3,-9 1 5,-14 2 4,-14 23 5,-2-30 4,2 30 4,-47 0 3,15 16 1,-12 2-2,5 17 0,-7 2-3,11 14-1,5-1-6,16 6 0,14-3-5,19-5-4,15 1-13,13-21-21,26-1-73,4-13-19,10-9 1,1-17-5</inkml:trace>
        </inkml:traceGroup>
        <inkml:traceGroup>
          <inkml:annotationXML>
            <emma:emma xmlns:emma="http://www.w3.org/2003/04/emma" version="1.0">
              <emma:interpretation id="{C21AE1C3-E572-4618-9CD8-F8E161FADC94}" emma:medium="tactile" emma:mode="ink">
                <msink:context xmlns:msink="http://schemas.microsoft.com/ink/2010/main" type="inkWord" rotatedBoundingBox="17733,607 22196,602 22197,1560 17734,1565"/>
              </emma:interpretation>
            </emma:emma>
          </inkml:annotationXML>
          <inkml:trace contextRef="#ctx0" brushRef="#br0" timeOffset="11013.8685">12343-10621 162,'0'0'109,"-25"-7"-1,4 25 0,7 19-75,-16 9-3,12 24-7,-5 6-12,11 7-1,5-2-6,10-7-1,6-12-2,9-16-2,10-16-1,4-23 0,3-21-2,0-16 1,-1-9 1,-1-5-3,-1-2 3,-2 2-2,-2 7 1,2 9-1,2 17 2,5 13-2,2 17 1,3 13 0,-1 12 0,3 9 4,-5 7 0,-4 2 5,-10-2-1,-8 0 3,-20-9-3,-11-5 3,-16-13-2,-11-6 0,-10-15-4,-9-8-7,0-10-6,-9-18-15,18 6-18,-7-19-65,21 5-1,10-8-4,13 8 4</inkml:trace>
          <inkml:trace contextRef="#ctx0" brushRef="#br0" timeOffset="11889.1148">13532-9853 16,'17'-23'67,"-17"-14"4,2 7-1,-11-6-53,-10-1 2,-4 2-1,-14 3 3,-2 11 7,-17 5 6,3 18 2,-14 3 0,7 27 0,-11-4-2,18 25-2,0-2-7,20 11-6,15-9-8,20 2-1,14-15-6,21-8 0,16-16-5,12-14-1,9-13-4,2-19-5,0-5-5,-13-20-11,4 6-4,-24-20-7,4 16 1,-27-14-1,-1 16 7,-19-6 4,-7 13 12,-9 9 12,-12 5 12,0 21 11,-11 0 7,4 22 5,-8 6 1,10 25 3,-6 4-4,16 19-3,-2-2-6,18 9-5,4-5-8,15 0-1,11-16-6,12-11-1,11-17-4,9-20-2,10-14-2,-1-21-5,6-10-3,-10-15-7,2 0 1,-16-12-2,-2 9 4,-16-2 3,-10 9 8,-9 10 6,-11 8 9,2 33 8,-25-21 3,25 21 3,-39 37 0,20 7-2,-2 2-5,10 17-3,1-3-4,10 4-2,10-6-3,10-9-2,8-12-2,11-14 0,5-16-1,5-17-3,4-10-2,-5-17-4,5-7 0,-9-9 0,-2 4 3,-14-4 1,-3 9 7,-11 10 3,-3 8 8,-11 26 3,0 0 2,0 0-1,-2 42-1,9 4-2,2 5-8,10 9-7,11 7-20,4-14-58,15-2-38,9-15-5,6-12 2</inkml:trace>
          <inkml:trace contextRef="#ctx0" brushRef="#br0" timeOffset="12726.0254">14703-9719 95,'-2'-32'95,"15"9"0,1-7 2,0-9-63,14 4 0,-1-9-9,8 10-5,-5-6-3,7 10-1,-7 5 0,5 11-2,-5 7 0,0 16-2,-10 12-2,1 12-1,-7 8-3,2 10-2,-4 0-2,-1-3-1,3-4-4,0-12 1,7-16-1,2-16 0,2-16 1,3-16 0,2-12 0,2-9 0,1-7 2,1-2 0,-1 6 1,-1 5 1,-4 12 1,-1 14 0,-4 16 2,-2 20-1,-2 12 0,-3 19 0,0 9-2,0 6-4,7 8-17,-2-14-26,14 2-68,2-19-6,2-15 2,9-21-3</inkml:trace>
          <inkml:trace contextRef="#ctx0" brushRef="#br0" timeOffset="13135.6135">16587-10568 254,'-17'53'127,"8"21"-2,-12 0-2,17 18-88,-10-4-14,14 4-9,2-9-8,8-9-2,6-14-2,2-14-1,5-20-3,0-19-1,-2-17-2,-7-15-3,-7-5-1,-12-12 0,-11 5 2,-19-2-1,-11 7 3,-18 9 3,-8 9 6,-6 12 3,-3 11 3,9 9 1,3 8 1,18 11 0,12 0 0,25 6-1,16-1-3,21-3 0,21-6-5,14-8-2,16-9-12,2-20-34,14-3-77,-7-12-5,-2-6 0,-12-12-6</inkml:trace>
        </inkml:traceGroup>
      </inkml:traceGroup>
      <inkml:traceGroup>
        <inkml:annotationXML>
          <emma:emma xmlns:emma="http://www.w3.org/2003/04/emma" version="1.0">
            <emma:interpretation id="{62920641-4330-44CB-A9E2-00D86678B237}" emma:medium="tactile" emma:mode="ink">
              <msink:context xmlns:msink="http://schemas.microsoft.com/ink/2010/main" type="line" rotatedBoundingBox="4792,3151 20984,3160 20983,4514 4791,4505"/>
            </emma:interpretation>
          </emma:emma>
        </inkml:annotationXML>
        <inkml:traceGroup>
          <inkml:annotationXML>
            <emma:emma xmlns:emma="http://www.w3.org/2003/04/emma" version="1.0">
              <emma:interpretation id="{003F711C-77F3-49CA-8887-4B58EAAF2FA4}" emma:medium="tactile" emma:mode="ink">
                <msink:context xmlns:msink="http://schemas.microsoft.com/ink/2010/main" type="inkWord" rotatedBoundingBox="4792,3151 8179,3153 8178,4507 4791,4505"/>
              </emma:interpretation>
              <emma:one-of disjunction-type="recognition" id="oneOf3">
                <emma:interpretation id="interp15" emma:lang="en-US" emma:confidence="0">
                  <emma:literal>anent</emma:literal>
                </emma:interpretation>
                <emma:interpretation id="interp16" emma:lang="en-US" emma:confidence="0">
                  <emma:literal>amt</emma:literal>
                </emma:interpretation>
                <emma:interpretation id="interp17" emma:lang="en-US" emma:confidence="0">
                  <emma:literal>ant</emma:literal>
                </emma:interpretation>
                <emma:interpretation id="interp18" emma:lang="en-US" emma:confidence="0">
                  <emma:literal>anxiety</emma:literal>
                </emma:interpretation>
                <emma:interpretation id="interp19" emma:lang="en-US" emma:confidence="0">
                  <emma:literal>anoint</emma:literal>
                </emma:interpretation>
              </emma:one-of>
            </emma:emma>
          </inkml:annotationXML>
          <inkml:trace contextRef="#ctx0" brushRef="#br1" timeOffset="92800.3263">-227-7341 1,'5'-32'40,"-10"4"38,10 7-1,-5-6-47,-7-3-2,0-3-4,-5-1-9,-2 1-3,-4 1 0,-3 4-2,-9 3 2,-2 9-3,-10 4 1,1 15 0,-10 8 1,5 19 0,-7 9-4,9 17 0,2 8-3,10 13 0,9 8-1,11 3 0,15-5-6,6-12-3,14-6 1,7-16-4,12-19 3,1-14 0,11-23-10,-1-21 4,2-7-2,-7-8 4,-4-4-1,-9-1 6,-10 6-1,-6 8 4,-12 6 9,-7 28-1,0 0 7,0 0 1,-26-5 0,26 5 1,-9 42-4,14-14 4,2-1-9,11 6 3,8-6-3,8-8-5,10-1-18,2-11-36,5-9-38,7 0-7,-8-17 4</inkml:trace>
          <inkml:trace contextRef="#ctx0" brushRef="#br1" timeOffset="93416.7084">267-6934 57,'0'0'95,"0"0"5,2-28-5,-2 28-56,0-39-15,14 13-1,-9-2-11,6 3-5,-4 0-1,-7 25-3,21-33 4,-21 33-5,21 0 2,-21 0 0,16 40 2,-7-6-4,1 1 3,-1 9-3,2 0 0,1-3-4,2-11 5,2-4-8,-16-26 5,30 16 1,-30-16-1,32-33 6,-16 3-6,1-9 6,-1-5-7,0 3 4,0-1-3,0 8 6,0 6 0,-16 28-1,28-16 5,-28 16 1,23 41 2,-14-4-3,-2 7 2,3 7-7,-4 2-3,1-2-14,7-1-19,-11-13-79,8-11-8,-11-26 1,23 16-4</inkml:trace>
          <inkml:trace contextRef="#ctx0" brushRef="#br1" timeOffset="93780.4954">1006-7475 59,'0'0'105,"4"-30"5,-4 30 3,0 0-58,0 0-9,37 26-9,-23-6-10,16 22-4,0 0-7,14 11-4,0 9-7,7 3 0,2 2-9,0-7-13,7 2-8,-9-18-21,7 2-30,-15-14-46,-6-13 0,-11-10-3,-26-9 50</inkml:trace>
          <inkml:trace contextRef="#ctx0" brushRef="#br1" timeOffset="94014.8817">1214-6743 108,'-5'-23'116,"10"0"6,4-7 0,2-16-72,12 4-11,-9-15-17,9-1-10,1-7-13,-4-2-10,6 12-34,-17-5-77,7 4 5,-9 15-8,-2 4 4</inkml:trace>
          <inkml:trace contextRef="#ctx0" brushRef="#br1" timeOffset="94905.5461">1479-7793 47,'0'0'95,"-21"4"4,21-4-1,0 0-57,14-37-6,-14 37-6,16-46-5,-4 21-3,-7-12-4,6 7-3,1-2 0,-1 4-6,3 0 0,-14 28-5,30-30 2,-30 30-3,28 2 0,-28-2 0,20 42-2,-10-5 3,-3 5-4,-3 6 2,1 0-3,-1-6 0,3-5-1,0-14 1,-7-23 0,0 0 1,28-25 0,-21-12 1,2-5 1,0-4-1,-2 0 1,3 4-1,-1 10 0,-2 11 0,-7 21 2,0 0-1,21 16 0,-15 14 0,4 10-1,-3 1-9,6 15-29,-3-10-73,6-7-3,0-7-1,-16-32-3</inkml:trace>
          <inkml:trace contextRef="#ctx0" brushRef="#br1" timeOffset="95514.9564">2243-7237 89,'0'0'101,"-21"-18"4,21 18-22,0 0-39,0 0-7,30-3-13,-30 3-9,51 3-5,-16-1-10,6 0-8,8 7-18,-5-9-27,2 3-50,0-1-7,-7-7 3,-4 1 7</inkml:trace>
          <inkml:trace contextRef="#ctx0" brushRef="#br1" timeOffset="95838.1464">2433-7567 37,'-5'21'99,"5"11"-1,-2 7 2,-1 5-58,13 16-9,-6 3-17,5 1-13,8 5-33,-1-4-62,0-12-9,7 0-1,-7-20 0</inkml:trace>
        </inkml:traceGroup>
        <inkml:traceGroup>
          <inkml:annotationXML>
            <emma:emma xmlns:emma="http://www.w3.org/2003/04/emma" version="1.0">
              <emma:interpretation id="{EBAED034-BF12-47BF-9C01-B48380482F30}" emma:medium="tactile" emma:mode="ink">
                <msink:context xmlns:msink="http://schemas.microsoft.com/ink/2010/main" type="inkWord" rotatedBoundingBox="8911,4034 10651,4035 10650,4204 8910,4203"/>
              </emma:interpretation>
              <emma:one-of disjunction-type="recognition" id="oneOf4">
                <emma:interpretation id="interp20" emma:lang="en-US" emma:confidence="0">
                  <emma:literal>o...</emma:literal>
                </emma:interpretation>
                <emma:interpretation id="interp21" emma:lang="en-US" emma:confidence="0">
                  <emma:literal>s...</emma:literal>
                </emma:interpretation>
                <emma:interpretation id="interp22" emma:lang="en-US" emma:confidence="0">
                  <emma:literal>Go.</emma:literal>
                </emma:interpretation>
                <emma:interpretation id="interp23" emma:lang="en-US" emma:confidence="0">
                  <emma:literal>S...</emma:literal>
                </emma:interpretation>
                <emma:interpretation id="interp24" emma:lang="en-US" emma:confidence="0">
                  <emma:literal>c...</emma:literal>
                </emma:interpretation>
              </emma:one-of>
            </emma:emma>
          </inkml:annotationXML>
          <inkml:trace contextRef="#ctx0" brushRef="#br1" timeOffset="96956.7434">3478-7110 1,'0'0'69,"0"0"1,7-30-1,-7 30-57,-2-28-3,2 28 2,0 0 2,-21-27 3,21 27 4,-28-5 3,28 5 3,-30 9-2,30-9-1,-23 23-5,23-23-3,-11 37-5,11-37 1,9 40-9,-9-40 4,30 23-6,-9-19-1,4-4 0,-2-4 0,3-8 0,-3 3-4,-23 9 4,28-28-4,-28 28 6,0 0 0,-5-23 3,5 23-1,-25-5-1,25 5 0,-31 5-4,31-5-11,0 0-22,-20 32-57,20-32-6,9 30 1,-9-30-3</inkml:trace>
          <inkml:trace contextRef="#ctx0" brushRef="#br1" timeOffset="97363.0147">4309-7034 55,'24'3'93,"-24"-3"4,0 0-1,0 0-54,13-28-11,-13 28-13,-4-30-3,4 30-8,-16-30 3,16 30-4,-28-19 5,7 19 3,0 0-2,-2 7 2,2 3-3,21-10 0,-34 25-3,34-25-3,-14 23-2,14-23-2,0 0 0,32 16-1,-32-16 0,46-9-3,-22 4-4,1-6-9,3 11-17,-28 0-50,27-16-28,-27 16-5,0 0 4</inkml:trace>
          <inkml:trace contextRef="#ctx0" brushRef="#br1" timeOffset="97784.9019">5110-7135 1,'0'0'87,"0"0"1,0 0 4,0 0-46,0 0-16,0 0-3,-11-23-6,11 23-4,-25-17 0,25 17-1,-33-4-1,33 4-4,-30 9-1,30-9-5,0 0 0,-18 28-1,18-28-3,0 0 0,27 16-2,-27-16 1,33-5-1,-33 5 1,27-11-4,-27 11-6,0 0-22,21-14-70,-21 14-5,0 0 2,0 0-5</inkml:trace>
        </inkml:traceGroup>
        <inkml:traceGroup>
          <inkml:annotationXML>
            <emma:emma xmlns:emma="http://www.w3.org/2003/04/emma" version="1.0">
              <emma:interpretation id="{BACC6533-8C97-4DC6-BD6E-6F1930D1D165}" emma:medium="tactile" emma:mode="ink">
                <msink:context xmlns:msink="http://schemas.microsoft.com/ink/2010/main" type="inkWord" rotatedBoundingBox="11383,3601 14696,3603 14695,4483 11382,4481"/>
              </emma:interpretation>
              <emma:one-of disjunction-type="recognition" id="oneOf5">
                <emma:interpretation id="interp25" emma:lang="en-US" emma:confidence="0">
                  <emma:literal>ask</emma:literal>
                </emma:interpretation>
                <emma:interpretation id="interp26" emma:lang="en-US" emma:confidence="0">
                  <emma:literal>ax</emma:literal>
                </emma:interpretation>
                <emma:interpretation id="interp27" emma:lang="en-US" emma:confidence="0">
                  <emma:literal>asx</emma:literal>
                </emma:interpretation>
                <emma:interpretation id="interp28" emma:lang="en-US" emma:confidence="0">
                  <emma:literal>asX</emma:literal>
                </emma:interpretation>
                <emma:interpretation id="interp29" emma:lang="en-US" emma:confidence="0">
                  <emma:literal>as*</emma:literal>
                </emma:interpretation>
              </emma:one-of>
            </emma:emma>
          </inkml:annotationXML>
          <inkml:trace contextRef="#ctx0" brushRef="#br1" timeOffset="99389.7027">7304-7368 1,'0'-28'39,"0"28"33,0-49 0,2 22-44,-9 1-10,-5 1 0,12 25-3,-34-37 0,11 30 1,-10 0 2,1 14 3,-7 5 1,2 13 0,-9 5-2,9 18-1,-5 1-5,12 11-2,3 5-5,10-3 1,8-2-9,11-12 6,12-4-7,9-16 4,12-12-5,9-16 1,9-18-5,0-10-9,7-7 7,-11-6-6,4-5 5,-16 4-2,-5 0 9,-11 10 1,-14 4 11,-7 28 6,-10-23 3,10 23 1,-20 19 2,15 4 0,-4 5-4,11 11-4,7 5-4,7 0-1,15 2-12,1-14-10,19 7-25,-8-18-67,13-5-3,-1-11 0,-2-14-2</inkml:trace>
          <inkml:trace contextRef="#ctx0" brushRef="#br1" timeOffset="99935.271">8010-7008 46,'0'0'89,"9"-40"-3,-2 17 2,-7 0-62,-7-9-3,5 9-11,-7-5 2,4 7-6,5 21 7,-18-23 2,18 23 1,0 0 2,-23 7-3,23-7-2,0 35-3,4-7-2,10 4-4,0 5 3,9 2-4,2 3 0,5-5-2,0-3-3,0 1 3,0-3-3,-11-7 3,-1-4-8,-18-21 3,5 35-2,-5-35 3,-30 23 0,2-18 1,-4-3-1,-3-2 3,1 0 1,1-5 1,3 1 2,7-1 1,23 5 0,-25-7 1,25 7-1,0 0-1,0 0-2,37 2-3,-12 1-8,10 4-14,-5-10-30,9 3-66,0-2 0,-4-3-2,2 1 1</inkml:trace>
          <inkml:trace contextRef="#ctx0" brushRef="#br1" timeOffset="100857.1913">8490-7567 66,'0'0'109,"-23"-21"2,23 21 5,0 0-55,0 0-11,0 0-11,-4 23-10,15-2-8,14 18-6,8 3-5,15 13-3,10 5-6,9 3 0,7 6-6,0-4 3,0-3-5,-10-11-7,-1-3-13,-24-20-19,2 2-47,-20-14-25,-21-16 2,0 0-3</inkml:trace>
          <inkml:trace contextRef="#ctx0" brushRef="#br1" timeOffset="101138.4558">8613-6844 133,'0'0'111,"0"0"-1,-10-37 2,13 2-75,15-2-6,-2-16-11,10-2-9,-1-12-3,7-7-8,5-2-2,-2-5-19,7 16-19,-10-2-70,5 12-4,-7 9-2,-3 6-1</inkml:trace>
          <inkml:trace contextRef="#ctx0" brushRef="#br1" timeOffset="98316.1842">5842-7154 103,'0'0'107,"0"0"5,0 0-4,0 0-67,0 0-8,44-16-10,-14 11-8,12 3-6,4 0-9,7-3-11,5 7-18,-7-11-29,2 7-51,-5 0-6,-9-5 3,-4 4-4</inkml:trace>
          <inkml:trace contextRef="#ctx0" brushRef="#br1" timeOffset="98648.2699">6045-7465 127,'14'36'109,"-11"-6"0,-6 17-2,3 10-74,0 13-16,5 4-30,16 6-58,-1 1-33,6-16-5,6-5-2</inkml:trace>
        </inkml:traceGroup>
        <inkml:traceGroup>
          <inkml:annotationXML>
            <emma:emma xmlns:emma="http://www.w3.org/2003/04/emma" version="1.0">
              <emma:interpretation id="{3DBA8790-C612-4D93-80D1-9BF3F47E8723}" emma:medium="tactile" emma:mode="ink">
                <msink:context xmlns:msink="http://schemas.microsoft.com/ink/2010/main" type="inkWord" rotatedBoundingBox="15384,3630 17679,3631 17678,4358 15383,4356">
                  <msink:destinationLink direction="from" ref="{42C668FA-DB7C-4118-B8E6-F637F7D59EC3}"/>
                </msink:context>
              </emma:interpretation>
              <emma:one-of disjunction-type="recognition" id="oneOf6">
                <emma:interpretation id="interp30" emma:lang="en-US" emma:confidence="0">
                  <emma:literal>tae</emma:literal>
                </emma:interpretation>
                <emma:interpretation id="interp31" emma:lang="en-US" emma:confidence="0">
                  <emma:literal>the</emma:literal>
                </emma:interpretation>
                <emma:interpretation id="interp32" emma:lang="en-US" emma:confidence="0">
                  <emma:literal>tac</emma:literal>
                </emma:interpretation>
                <emma:interpretation id="interp33" emma:lang="en-US" emma:confidence="0">
                  <emma:literal>tad</emma:literal>
                </emma:interpretation>
                <emma:interpretation id="interp34" emma:lang="en-US" emma:confidence="0">
                  <emma:literal>+ac</emma:literal>
                </emma:interpretation>
              </emma:one-of>
            </emma:emma>
          </inkml:annotationXML>
          <inkml:trace contextRef="#ctx0" brushRef="#br1" timeOffset="101763.4861">9843-7297 104,'0'0'104,"0"0"2,0 0-3,0 0-68,0 0-6,39 7-10,-4-5-13,9 1-7,11 4-11,1-10-12,8 10-19,-6-2-60,-3-8 0,-4-1-4,-16-5 3</inkml:trace>
          <inkml:trace contextRef="#ctx0" brushRef="#br1" timeOffset="102122.878">9947-7558 92,'0'0'107,"11"28"2,-11 4-2,0 21-64,0-7-16,10 17-6,6 6-19,-2 0-15,13 10-30,1-10-61,2-11-1,5-7-2,-5-14-1</inkml:trace>
          <inkml:trace contextRef="#ctx0" brushRef="#br1" timeOffset="102747.9125">11251-7355 6,'0'0'77,"7"-44"1,-4 21-2,-8-7-54,-11 0-2,-3 0-5,-6 3-1,-5 1 0,-12 5 3,3 10 4,-14 4 2,7 19 0,-10 4 0,8 21 0,-5 7-4,9 16-1,5 2-4,11 12-4,10-3-6,13-4 5,12-4-4,9-15-1,12-11-6,11-21 3,5-14-4,7-18-2,2-18 0,-5-8-7,1-11 0,-5-7 1,-5 2 6,-9 8-2,-12 3 8,-4 13 4,-9 1 5,-5 33 6,-5-27 3,5 27 1,0 0 1,-16 39-1,14-14-2,9 17-3,2-1-4,12 8-2,6-3-5,10-2-4,12-2-12,-1-17-17,17 5-57,-7-21-34,2-9-2,-3-9-4</inkml:trace>
          <inkml:trace contextRef="#ctx0" brushRef="#br1" timeOffset="103107.3033">12066-7080 107,'26'-9'101,"-26"9"4,11-32-5,-11 32-65,9-49-5,-9 49-12,-4-46 0,4 46-1,-30-39 1,2 27 1,-14 1 0,3 13 1,-14 5-3,7 16-2,-5 5-3,12 15-2,7 6 2,18 9-5,14-5 1,16 0-3,16-12 0,12-13-4,12-12-6,-3-27-19,14-1-71,-14-25-32,-5-2-3,-13-12-4</inkml:trace>
        </inkml:traceGroup>
        <inkml:traceGroup>
          <inkml:annotationXML>
            <emma:emma xmlns:emma="http://www.w3.org/2003/04/emma" version="1.0">
              <emma:interpretation id="{45657829-E3B0-4CB8-86D5-6A404E7FF2FF}" emma:medium="tactile" emma:mode="ink">
                <msink:context xmlns:msink="http://schemas.microsoft.com/ink/2010/main" type="inkWord" rotatedBoundingBox="20090,3418 20984,3419 20983,4164 20089,4163"/>
              </emma:interpretation>
            </emma:emma>
          </inkml:annotationXML>
          <inkml:trace contextRef="#ctx0" brushRef="#br1" timeOffset="250869.9043">15067-7320 90,'10'-30'93,"-6"0"4,3 0 2,5-5-66,-12-13 0,9 6-3,-11-13-4,6 11 0,-15-7-2,1 12-4,-15-3-1,-5 15-4,-12 6 1,-6 19-1,-7 11-2,-3 16-2,-4 19-3,-1 18-2,5 10-4,12 11 2,12 3-4,18-1 1,13-2-4,15-14 6,15-9-8,15-20 5,13-20-7,8-15-1,6-14-2,-4-17 1,-1-13 0,-11-5-3,-2-4 7,-14-1-2,-11 8 8,-13 6 3,-13 5 3,0 30 1,-13-21 2,13 21-2,-24 28 0,17 2-1,1 7-2,12 5 0,11 6-5,6-6-3,14 6-7,2-20-19,21 4-60,-2-23-31,6-9-3,-1-16-4</inkml:trace>
        </inkml:traceGroup>
      </inkml:traceGroup>
    </inkml:traceGroup>
    <inkml:traceGroup>
      <inkml:annotationXML>
        <emma:emma xmlns:emma="http://www.w3.org/2003/04/emma" version="1.0">
          <emma:interpretation id="{0C157ABC-6A52-4394-99F6-CE7399BEAA97}" emma:medium="tactile" emma:mode="ink">
            <msink:context xmlns:msink="http://schemas.microsoft.com/ink/2010/main" type="paragraph" rotatedBoundingBox="3147,6119 34343,5557 34401,8809 3205,937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8259911D-DC33-429A-919F-E3A8F922B661}" emma:medium="tactile" emma:mode="ink">
              <msink:context xmlns:msink="http://schemas.microsoft.com/ink/2010/main" type="inkBullet" rotatedBoundingBox="3161,6908 5300,6869 5326,8268 3186,8307"/>
            </emma:interpretation>
            <emma:one-of disjunction-type="recognition" id="oneOf7">
              <emma:interpretation id="interp35" emma:lang="en-US" emma:confidence="0">
                <emma:literal>34=</emma:literal>
              </emma:interpretation>
              <emma:interpretation id="interp36" emma:lang="en-US" emma:confidence="0">
                <emma:literal>3^=</emma:literal>
              </emma:interpretation>
              <emma:interpretation id="interp37" emma:lang="en-US" emma:confidence="0">
                <emma:literal>31=</emma:literal>
              </emma:interpretation>
              <emma:interpretation id="interp38" emma:lang="en-US" emma:confidence="0">
                <emma:literal>BE</emma:literal>
              </emma:interpretation>
              <emma:interpretation id="interp39" emma:lang="en-US" emma:confidence="0">
                <emma:literal>3l=</emma:literal>
              </emma:interpretation>
            </emma:one-of>
          </emma:emma>
        </inkml:annotationXML>
        <inkml:trace contextRef="#ctx0" brushRef="#br0" timeOffset="15043.5662">-2095-3954 6,'3'-30'88,"-3"30"5,0 0 5,-10-27-40,10 27-6,0 0-14,0 0-1,0 0-3,0 0-9,-25 23 0,27 11-11,-2 10-2,5 19-7,6 11 2,1 6-19,9 15-15,-5-17-16,14 10-39,-9-19-32,-3-18-2,-4-18-1</inkml:trace>
        <inkml:trace contextRef="#ctx0" brushRef="#br0" timeOffset="15644.3035">-2374-4016 107,'7'-37'95,"0"-4"1,9-3-32,5 7-29,2-5-8,11 12-11,8-4 0,9 13-12,4 2 2,10 10-2,2 5-1,4 6-2,-1 7 0,-4 10 1,-10 11-4,-10 4 7,-16 12-1,-14 5-5,-16 5 4,-16-1-2,-9 0 3,-10-4-2,-4-9 5,2-5-8,2-14 7,5-7 1,9-9 1,21-7-2,0 0 3,0 0-3,26 2 2,6-2-4,10 7-2,11 2 0,9 12-3,10 4 1,4 10-4,2 7 2,-1 13-3,-6 3 3,-9 9-2,-8 4 4,-22 3 0,-16 0 4,-16 0 0,-16-7 2,-16-7-1,-12-9 2,-12-14 0,-1-14-1,-13-19-3,-1-13-6,-5-14-8,-10-19-8,12 1-12,-4-17-32,13 7-52,12 1-3,16 6 1,14 9 14</inkml:trace>
        <inkml:trace contextRef="#ctx0" brushRef="#br0" timeOffset="15941.1953">-765-3713 140,'28'4'112,"-3"-6"-1,7-3-7,8 1-92,8 1-26,5 1-78,5 4-13,-10 1-7,1 6 1</inkml:trace>
        <inkml:trace contextRef="#ctx0" brushRef="#br0" timeOffset="16222.4518">-712-3397 96,'23'-5'115,"3"-2"1,6 5 0,9 2-70,3-7-17,12 12-12,-3-5-20,-2-3-27,4 1-81,-11 7-5,-10-8-2,-4 1-1</inkml:trace>
      </inkml:traceGroup>
      <inkml:traceGroup>
        <inkml:annotationXML>
          <emma:emma xmlns:emma="http://www.w3.org/2003/04/emma" version="1.0">
            <emma:interpretation id="{75280457-A8DA-44D9-AEDB-EB85DB418733}" emma:medium="tactile" emma:mode="ink">
              <msink:context xmlns:msink="http://schemas.microsoft.com/ink/2010/main" type="line" rotatedBoundingBox="5971,6068 34343,5557 34401,8809 6029,9320"/>
            </emma:interpretation>
          </emma:emma>
        </inkml:annotationXML>
        <inkml:traceGroup>
          <inkml:annotationXML>
            <emma:emma xmlns:emma="http://www.w3.org/2003/04/emma" version="1.0">
              <emma:interpretation id="{4A3F6D23-62B0-400F-A0D0-C3C08A52C9D3}" emma:medium="tactile" emma:mode="ink">
                <msink:context xmlns:msink="http://schemas.microsoft.com/ink/2010/main" type="inkWord" rotatedBoundingBox="5995,7442 8880,7390 8892,8029 6007,8081"/>
              </emma:interpretation>
              <emma:one-of disjunction-type="recognition" id="oneOf8">
                <emma:interpretation id="interp40" emma:lang="en-US" emma:confidence="1">
                  <emma:literal>max</emma:literal>
                </emma:interpretation>
                <emma:interpretation id="interp41" emma:lang="en-US" emma:confidence="0">
                  <emma:literal>mar</emma:literal>
                </emma:interpretation>
                <emma:interpretation id="interp42" emma:lang="en-US" emma:confidence="0">
                  <emma:literal>may</emma:literal>
                </emma:interpretation>
                <emma:interpretation id="interp43" emma:lang="en-US" emma:confidence="0">
                  <emma:literal>man</emma:literal>
                </emma:interpretation>
                <emma:interpretation id="interp44" emma:lang="en-US" emma:confidence="0">
                  <emma:literal>ma,</emma:literal>
                </emma:interpretation>
              </emma:one-of>
            </emma:emma>
          </inkml:annotationXML>
          <inkml:trace contextRef="#ctx0" brushRef="#br0" timeOffset="17570.5965">463-3432 1,'0'0'73,"0"0"21,0 0 4,0 0-46,0 0-9,-2-23-8,2 23-8,21-53-5,-5 21-6,2-12-5,5 5-4,5-5-2,4 7-5,1 4 3,1 13 1,-6 10 0,2 15 1,-7 20 0,-2 15 0,-7 15 0,2 10 0,-7 6-2,0 3 0,1-7-3,-1-9 2,2-17-2,1-15 1,-12-26-1,30-12 0,-14-22 2,0-13-2,3-10 2,-1-6-2,3-1 2,2 4-1,2 4 1,1 15 0,4 13 4,2 19 0,-4 16 1,0 18 1,-8 14-1,3 17 2,-4 8-3,-1 8 0,-6-5-4,-3-7 0,3-12-2,-1-15 1,-11-33 0,28 4-1,-12-36 2,0-14-2,3-16 2,4-10 0,0-6 0,5 4-2,2 2 1,0 12 0,0 19 0,0 11 0,-7 20 1,0 20 0,-7 20 0,-5 13 0,-1 17-1,-3 10 1,-3 4-6,1-5-10,9 2-27,-7-18-73,13-16-10,4-18-1,3-19-1</inkml:trace>
          <inkml:trace contextRef="#ctx0" brushRef="#br0" timeOffset="18044.1384">2338-3556 11,'2'-30'92,"5"2"5,-9-9 0,-1-2-48,1 9-12,-14-5-3,2 14-3,-14 0-2,3 21-2,-14 5-3,2 23-1,-12 6-7,5 22-1,0 8-7,10 13-1,8-1-4,13-2-2,15-12-1,12-14-1,13-20 1,13-19 0,4-22 0,4-17 0,-2-17 1,-2-6-1,-5-4 1,-6-3-1,-8 6 2,-6 8-1,-8 12 0,-4 11 1,-7 23 0,0 0 1,0 0-1,5 46 1,-3-2-4,5 6-8,11 13-19,1-12-34,11 2-61,7-7 0,9-12-2,2-15-1</inkml:trace>
          <inkml:trace contextRef="#ctx0" brushRef="#br0" timeOffset="18319.5191">2880-3803 137,'0'0'127,"-21"27"2,33 1-3,2 2-62,13 18-33,6 3-11,11 9-11,4 0-11,5-2-10,7 2-20,-14-18-22,10 1-51,-12-8-22,-10-10 0,-13-4 0</inkml:trace>
          <inkml:trace contextRef="#ctx0" brushRef="#br0" timeOffset="18475.7763">2996-3199 153,'-17'-34'120,"15"-8"-2,9 1-23,5-22-50,20 8-16,0-7-13,7 4-17,5 7-20,-7-2-53,5 11-44,-5 10-3,-7 4-2</inkml:trace>
        </inkml:traceGroup>
        <inkml:traceGroup>
          <inkml:annotationXML>
            <emma:emma xmlns:emma="http://www.w3.org/2003/04/emma" version="1.0">
              <emma:interpretation id="{27E74589-653E-4F42-8252-06218D0F885F}" emma:medium="tactile" emma:mode="ink">
                <msink:context xmlns:msink="http://schemas.microsoft.com/ink/2010/main" type="inkWord" rotatedBoundingBox="16129,5885 28075,5669 28134,8922 16187,9137"/>
              </emma:interpretation>
              <emma:one-of disjunction-type="recognition" id="oneOf9">
                <emma:interpretation id="interp45" emma:lang="en-US" emma:confidence="0">
                  <emma:literal>km-an-ready</emma:literal>
                </emma:interpretation>
                <emma:interpretation id="interp46" emma:lang="en-US" emma:confidence="0">
                  <emma:literal>km-an-kindy</emma:literal>
                </emma:interpretation>
                <emma:interpretation id="interp47" emma:lang="en-US" emma:confidence="0">
                  <emma:literal>km-an-key</emma:literal>
                </emma:interpretation>
                <emma:interpretation id="interp48" emma:lang="en-US" emma:confidence="0">
                  <emma:literal>km-an-reedy</emma:literal>
                </emma:interpretation>
                <emma:interpretation id="interp49" emma:lang="en-US" emma:confidence="0">
                  <emma:literal>km-an-Kady</emma:literal>
                </emma:interpretation>
              </emma:one-of>
            </emma:emma>
          </inkml:annotationXML>
          <inkml:trace contextRef="#ctx0" brushRef="#br0" timeOffset="56267.9006">11406-3944 43,'0'0'76,"9"-44"4,-2 18-5,0-11-54,-3 1-5,6-6-8,-6 0-5,3 6-1,2-1 2,-4 7-6,-3 4 5,1 3 0,-3 23 1,2-30 2,-2 30 2,0 0 2,0 0 2,0 0 3,0 0 1,0 0 1,-12 39-3,15-9 1,-3 12-4,2 11 3,7 5-4,-2 6-4,7 3-1,-2 5-2,6-3-1,1-4 0,1-12 1,-1-9-5,-5-12 1,2-9 1,-16-23 1,18 23 0,-18-23 1,0 0-1,0 0 1,0 0-1,-25-16 2,25 16-1,-28-12 0,28 12 1,-37-6 3,37 6 2,-32-7 1,32 7 3,-25-7-1,25 7 1,0 0 0,0 0-1,0 0-2,0 0-2,27 7-3,-4 0-2,5-3-5,2 1-6,7 9-16,-7-14-29,2 9-61,-6-2-2,-1 0-1,-25-7-1</inkml:trace>
          <inkml:trace contextRef="#ctx0" brushRef="#br0" timeOffset="58400.2655">12029-3633 131,'0'0'110,"0"0"3,0 0-1,0 0-64,0 0-9,9 30-13,12-16-8,11 9-6,8 3-11,1-3-16,10 14-32,-9-10-68,4-1-2,-5-3-2,-8-7-1</inkml:trace>
          <inkml:trace contextRef="#ctx0" brushRef="#br0" timeOffset="57790.8606">12029-3919 105,'32'-35'93,"-4"15"-5,-3-13 2,15-6-74,4 0-8,4-3-4,3-2-17,0 5-12,-8 5-25,-6-1-35,3 16-9,-20 3 5,1 14 42</inkml:trace>
          <inkml:trace contextRef="#ctx0" brushRef="#br0" timeOffset="58087.7567">12054-3887 123,'0'0'107,"0"0"6,0 0-3,0 0-61,10 28-9,-10-28-9,30 21-10,-7-5-7,14 5-6,2 4-10,5 1-9,7 13-15,-10-14-20,12 12-62,-9 0-8,-9-5-1,-10-4 1</inkml:trace>
          <inkml:trace contextRef="#ctx0" brushRef="#br0" timeOffset="58884.6648">12982-4081 112,'0'24'104,"3"10"-6,-3 5 2,-5 1-71,7 13-10,-2-2-7,7-1-5,-4-8 2,6-7 2,-9-35 3,23 23 1,-23-23 2,35-42-1,-17-2 0,8-11-3,-3-8-7,7 1-5,0 0-5,0 4-3,2 10-8,-4 4-5,-1 21-13,-8 2-17,2 16-57,-21 5-7,0 0 5,16 35 0</inkml:trace>
          <inkml:trace contextRef="#ctx0" brushRef="#br0" timeOffset="59119.0511">13179-3857 171,'-16'21'119,"16"-21"5,0 0-3,0 0-72,41 46-11,-22-23-16,13 10-12,3 6-19,-5-11-31,16 6-80,-5-4-4,1-7-1,-1-9-2</inkml:trace>
          <inkml:trace contextRef="#ctx0" brushRef="#br0" timeOffset="59636.155">13763-3924 163,'21'-18'111,"-21"18"-3,39-37 2,-16 5-76,14 6-7,-5-11-11,10 3-14,4 1-14,-5-3-20,8 10-28,-8 8-54,-8 1 5,-6 11-5,-27 6 5</inkml:trace>
          <inkml:trace contextRef="#ctx0" brushRef="#br0" timeOffset="60221.5941">13721-3725 163,'0'0'114,"21"5"4,-21-5-4,25 18-75,5 7-6,-2-1-13,11 8-9,3 0-12,-1-2-14,15 9-30,-12-11-69,2-5-3,-2-7-2,-10-6-2</inkml:trace>
          <inkml:trace contextRef="#ctx0" brushRef="#br0" timeOffset="59875.1725">13804-3954 186,'0'0'117,"14"21"-4,-14-21 2,46 21-82,-20-9-7,11 6-20,7 7-21,-8-4-27,13 5-71,-5-3 0,-5 0-3,-4-5 0</inkml:trace>
          <inkml:trace contextRef="#ctx0" brushRef="#br0" timeOffset="60862.2462">14647-3707 108,'18'-34'96,"-1"-15"4,6-1-33,2-4-23,-2-6-6,7 10-11,-7-1-4,3 16-3,-10 5-3,7 14-4,-23 16 0,28 7 3,-24 14 2,5 16-3,-6 4-1,4 10-3,-5 7-2,5 2-4,0-2 0,2-8-6,3-1 1,1-17 0,6-9 0,-19-23 0,39-9 1,-18-19 0,2-16 0,0-9 1,3-9-4,-1-7 3,0 2-3,1 7 0,-1 9-1,0 14 1,1 21-1,-1 20 2,-2 20 6,-2 22-6,2 18 5,0 17-2,-2 14-8,-9 2-23,11 4-90,-7-6-4,0-12-3,-2-14-1</inkml:trace>
          <inkml:trace contextRef="#ctx0" brushRef="#br0" timeOffset="63721.7678">16408-3517 120,'0'0'104,"23"39"-2,-16 0-3,-9 12-46,2 9-62,-5 9-75,1-4-10,1 2-9,-4-12-2</inkml:trace>
          <inkml:trace contextRef="#ctx0" brushRef="#br0" timeOffset="64471.8045">17523-3965 117,'16'-30'90,"-11"5"-1,6 4-3,-1-5-66,-3-6 1,0 2-7,0-9-3,-5 4-4,-4-6 1,2 6-2,-17 3 3,3 6-1,-13 5 0,-3 10-1,-12 11 1,1 14 1,-10 9-2,0 14 1,-2 14 1,7 13-1,0 5-3,13 3-2,8-3-3,16-6-1,11-8-1,14-16-2,16-18-2,8-19-3,13-13 0,5-17 1,4-9 0,-2-9 2,-5-5-4,-9 0 3,-6 5 4,-17 9 5,-7 10 3,-16 27 6,0 0 5,0 0 0,-32 41 5,22 1-2,3 2-2,14 9-5,7-5-3,14-2-12,11-6-24,-2-17-31,16-5-56,3-9 1,-6-13-4,1-5 1</inkml:trace>
          <inkml:trace contextRef="#ctx0" brushRef="#br0" timeOffset="64971.8304">18059-3723 152,'0'0'104,"9"-20"0,-4-4-2,-1-6-71,10 0-2,-5-7-13,7-2-6,-2 0-8,0 4 5,-2 5-2,2 10 4,-14 20 2,0 0 0,0 0 0,18 39-1,-20-2 4,-1 14-8,-1-1 1,-1 6-6,3-12-1,2-5 0,5-16-1,-5-23 1,0 0-1,36-16 1,-19-17 0,3-3 1,-1-8 0,2 2-1,-3 5 1,1 9-1,-8 8 1,-11 20-1,0 0 1,0 0-1,19 37 0,-19-7 1,2 11-6,-4-4-8,8 12-21,-8-17-32,11-2-52,3-7 1,-12-23-3,30 16 1</inkml:trace>
          <inkml:trace contextRef="#ctx0" brushRef="#br0" timeOffset="65268.7209">18585-3743 173,'0'0'113,"0"0"3,0 0-4,28-3-70,-7 6-16,2-8-20,2-2-23,12 9-46,-5-2-48,-2-4-5,0 4 1,-7-5-4</inkml:trace>
          <inkml:trace contextRef="#ctx0" brushRef="#br0" timeOffset="65659.3596">19040-3972 214,'5'21'119,"-3"0"-7,0 6 4,3 10-88,-8 2-7,6 10-11,-1-1-7,0-1-2,1-6-2,-1-9 0,3-8 0,-5-24 0,0 0 1,0 0 0,25-24 1,-13-6 2,-1-7 0,5-2 0,0-5 0,5 3 0,0-3-1,2 7-1,0 2-3,-2 3-5,0 14-11,-7-8-17,6 26-36,-20 0-44,0 0-4,21 9 2,-21-9-2</inkml:trace>
          <inkml:trace contextRef="#ctx0" brushRef="#br0" timeOffset="65846.8677">19204-3792 211,'-19'23'127,"19"-23"-3,0 0 3,28 37-82,-28-37-19,37 32-16,-9-9-25,-5-13-35,9 8-74,-4-6-1,-1-1-4,-1-4 1</inkml:trace>
          <inkml:trace contextRef="#ctx0" brushRef="#br0" timeOffset="66745.9209">19906-4078 82,'0'0'112,"-26"25"0,26-25 6,-11 26-51,11-26-17,14 23-7,-14-23-12,48 30-11,-16-10-7,15 10-5,8 10-12,0-3-14,17 18-30,-14-9-68,9-2-7,-5-9 0,-2-8-3</inkml:trace>
          <inkml:trace contextRef="#ctx0" brushRef="#br0" timeOffset="66447.323">19931-4062 154,'0'0'119,"-7"-23"-1,7 23 1,23-49-74,12 22-7,2-22-11,18 1-11,5-12-2,7 2-12,0-2-3,0-2-10,-2 11-9,-12-2-16,0 25-22,-25 0-61,-3 14-2,-25 14 0,0 0 3</inkml:trace>
          <inkml:trace contextRef="#ctx0" brushRef="#br0" timeOffset="67245.9462">21644-4094 41,'5'-40'83,"6"10"0,-15-11 0,-1 2-60,-4 6-4,-10-11 5,-4 10-5,-12-5 9,1 11 2,-19-5 5,4 22 2,-18 2-1,7 20-3,-11 10-9,13 21-3,-2 13-3,12 14-6,11 1-1,16 6-5,18-7 0,20-4-3,17-12 1,17-12-3,14-22-2,9-15-5,6-8-7,-3-26-15,1 7-37,-13-19-59,-10-4-3,-13-5-1,-10 0 1</inkml:trace>
          <inkml:trace contextRef="#ctx0" brushRef="#br0" timeOffset="68011.6143">22073-5516 128,'0'0'108,"0"0"7,-27 20-1,17 33-80,-13 12 0,9 34-9,-2 10-11,14 18-5,9 7-3,11 0-9,15-3-9,6-20-6,19-7-12,-5-35-7,16-16-4,-11-32-2,4-12 0,-18-27 4,-2-1 8,-19-13 12,-10 0 17,-13 4 12,-16 3 11,-4 15 7,-17 6 5,4 25 3,-8 2 0,11 23-4,-3 11-3,20 24-7,3 7-5,20 11-5,10 12-5,13 7-2,8 4-2,8 7 3,-1-11 0,-2 0 7,-11-12 0,-7 5 5,-24-21 0,-8 2 1,-26-20-1,-12-3-3,-16-18-4,-6-10-4,-12-15-5,-5-17-7,2-11-14,-4-26-22,21 0-82,-5-9-8,14-2 0,4 0-3</inkml:trace>
          <inkml:trace contextRef="#ctx0" brushRef="#br0" timeOffset="57103.3212">10598-5350 1,'0'0'45,"0"0"28,7 23-1,-12 0-34,5 14-2,-5 4-2,8 24-5,-8 11 0,10 30-7,-1 24-2,10 29-3,2 28-2,10 28-3,-1 27-6,7 14-2,1 12-3,-6-7-1,6-7-9,-10-25-4,5-22-19,-15-38-26,-1-38-37,-5-24-2,-9-45-1</inkml:trace>
        </inkml:traceGroup>
        <inkml:traceGroup>
          <inkml:annotationXML>
            <emma:emma xmlns:emma="http://www.w3.org/2003/04/emma" version="1.0">
              <emma:interpretation id="{D51F7523-F8D5-4298-8992-37467F34D609}" emma:medium="tactile" emma:mode="ink">
                <msink:context xmlns:msink="http://schemas.microsoft.com/ink/2010/main" type="inkWord" rotatedBoundingBox="32169,7042 34369,7003 34380,7608 32179,7648"/>
              </emma:interpretation>
              <emma:one-of disjunction-type="recognition" id="oneOf10">
                <emma:interpretation id="interp50" emma:lang="en-US" emma:confidence="0">
                  <emma:literal>:</emma:literal>
                </emma:interpretation>
                <emma:interpretation id="interp51" emma:lang="en-US" emma:confidence="0">
                  <emma:literal>i</emma:literal>
                </emma:interpretation>
                <emma:interpretation id="interp52" emma:lang="en-US" emma:confidence="0">
                  <emma:literal>!</emma:literal>
                </emma:interpretation>
                <emma:interpretation id="interp53" emma:lang="en-US" emma:confidence="0">
                  <emma:literal>;</emma:literal>
                </emma:interpretation>
                <emma:interpretation id="interp54" emma:lang="en-US" emma:confidence="0">
                  <emma:literal>=</emma:literal>
                </emma:interpretation>
              </emma:one-of>
            </emma:emma>
          </inkml:annotationXML>
          <inkml:trace contextRef="#ctx1" brushRef="#br0">28824-3641,'0'0</inkml:trace>
          <inkml:trace contextRef="#ctx1" brushRef="#br0" timeOffset="-9721.5343">26628-4192,'0'0</inkml:trace>
        </inkml:traceGroup>
      </inkml:traceGroup>
    </inkml:traceGroup>
    <inkml:traceGroup>
      <inkml:annotationXML>
        <emma:emma xmlns:emma="http://www.w3.org/2003/04/emma" version="1.0">
          <emma:interpretation id="{BB74A002-F770-4A50-BB28-D12AD8A857C6}" emma:medium="tactile" emma:mode="ink">
            <msink:context xmlns:msink="http://schemas.microsoft.com/ink/2010/main" type="paragraph" rotatedBoundingBox="5524,10926 32207,10531 32234,12363 5551,12759" alignmentLevel="2"/>
          </emma:interpretation>
        </emma:emma>
      </inkml:annotationXML>
      <inkml:traceGroup>
        <inkml:annotationXML>
          <emma:emma xmlns:emma="http://www.w3.org/2003/04/emma" version="1.0">
            <emma:interpretation id="{705AF4AA-E890-48DE-858B-7E3662F6AF91}" emma:medium="tactile" emma:mode="ink">
              <msink:context xmlns:msink="http://schemas.microsoft.com/ink/2010/main" type="line" rotatedBoundingBox="5524,10926 32207,10531 32234,12363 5551,12759"/>
            </emma:interpretation>
          </emma:emma>
        </inkml:annotationXML>
        <inkml:traceGroup>
          <inkml:annotationXML>
            <emma:emma xmlns:emma="http://www.w3.org/2003/04/emma" version="1.0">
              <emma:interpretation id="{C43C5AC5-85C6-4C55-A4DF-336853DB72C8}" emma:medium="tactile" emma:mode="ink">
                <msink:context xmlns:msink="http://schemas.microsoft.com/ink/2010/main" type="inkWord" rotatedBoundingBox="5529,11239 6341,11227 6358,12365 5546,12377"/>
              </emma:interpretation>
              <emma:one-of disjunction-type="recognition" id="oneOf11">
                <emma:interpretation id="interp55" emma:lang="en-US" emma:confidence="1">
                  <emma:literal>2</emma:literal>
                </emma:interpretation>
                <emma:interpretation id="interp56" emma:lang="en-US" emma:confidence="0">
                  <emma:literal>Q</emma:literal>
                </emma:interpretation>
                <emma:interpretation id="interp57" emma:lang="en-US" emma:confidence="0">
                  <emma:literal>QC</emma:literal>
                </emma:interpretation>
                <emma:interpretation id="interp58" emma:lang="en-US" emma:confidence="0">
                  <emma:literal>QB</emma:literal>
                </emma:interpretation>
                <emma:interpretation id="interp59" emma:lang="en-US" emma:confidence="0">
                  <emma:literal>QA</emma:literal>
                </emma:interpretation>
              </emma:one-of>
            </emma:emma>
          </inkml:annotationXML>
          <inkml:trace contextRef="#ctx0" brushRef="#br2" timeOffset="124606.1725">115 282 20,'-21'-25'95,"21"25"4,-7-35 5,7 5-56,0 30-5,12-51-3,6 28-9,-6-9-5,13 11-5,-4-7-6,11 10-3,5 4-4,7 9-3,0 10-2,4 11 0,-2 19-2,-6 13 0,-10 26-1,-12 14-3,-20 20-7,-19 8-4,-14 9-6,-18-5-5,0-3-5,-11-27-2,6-11 0,-4-35 3,13-24 8,5-22 7,14-19 8,9-16 6,8-11 7,6-1 3,7-6 5,11 11 5,3 3 0,11 11 3,-1 4-2,8 17 5,-2 7-4,9 20 0,-2 3-1,9 18-7,-4 3 0,6 6-4,-2 1-2,7 2-7,1-5-5,-1-12-15,9 3-36,-11-21-62,2-6-4,-5-15-2,-1-11-3</inkml:trace>
        </inkml:traceGroup>
        <inkml:traceGroup>
          <inkml:annotationXML>
            <emma:emma xmlns:emma="http://www.w3.org/2003/04/emma" version="1.0">
              <emma:interpretation id="{3394F383-FEF0-491B-B986-EF5C549596F0}" emma:medium="tactile" emma:mode="ink">
                <msink:context xmlns:msink="http://schemas.microsoft.com/ink/2010/main" type="inkWord" rotatedBoundingBox="6481,11087 9512,11042 9532,12375 6501,12419"/>
              </emma:interpretation>
              <emma:one-of disjunction-type="recognition" id="oneOf12">
                <emma:interpretation id="interp60" emma:lang="en-US" emma:confidence="0">
                  <emma:literal>Bis</emma:literal>
                </emma:interpretation>
                <emma:interpretation id="interp61" emma:lang="en-US" emma:confidence="0">
                  <emma:literal>Bib</emma:literal>
                </emma:interpretation>
                <emma:interpretation id="interp62" emma:lang="en-US" emma:confidence="0">
                  <emma:literal>Bin</emma:literal>
                </emma:interpretation>
                <emma:interpretation id="interp63" emma:lang="en-US" emma:confidence="0">
                  <emma:literal>Bus</emma:literal>
                </emma:interpretation>
                <emma:interpretation id="interp64" emma:lang="en-US" emma:confidence="0">
                  <emma:literal>Bid</emma:literal>
                </emma:interpretation>
              </emma:one-of>
            </emma:emma>
          </inkml:annotationXML>
          <inkml:trace contextRef="#ctx0" brushRef="#br2" timeOffset="125941.7151">2869 631 162,'-16'37'118,"9"-5"-4,7 9-2,2 6-82,14 13-10,5-5-8,7 1-15,9-8-5,2-18-16,12-12-20,-12-24-67,3-20-7,-10-22 1,-7-17 4</inkml:trace>
          <inkml:trace contextRef="#ctx0" brushRef="#br2" timeOffset="126097.9661">3065 326 155,'-21'-19'116,"21"19"-3,-32-9-3,32 9-92,-18 21-33,24 0-84,4 9-12,4 7-3,4 7-3</inkml:trace>
          <inkml:trace contextRef="#ctx0" brushRef="#br2" timeOffset="126472.9847">3402 1032 105,'28'-50'104,"-17"3"-2,-1-8-1,3-7-78,-6-8-7,3 6-8,-6 6-7,-4 7 2,-2 14-1,-3 10 3,5 27 4,0 0 1,-20-10 4,20 10-1,-7 40 1,16-8-2,7-2 0,12 14-3,11 0-6,9 4-8,10 3-2,4 0-2,5 0 2,-7-3 1,-4-2 4,-12-4 2,-12-10 6,-13-2 5,-17-9 2,-2-21 2,-32 25-3,-1-20-5,-11-5-14,-13-12-29,8 3-80,-13-5-4,9-2-3,4 0-4</inkml:trace>
          <inkml:trace contextRef="#ctx0" brushRef="#br2" timeOffset="124904.8519">1191 303 127,'0'0'116,"23"30"-2,-16 5-2,-3 8-79,12 20-11,0 8-25,-2 1-34,9 2-73,-2-3-5,2-15-2,-4-15-2</inkml:trace>
          <inkml:trace contextRef="#ctx0" brushRef="#br2" timeOffset="125457.3158">944 88 153,'13'-39'118,"10"0"0,10-1-5,11 10-83,2-4-5,14 11-10,2 2-7,3 9-3,-1 8-2,3 8-1,-4 13-1,-8 8-1,-6 5-1,-10 14-1,-16 4-1,-18 8-1,-15 4-3,-15-3 2,-10 1-2,-9-9 1,-2-3 1,0-12 3,5-13 0,8-9 5,10-10 2,23-2 1,0 0-1,-4-25 2,4 25-1,46-19-2,-9 19 0,11 9-1,8 12-1,6 7-1,5 9-1,0 7 0,0 11-1,-5 5-1,-9 2 4,-11 3-1,-12-3 3,-16 1 0,-17-6 3,-13-1 0,-16-10 1,-12-7 0,-18-13-5,-10-12-1,-11-17-7,-7-13-10,2-2-26,-7-19-80,19 0-6,9-9 0,21 4-4</inkml:trace>
        </inkml:traceGroup>
        <inkml:traceGroup>
          <inkml:annotationXML>
            <emma:emma xmlns:emma="http://www.w3.org/2003/04/emma" version="1.0">
              <emma:interpretation id="{BF51572F-8796-4649-86BE-5F737BEB6A2D}" emma:medium="tactile" emma:mode="ink">
                <msink:context xmlns:msink="http://schemas.microsoft.com/ink/2010/main" type="inkWord" rotatedBoundingBox="10116,11818 11033,11804 11042,12391 10124,12405"/>
              </emma:interpretation>
              <emma:one-of disjunction-type="recognition" id="oneOf13">
                <emma:interpretation id="interp65" emma:lang="en-US" emma:confidence="1">
                  <emma:literal>a</emma:literal>
                </emma:interpretation>
                <emma:interpretation id="interp66" emma:lang="en-US" emma:confidence="0">
                  <emma:literal>A</emma:literal>
                </emma:interpretation>
                <emma:interpretation id="interp67" emma:lang="en-US" emma:confidence="0">
                  <emma:literal>or</emma:literal>
                </emma:interpretation>
                <emma:interpretation id="interp68" emma:lang="en-US" emma:confidence="0">
                  <emma:literal>on</emma:literal>
                </emma:interpretation>
                <emma:interpretation id="interp69" emma:lang="en-US" emma:confidence="0">
                  <emma:literal>¢</emma:literal>
                </emma:interpretation>
              </emma:one-of>
            </emma:emma>
          </inkml:annotationXML>
          <inkml:trace contextRef="#ctx0" brushRef="#br2" timeOffset="127160.52">5087 991 38,'12'-23'86,"-7"-17"-2,1 4-1,-6-13-64,-4-2-14,-3 0 0,-7 3-4,-11 4 3,-12 7 7,-5 14 5,-13 12 3,-1 15 4,-8 5 1,8 21 2,-4 10-1,16 15-4,5 3-4,18 11-6,15-4-2,15-1-6,16-8 0,14-10-1,14-16-1,12-16-3,4-19-1,5-9-1,-4-13 2,-8-6 0,-11-4 3,-10 3 0,-15 1 5,-10 10 2,-16 23 3,0 0-1,0 0 0,4 23 0,6 10-5,10 6-9,22 7-26,2-4-81,16-10-7,7-11-1,7-12-5</inkml:trace>
        </inkml:traceGroup>
        <inkml:traceGroup>
          <inkml:annotationXML>
            <emma:emma xmlns:emma="http://www.w3.org/2003/04/emma" version="1.0">
              <emma:interpretation id="{9F10351A-F786-4450-AB05-667EB3665239}" emma:medium="tactile" emma:mode="ink">
                <msink:context xmlns:msink="http://schemas.microsoft.com/ink/2010/main" type="inkWord" rotatedBoundingBox="11860,11238 15825,11179 15842,12314 11877,12373"/>
              </emma:interpretation>
              <emma:one-of disjunction-type="recognition" id="oneOf14">
                <emma:interpretation id="interp70" emma:lang="en-US" emma:confidence="1">
                  <emma:literal>bound</emma:literal>
                </emma:interpretation>
                <emma:interpretation id="interp71" emma:lang="en-US" emma:confidence="0">
                  <emma:literal>baund</emma:literal>
                </emma:interpretation>
                <emma:interpretation id="interp72" emma:lang="en-US" emma:confidence="0">
                  <emma:literal>baumd</emma:literal>
                </emma:interpretation>
                <emma:interpretation id="interp73" emma:lang="en-US" emma:confidence="0">
                  <emma:literal>banned</emma:literal>
                </emma:interpretation>
                <emma:interpretation id="interp74" emma:lang="en-US" emma:confidence="0">
                  <emma:literal>band</emma:literal>
                </emma:interpretation>
              </emma:one-of>
            </emma:emma>
          </inkml:annotationXML>
          <inkml:trace contextRef="#ctx0" brushRef="#br2" timeOffset="132724.2746">6355 35 68,'4'-32'104,"-4"32"5,0 0 2,0 0-64,0 0-4,-30 7-4,33 32-10,-10 9-10,9 24-4,-4 9-8,2 11-1,2 5-3,0 0-5,1-12 1,4-15-1,0-26 0,2-24 1,-9-20 1,28-14-1,-12-16 2,4-6 0,4-4 0,3 1 1,6 11-1,-1 10-2,7 13 0,0 10 0,10 16 1,-1 9-1,3 16 0,-5 7 0,-4 5 1,-5 4 2,-7-4 2,-9-3-1,-17-11 1,-11-7-1,-16-19 1,-9-6-1,-10-17-1,-6-6-6,-5-8-8,-10-11-15,10 10-26,-7-8-62,19 5-6,4 0 1,14 4-3</inkml:trace>
          <inkml:trace contextRef="#ctx0" brushRef="#br2" timeOffset="133614.9499">7341 772 46,'16'-24'91,"-9"-10"-1,2 4 1,-7-3-63,-13-3-2,-1 6-6,-11 0-3,0 11 1,-14 5 1,2 14 2,-11 7 1,7 19 0,-5 6-2,7 16-5,0 3-1,14 11-3,5-2-2,13 3-6,10-10-1,13-7-2,12-14 0,9-18-2,10-14-3,-1-16-3,10-14-4,-12-18-4,7-3-3,-18-14 1,0 7 0,-22-4 2,-1 11 3,-14 3 6,-10 9 5,-4 13 9,-9 10 6,-1 16 3,-6 5 1,6 15 4,-1 6-2,8 18 0,1 2-3,9 12-5,6-3-3,15 3-3,2-8-1,13-6-4,8-16 0,9-14-2,4-21 1,5-18-3,5-15-1,-2-15 2,1-7-3,-4-8 2,-4 3-2,-12 0 2,-5 14 2,-9 9 4,-9 14 1,-14 30 3,0 0 3,0 0 0,-14 21 2,3 16 0,-1 9-1,5 12-3,3 2-1,6 2-2,5-4 0,9 0-4,7-14 1,5-14-3,11-16 1,5-19-2,2-16-1,0-18 1,0-12-4,-4-11 1,-1-3 0,-8 1 2,-12 6-1,-5 7 6,-9 16 1,-5 15 3,-2 20 3,0 0 2,-23 32-1,18 9-1,-2 8 1,10 11-4,1 2-2,12 1-5,14 1-16,0-15-36,21 2-72,5-17 0,6-15-5,0-19 1</inkml:trace>
          <inkml:trace contextRef="#ctx0" brushRef="#br2" timeOffset="134349.3549">8703 938 117,'7'-23'100,"6"-3"2,6-8-4,-1-6-74,15 1-6,1-2-5,8-1-6,-1 7-1,6 3 3,-6 11 1,1 17 4,-12 15-2,2 22-2,-11 6 1,-3 18-1,-9 1-1,1 7-3,-8-10-3,5-9-2,-2-22 2,-5-24-1,20-10 0,-3-27-1,-1-13 1,4-15 2,8-4-1,2-3 1,0 5 0,2 7 4,-2 12-1,-2 20 5,-2 14-1,-1 23 0,-11 17-2,-3 22 1,-1 15-2,1 13-1,-2 5-4,5 2-7,5-5-9,1-18-18,17-4-27,-7-33-67,12-23-3,0-26 1,4-25-2</inkml:trace>
          <inkml:trace contextRef="#ctx0" brushRef="#br2" timeOffset="134724.3801">10162 33 197,'0'0'126,"2"32"1,-2 21 0,-14 3-77,19 27-8,-15 2-21,13 14-8,-3 3-6,7 2-4,2-10-3,5-10-3,2-17 0,2-17-6,3-20 1,0-27-4,-21-3-1,25-47-2,-22 8 3,-15-9 0,-9 4 4,-16 2 4,-16 17 6,-2 18 4,-12 12 4,0 20 4,2 7 0,10 15 1,9 1-1,20 7-2,22-8-3,15-6-1,24-9-6,20-13-6,24-8-25,-5-22-99,20-10-5,-4-16-1,-2-9-5</inkml:trace>
        </inkml:traceGroup>
        <inkml:traceGroup>
          <inkml:annotationXML>
            <emma:emma xmlns:emma="http://www.w3.org/2003/04/emma" version="1.0">
              <emma:interpretation id="{71E5BF93-9FB2-4A37-A2B3-E5D320A880B8}" emma:medium="tactile" emma:mode="ink">
                <msink:context xmlns:msink="http://schemas.microsoft.com/ink/2010/main" type="inkWord" rotatedBoundingBox="17080,10867 19405,10833 19431,12553 17106,12588"/>
              </emma:interpretation>
              <emma:one-of disjunction-type="recognition" id="oneOf15">
                <emma:interpretation id="interp75" emma:lang="en-US" emma:confidence="0">
                  <emma:literal>for</emma:literal>
                </emma:interpretation>
                <emma:interpretation id="interp76" emma:lang="en-US" emma:confidence="0">
                  <emma:literal>fore</emma:literal>
                </emma:interpretation>
                <emma:interpretation id="interp77" emma:lang="en-US" emma:confidence="0">
                  <emma:literal>foe</emma:literal>
                </emma:interpretation>
                <emma:interpretation id="interp78" emma:lang="en-US" emma:confidence="0">
                  <emma:literal>tore</emma:literal>
                </emma:interpretation>
                <emma:interpretation id="interp79" emma:lang="en-US" emma:confidence="0">
                  <emma:literal>toe</emma:literal>
                </emma:interpretation>
              </emma:one-of>
            </emma:emma>
          </inkml:annotationXML>
          <inkml:trace contextRef="#ctx0" brushRef="#br2" timeOffset="135724.4224">11688 778 135,'25'3'105,"-25"-3"-4,46-49 0,-14 1-78,5-21-6,10-19-3,-4-11-10,4-10-1,-6-6-2,-6 1 0,-7 6 1,-8 11-4,-15 12 4,-14 15-4,-10 17 5,-11 21 2,-11 13 5,-3 29 2,-9 17 1,2 33 4,0 26-3,14 34 5,3 28-7,17 22-2,17 17-7,17 7-3,19-2-9,13-19-6,13-25-2,-2-40-4,5-34-1,-17-51-8,-6-30 0,-24-43 3,-20-20 11,-26-15 6,-18-10 9,-14 3 2,-11 2 10,-3 16 14,-5 12 4,15 20 4,1 5-6,26 19 2,10 4-5,27 14-1,0 0-6,48 23-7,8-5 0,20-1-9,16 1-8,7-16-30,21 3-61,-6-10-24,3-2 0,-6-6-3</inkml:trace>
          <inkml:trace contextRef="#ctx0" brushRef="#br2" timeOffset="136509.1023">12893 416 153,'4'-23'99,"-4"-7"3,-2 0-3,-3 4-76,-13-4 2,18 30-5,-51-30 0,14 37 1,-14 5 1,3 20 0,-8 7-3,8 17 1,4-1-7,16 10-1,15-5-5,22-9-5,19-17 0,15-13-2,17-21-2,7-14-4,5-16-1,-5-18-2,-2-10-6,-17-11 1,-11 0-3,-19-5 0,-13 11 2,-19 1 1,-7 14 5,-18 8 5,-7 10 8,-9 16 5,-3 10 2,7 20 3,0 5 1,17 13-1,6 6-1,23 6-2,15 0-4,22-2-2,12-7-3,11-9-2,12-12-3,2-9-1,10-12-5,-8-9-4,3-7-3,-9-9-1,-7 5-1,-14-12 0,-5 12 3,-16-5 2,-23 30 4,16-30 7,-16 30 5,0 0 3,0 0 2,-18 30 1,18-10 0,13 6 0,6-5-3,11-1-4,9-6-1,5-7-5,9-5-2,-4-9-2,1-2-3,-6-14 0,-2 2 1,-10-6 3,-11 1 1,-10 1 7,-11 2 5,0 23 5,-41-28 7,6 33 4,-16 4 2,5 23 0,-7 3 0,9 23-3,3-3-5,18 17-2,11-5-7,24 2-6,22-5-10,12-17-28,33-6-88,-1-18-6,15-16 4,4-14-6</inkml:trace>
        </inkml:traceGroup>
        <inkml:traceGroup>
          <inkml:annotationXML>
            <emma:emma xmlns:emma="http://www.w3.org/2003/04/emma" version="1.0">
              <emma:interpretation id="{2FC032B6-2F6D-4DD6-86BD-1692EA1A9471}" emma:medium="tactile" emma:mode="ink">
                <msink:context xmlns:msink="http://schemas.microsoft.com/ink/2010/main" type="inkWord" rotatedBoundingBox="20152,10710 22127,10680 22148,12080 20173,12109"/>
              </emma:interpretation>
              <emma:one-of disjunction-type="recognition" id="oneOf16">
                <emma:interpretation id="interp80" emma:lang="en-US" emma:confidence="1">
                  <emma:literal>The</emma:literal>
                </emma:interpretation>
                <emma:interpretation id="interp81" emma:lang="en-US" emma:confidence="0">
                  <emma:literal>the</emma:literal>
                </emma:interpretation>
                <emma:interpretation id="interp82" emma:lang="en-US" emma:confidence="0">
                  <emma:literal>•he</emma:literal>
                </emma:interpretation>
                <emma:interpretation id="interp83" emma:lang="en-US" emma:confidence="0">
                  <emma:literal>Thx</emma:literal>
                </emma:interpretation>
                <emma:interpretation id="interp84" emma:lang="en-US" emma:confidence="0">
                  <emma:literal>Th.</emma:literal>
                </emma:interpretation>
              </emma:one-of>
            </emma:emma>
          </inkml:annotationXML>
          <inkml:trace contextRef="#ctx0" brushRef="#br2" timeOffset="137046.4313">14940-182 148,'0'0'108,"0"0"4,-9 32 1,7 19-70,-7 16-10,16 30-4,-1 14-21,8 4-13,14 12-20,2-18-21,14-8-60,-5-24-7,-2-36-3,-7-32 0</inkml:trace>
          <inkml:trace contextRef="#ctx0" brushRef="#br2" timeOffset="137671.4576">14617-166 142,'0'-30'104,"7"-4"-2,12-1-1,4 3-75,9-8-1,14 6-7,5-3-9,9 2-1,9 3 0,3 2 0,6 11-3,3 10 3,-2 18-1,-3 19 2,-9 18-1,-10 26 0,-15 22-3,-7 20 1,-17 13-3,-11 6-1,-7 1-8,-9-16-1,2-9-4,-5-29-1,8-24-2,-3-31 1,7-25 0,9-27 3,5-15 3,2-7 2,7-4 4,2 5 1,5 13 5,3 17-1,4 20 4,4 19 0,-1 11 0,6 14 2,0 1-2,9 1 1,3-11-3,7-14-1,2-18-2,2-17-1,0-16-2,-4-13-2,-5-15-1,-14-6-1,-9-3 1,-14 1 0,-16 4-1,-12 9 1,-11 7 2,-12 16 2,-13 8 7,-5 22 3,-5 10 3,5 22 1,0 12 1,16 21 2,6 5-2,24 16-1,17 2-9,22 0-14,23 0-27,7-21-86,19-11-5,4-21-2,3-17-3</inkml:trace>
        </inkml:traceGroup>
        <inkml:traceGroup>
          <inkml:annotationXML>
            <emma:emma xmlns:emma="http://www.w3.org/2003/04/emma" version="1.0">
              <emma:interpretation id="{B3DE8AFE-8A63-4E01-91D4-EA54DB70ED6E}" emma:medium="tactile" emma:mode="ink">
                <msink:context xmlns:msink="http://schemas.microsoft.com/ink/2010/main" type="inkWord" rotatedBoundingBox="22924,11175 28067,11099 28086,12321 22942,12397"/>
              </emma:interpretation>
              <emma:one-of disjunction-type="recognition" id="oneOf17">
                <emma:interpretation id="interp85" emma:lang="en-US" emma:confidence="1">
                  <emma:literal>positive</emma:literal>
                </emma:interpretation>
                <emma:interpretation id="interp86" emma:lang="en-US" emma:confidence="0">
                  <emma:literal>Positive</emma:literal>
                </emma:interpretation>
                <emma:interpretation id="interp87" emma:lang="en-US" emma:confidence="0">
                  <emma:literal>passive</emma:literal>
                </emma:interpretation>
                <emma:interpretation id="interp88" emma:lang="en-US" emma:confidence="0">
                  <emma:literal>Passive</emma:literal>
                </emma:interpretation>
                <emma:interpretation id="interp89" emma:lang="en-US" emma:confidence="0">
                  <emma:literal>positives</emma:literal>
                </emma:interpretation>
              </emma:one-of>
            </emma:emma>
          </inkml:annotationXML>
          <inkml:trace contextRef="#ctx0" brushRef="#br2" timeOffset="138358.9976">17390 358 199,'0'0'120,"23"3"-3,-14 36 1,-2 16-79,14 31-7,-3 4-13,10 18-11,0 1-5,4-8-4,0-13-1,-4-21-2,0-26 1,-8-27 1,-20-14-1,26-48 1,-26-8 1,-9-17-3,-5-13 4,-7-11 0,-4-2 0,-1-5-1,5 7 1,3 0 0,6 12 0,12 11 2,12 12-1,16 15-1,16 17 2,13 14 0,15 16 1,6 16-1,5 10 0,3 8 1,-5 13-1,-12 3 3,-16 6-1,-16 4 3,-26-3-1,-17-1 1,-27-5-1,-13-5 1,-16-14-3,-12-11-5,-5-12-7,-6-18-11,9-5-12,2-23-18,32 7-44,10-11-30,23 1 1,20 3-1</inkml:trace>
          <inkml:trace contextRef="#ctx0" brushRef="#br2" timeOffset="138687.1374">18766 561 130,'20'-13'108,"1"-6"0,-9-6 5,-8-10-67,3 10-11,-16-12-4,-2 9-7,-17-2-3,-2 9-4,-21 5-1,-4 16-2,-12 7-3,4 16 0,1 7-2,9 16 0,11 3-2,19 4-1,21 2-2,23-4-4,20-7-5,15-16-12,15-3-20,-1-27-76,8-5-12,-6-14-5,-10-9 1</inkml:trace>
          <inkml:trace contextRef="#ctx0" brushRef="#br2" timeOffset="139390.2926">19525 289 64,'0'-28'83,"0"28"1,-16-32 2,-5 9-58,0 7 3,-13-5-3,-5 7-2,-17-2 4,1 16 1,-12-2-2,9 16-2,-2-3-4,14 17-5,2-3-2,23 10-4,17-1-5,22-1-3,21-3-3,14 2-1,17-4-1,8-3 0,17 1-1,0-1 1,-3 3 0,-9-1 0,-14 3 1,-16 0 1,-20 5 1,-13 0 0,-29-8 2,-14-4-3,-18-4 4,-6-12-4,-8-12 3,-7-6-1,-1-12-4,-1-10-6,13 3-9,0-4-14,26 11-36,-1-5-48,26 28-4,-2-37-3,23 25 4</inkml:trace>
          <inkml:trace contextRef="#ctx0" brushRef="#br2" timeOffset="139577.8013">19966 453 256,'7'25'125,"-9"5"-3,-1 7-2,-6 3-100,11-4-21,5 6-43,-7-19-78,0-23 3,0 0-4,30-16 1</inkml:trace>
          <inkml:trace contextRef="#ctx0" brushRef="#br2" timeOffset="139734.0596">20045 26 252,'-10'-49'128,"3"22"-2,7 27-1,-20-19-88,20 19-16,-28 23-16,23 0-22,-2-2-32,19 9-74,-3-4-2,10 1-2,1-4-2</inkml:trace>
          <inkml:trace contextRef="#ctx0" brushRef="#br2" timeOffset="140202.8407">20285 181 161,'-16'-35'124,"18"9"0,14 3 1,14 19-41,7-12-53,23 13-5,-2-4-15,11 7-7,3 5-11,-8-3-16,8 19-40,-19-9-61,-2 8-2,-14-1-3,-5 6 2</inkml:trace>
          <inkml:trace contextRef="#ctx0" brushRef="#br2" timeOffset="139999.6981">20495 21 203,'27'3'124,"-27"-3"0,24 32-2,-24-4-79,16 22-14,-12 6-10,8 15-12,-1 8-10,-4-1-11,7 12-21,-9-20-30,9-3-57,-5-19 0,0-16-3,-9-32-3</inkml:trace>
          <inkml:trace contextRef="#ctx0" brushRef="#br2" timeOffset="140359.0906">21023 414 176,'14'30'118,"-2"9"-4,4 2-1,-2 6-87,4 3-42,3-3-81,-5-6-11,-2-11-7,-14-30-5</inkml:trace>
          <inkml:trace contextRef="#ctx0" brushRef="#br2" timeOffset="140530.978">21116-55 249,'-3'-37'127,"1"14"-1,2 23-3,0 0-103,0 0-24,26 30-38,-15-7-77,8 3-4,-3-3-2,2 2-3</inkml:trace>
          <inkml:trace contextRef="#ctx0" brushRef="#br2" timeOffset="141062.2567">21414 224 147,'0'0'106,"0"44"2,4-2-4,-1 13-74,3 5-14,8 5-4,2-3-7,5-9-5,9-9 1,5-16 0,4-24 2,3-17-1,-3-27 2,2-10-3,-1-20-5,-6-8-8,-4-1-8,-11-4-14,-1 14-32,-6 7-39,-8 13-2,-1 19 0,-3 30 23</inkml:trace>
          <inkml:trace contextRef="#ctx0" brushRef="#br2" timeOffset="141374.7716">22021 707 91,'30'-9'103,"4"-17"-1,-1-15 2,-3-17-68,4 5-5,-8-16-9,-1 2-9,-6 2 1,-3 5-2,-9 7 5,-5 14 0,-16 6 0,14 33 1,-37-20 0,16 38 2,-11 10-6,7 16 0,-3 9-5,12 11 0,9 3-4,12 3-1,18 1-4,9-9-7,19-2-15,0-25-47,20 2-57,-4-21-6,7-7 4,-5-13-9</inkml:trace>
        </inkml:traceGroup>
        <inkml:traceGroup>
          <inkml:annotationXML>
            <emma:emma xmlns:emma="http://www.w3.org/2003/04/emma" version="1.0">
              <emma:interpretation id="{BF06F551-D831-484D-8E2E-AB761EAA3B2A}" emma:medium="tactile" emma:mode="ink">
                <msink:context xmlns:msink="http://schemas.microsoft.com/ink/2010/main" type="inkWord" rotatedBoundingBox="28715,11037 32214,10985 32230,12088 28732,12140"/>
              </emma:interpretation>
              <emma:one-of disjunction-type="recognition" id="oneOf18">
                <emma:interpretation id="interp90" emma:lang="en-US" emma:confidence="0">
                  <emma:literal>roots</emma:literal>
                </emma:interpretation>
                <emma:interpretation id="interp91" emma:lang="en-US" emma:confidence="0">
                  <emma:literal>reacts</emma:literal>
                </emma:interpretation>
                <emma:interpretation id="interp92" emma:lang="en-US" emma:confidence="0">
                  <emma:literal>resets</emma:literal>
                </emma:interpretation>
                <emma:interpretation id="interp93" emma:lang="en-US" emma:confidence="0">
                  <emma:literal>rats</emma:literal>
                </emma:interpretation>
                <emma:interpretation id="interp94" emma:lang="en-US" emma:confidence="0">
                  <emma:literal>teats</emma:literal>
                </emma:interpretation>
              </emma:one-of>
            </emma:emma>
          </inkml:annotationXML>
          <inkml:trace contextRef="#ctx0" brushRef="#br2" timeOffset="142188.5833">23189 767 126,'14'-21'95,"4"-2"1,1-16-5,1-7-88,4-5 0,1-12-3,-2-3-4,0-4 1,-7 3 0,-2 5 1,-7 9 1,-2 9 4,-3 12 1,-7 11 4,5 21 1,0 0 3,-20 11 0,13 10-1,4 12 0,6-1-3,6 3 1,9-3-4,10-2-2,11-9 0,12-8-2,7-8 0,2-12 0,2-4 0,-2-8 0,-9-4 1,-9-2 1,-17-1 2,-11 6 3,-19-1 2,5 21 4,-48-16 3,8 27 1,-13 3 0,0 18-1,-4 1-2,10 15-2,3 3-3,21 4-4,16-2-3,19-4-4,25-3-12,14-16-22,34 5-56,1-21-35,20-8 3,-2-12-5</inkml:trace>
          <inkml:trace contextRef="#ctx0" brushRef="#br2" timeOffset="142515.0519">24583 492 155,'0'0'113,"0"0"3,7-28-3,-7 28-81,-2-48-2,2 25-10,-12-9-5,-2 4-1,-16 2 1,-4 13-2,-19 3 0,0 17-2,-14 7-1,4 14-2,-1 7-2,11 8-1,13 4-3,22 3-1,20-6-2,21-7-2,26-9-4,11-14-6,21-7-10,-1-21-14,20 2-20,-24-18-70,7-2 4,-16-7-2,-7 2 6</inkml:trace>
          <inkml:trace contextRef="#ctx0" brushRef="#br2" timeOffset="142844.5808">25036 591 159,'0'0'112,"32"-6"-4,-32 6 4,16-47-85,-4 20-3,-10-10-10,0 0-6,-11-5 3,2 3 0,-16-3 3,-2 10 0,-17 0 2,1 11-3,-12 7 2,4 19 0,-4 9-4,9 16-1,7 9-5,16 14-2,14 2-4,21 3 8,19-3-5,10-11 0,17-9-7,3-17-6,18-4-15,-19-30-30,21-2-70,-21-17-8,1-7 1,-15-11-2</inkml:trace>
          <inkml:trace contextRef="#ctx0" brushRef="#br2" timeOffset="143453.9826">25276-18 241,'0'0'133,"-12"23"-1,12-23-3,51 28-100,-12-14-10,21 2-3,3-5-12,4-1-5,4-1-9,-4-12-19,14 22-36,-19-19-68,-9 2-2,-11 1-1,-1 3 6</inkml:trace>
          <inkml:trace contextRef="#ctx0" brushRef="#br2" timeOffset="143266.4799">25587-233 182,'0'0'119,"0"0"4,-4 51-22,-12-21-59,18 25-1,-16 6-11,14 22-7,-7 0-8,14 11-3,0-4-6,9-2-1,5-14-5,7-9 0,6-21-4,3-19 0,3-14-7,-8-22-15,7 2-36,-20-24-69,1-6 1,-15-9-3,-7-1 3</inkml:trace>
          <inkml:trace contextRef="#ctx0" brushRef="#br2" timeOffset="143766.5029">25985 635 83,'32'16'125,"-11"-29"0,4-15 4,3-18-58,4 2-29,-13-18-11,8 2-3,-11-5-13,3 3-9,-12 2-3,-5 2-3,-4 5 2,-7 9 0,-5 9 5,-2 14 0,16 21 3,-30-6 2,30 6 0,-21 46 2,21-7-2,9 14-2,9 5-4,10 9 0,11 0-5,10 4 1,11-2-5,5-2 2,4-7-1,-5-4-3,-8-8 4,-5-6-4,-17-10 7,-8-6-3,-26-6 7,0-20-3,-47 26 2,4-17 0,-13-7-1,-6 1-2,0-1-8,-10-7-18,26 12-44,-3-14-66,15 5-6,6-5 2,28 7-5</inkml:trace>
        </inkml:traceGroup>
      </inkml:traceGroup>
    </inkml:traceGroup>
  </inkml:traceGroup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16.647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C54EB2AC-A25D-46BA-86EA-4955B6BA6A29}" emma:medium="tactile" emma:mode="ink">
          <msink:context xmlns:msink="http://schemas.microsoft.com/ink/2010/main" type="inkDrawing"/>
        </emma:interpretation>
      </emma:emma>
    </inkml:annotationXML>
    <inkml:trace contextRef="#ctx0" brushRef="#br0">0 0 167,'0'0'121,"109"20"2,-109-20-35,0 0-33,0 0-9,114 73-13,-114-73-11,89 96-6,-89-96-7,96 146-3,-96-146-5,67 176 0,-55-84-2,-19 2-3,7-94-5,-49 167-14,49-167-39,-112 107-65,112-107-2,-172 65-2,78-49-1</inkml:trace>
  </inkml:traceGroup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1.25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7FBA66F-8FAB-4A51-B9BB-B9EE49B0B76A}" emma:medium="tactile" emma:mode="ink">
          <msink:context xmlns:msink="http://schemas.microsoft.com/ink/2010/main" type="inkDrawing"/>
        </emma:interpretation>
      </emma:emma>
    </inkml:annotationXML>
    <inkml:trace contextRef="#ctx0" brushRef="#br0">233 95 1,'-7'-24'43,"7"24"43,-7-23 5,7 23-38,-9-27-1,9 27-6,-4-22-5,4 22-3,0 0-5,0 0-6,-9 52-5,-2-3-7,-1 22-2,-5 14-2,-6 18-6,-1 4 0,-5 0-4,2-8 1,4-10-3,6-18 2,5-17-4,10-23 2,2-31-1,0 0 1,31 3 0,-6-24 0,4-1 1,9 2-1,9 4 1,9 10 0,4 6-1,5 9-2,2 4-5,2 12-8,-2-10-14,2 12-29,-17-14-54,-5-1-2,-14-10 0,-10-4 1</inkml:trace>
  </inkml:traceGroup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1.50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4C02E440-4C24-42DD-86B5-08DB7A9B043F}" emma:medium="tactile" emma:mode="ink">
          <msink:context xmlns:msink="http://schemas.microsoft.com/ink/2010/main" type="inkDrawing"/>
        </emma:interpretation>
      </emma:emma>
    </inkml:annotationXML>
    <inkml:trace contextRef="#ctx0" brushRef="#br0">20 69 54,'0'0'103,"-27"0"0,27 0 3,0 0-70,0 0-2,0 0-4,36 7-9,0-5-6,8-7-9,5 1-8,14-3-27,-7-8-44,6 1-36,-6 1-1,-7-7-1</inkml:trace>
  </inkml:traceGroup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1.78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0E20E27-2CA0-44CF-8971-B63711DF52FB}" emma:medium="tactile" emma:mode="ink">
          <msink:context xmlns:msink="http://schemas.microsoft.com/ink/2010/main" type="inkDrawing"/>
        </emma:interpretation>
      </emma:emma>
    </inkml:annotationXML>
    <inkml:trace contextRef="#ctx0" brushRef="#br0">-2 30 24,'-17'-22'96,"17"22"0,0 0 3,0 0-57,0 0-14,35-7-2,-3 12-9,6-5-4,11 0-4,7-2-11,6-5-15,10 9-35,-1-2-48,-4 5-1,-2 1-5,-9 3 35</inkml:trace>
  </inkml:traceGroup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2.06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20A14CE1-C5B1-4E38-BF46-71E2256E293E}" emma:medium="tactile" emma:mode="ink">
          <msink:context xmlns:msink="http://schemas.microsoft.com/ink/2010/main" type="inkDrawing"/>
        </emma:interpretation>
      </emma:emma>
    </inkml:annotationXML>
    <inkml:trace contextRef="#ctx0" brushRef="#br0">0 0 47,'7'20'105,"-7"-20"0,31 31-2,-11-11-63,18 11-11,0-4-10,9 5-17,7 3-16,-5-6-21,11 3-42,-13 1-24,-4-6-3,-8 0 1</inkml:trace>
  </inkml:traceGroup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2.258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99C97F6-9F54-46B5-9682-76D3A0AA81D4}" emma:medium="tactile" emma:mode="ink">
          <msink:context xmlns:msink="http://schemas.microsoft.com/ink/2010/main" type="inkDrawing"/>
        </emma:interpretation>
      </emma:emma>
    </inkml:annotationXML>
    <inkml:trace contextRef="#ctx0" brushRef="#br0">17 567 93,'-13'-27'106,"8"-11"2,12-2-3,4-13-69,16-1-11,4-6-13,10-1-8,3 8-16,3-5-16,9 15-51,-7 7-27,-2 7-2,-4 14-1</inkml:trace>
  </inkml:traceGroup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2.771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424737C-0390-4CAB-920B-8E4C1BFA12C4}" emma:medium="tactile" emma:mode="ink">
          <msink:context xmlns:msink="http://schemas.microsoft.com/ink/2010/main" type="inkDrawing" rotatedBoundingBox="5489,13251 6168,13552 5964,14013 5285,13712" semanticType="callout" shapeName="Other">
            <msink:sourceLink direction="with" ref="{51E0CE0D-44DA-4717-9FF5-73881CB6E495}"/>
          </msink:context>
        </emma:interpretation>
      </emma:emma>
    </inkml:annotationXML>
    <inkml:trace contextRef="#ctx0" brushRef="#br0">370 218 1,'2'-36'83,"2"7"0,-8-9 4,-3 5-66,-2 8 2,-9-2-1,-2 14 4,-11-3-4,2 21 3,-13-1 4,4 21-3,-7-1 1,7 21-8,-2-3 0,13 12-6,7 0 0,11 1-8,13-3-1,12-5-4,11-16 1,9-9-1,6-13-3,5-13-1,2-12-2,-4-13-3,-5-2 0,-7-16-3,-1 7 1,-12-7 2,-7 7 0,-6 2 5,-5 11 2,-4 7 8,2 20 2,0 0 7,-25 9-3,23 22-3,2 2 3,9 12-6,9 4-6,9 0-17,13 7-33,7-13-63,7-12-2,6-11-1,7-11-4</inkml:trace>
  </inkml:traceGroup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2:34.240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F3ACDBBC-EC63-4650-9DEF-9063CE328874}" emma:medium="tactile" emma:mode="ink">
          <msink:context xmlns:msink="http://schemas.microsoft.com/ink/2010/main" type="inkDrawing" rotatedBoundingBox="24706,13581 24782,14342 24536,14366 24461,13605" semanticType="callout" shapeName="Other">
            <msink:sourceLink direction="to" ref="{1B387A89-47C1-4152-BD46-2CCD969219C4}"/>
            <msink:sourceLink direction="to" ref="{7C0F2168-4813-4179-91AB-144F0A8F0C54}"/>
            <msink:sourceLink direction="to" ref="{999E1F38-7658-49A8-9FF5-148E70F4F2EA}"/>
          </msink:context>
        </emma:interpretation>
      </emma:emma>
    </inkml:annotationXML>
    <inkml:trace contextRef="#ctx0" brushRef="#br0">31 270 72,'9'-38'83,"7"3"3,-7-8-1,-3 1-55,1 8-3,-5 1 0,3 8-6,-8 5 2,3 20-1,0 0 0,0 0 0,0 0-2,-15 27-2,10 0-5,8 15 1,-3 5-6,9 9 2,-1 4-7,8 5 0,2 2-6,4-5 0,1 1-4,1-12 2,-1-4-1,-6-11 0,-3-5 1,-10-6 2,-4-25 1,-18 31 3,-2-20-1,-9-4 1,-6 0 0,1-3 2,1-4 1,3 2 1,8-4 2,22 2-1,-22-9 0,22 9 1,0 0-1,36-11-6,-12 13-12,-2-6-31,10 8-67,-3-1-5,0 1-1,-2-2-4</inkml:trace>
  </inkml:traceGroup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5:01:54.562"/>
    </inkml:context>
    <inkml:brush xml:id="br0">
      <inkml:brushProperty name="width" value="0.03528" units="cm"/>
      <inkml:brushProperty name="height" value="0.03528" units="cm"/>
      <inkml:brushProperty name="color" value="#177D36"/>
      <inkml:brushProperty name="fitToCurve" value="1"/>
    </inkml:brush>
  </inkml:definitions>
  <inkml:traceGroup>
    <inkml:annotationXML>
      <emma:emma xmlns:emma="http://www.w3.org/2003/04/emma" version="1.0">
        <emma:interpretation id="{1F33DAE3-B91E-4447-A6F3-514183F08435}" emma:medium="tactile" emma:mode="ink">
          <msink:context xmlns:msink="http://schemas.microsoft.com/ink/2010/main" type="writingRegion" rotatedBoundingBox="6349,12836 25044,13028 25000,17385 6304,17193"/>
        </emma:interpretation>
      </emma:emma>
    </inkml:annotationXML>
    <inkml:traceGroup>
      <inkml:annotationXML>
        <emma:emma xmlns:emma="http://www.w3.org/2003/04/emma" version="1.0">
          <emma:interpretation id="{1C66E584-3198-46B9-97C8-778F529B07DF}" emma:medium="tactile" emma:mode="ink">
            <msink:context xmlns:msink="http://schemas.microsoft.com/ink/2010/main" type="paragraph" rotatedBoundingBox="6349,12836 24161,13019 24146,14467 6334,14283" alignmentLevel="1"/>
          </emma:interpretation>
        </emma:emma>
      </inkml:annotationXML>
      <inkml:traceGroup>
        <inkml:annotationXML>
          <emma:emma xmlns:emma="http://www.w3.org/2003/04/emma" version="1.0">
            <emma:interpretation id="{76FBEB67-2822-4EE8-9BE7-B19CAF020F4D}" emma:medium="tactile" emma:mode="ink">
              <msink:context xmlns:msink="http://schemas.microsoft.com/ink/2010/main" type="line" rotatedBoundingBox="6349,12836 24161,13019 24146,14467 6334,14283"/>
            </emma:interpretation>
          </emma:emma>
        </inkml:annotationXML>
        <inkml:traceGroup>
          <inkml:annotationXML>
            <emma:emma xmlns:emma="http://www.w3.org/2003/04/emma" version="1.0">
              <emma:interpretation id="{51E0CE0D-44DA-4717-9FF5-73881CB6E495}" emma:medium="tactile" emma:mode="ink">
                <msink:context xmlns:msink="http://schemas.microsoft.com/ink/2010/main" type="inkWord" rotatedBoundingBox="6346,13130 9330,13160 9320,14146 6335,14115">
                  <msink:destinationLink direction="with" ref="{1424737C-0390-4CAB-920B-8E4C1BFA12C4}"/>
                </msink:context>
              </emma:interpretation>
              <emma:one-of disjunction-type="recognition" id="oneOf0">
                <emma:interpretation id="interp0" emma:lang="en-US" emma:confidence="0">
                  <emma:literal>mpee</emma:literal>
                </emma:interpretation>
                <emma:interpretation id="interp1" emma:lang="en-US" emma:confidence="0">
                  <emma:literal>rupee</emma:literal>
                </emma:interpretation>
                <emma:interpretation id="interp2" emma:lang="en-US" emma:confidence="0">
                  <emma:literal>mpe</emma:literal>
                </emma:interpretation>
                <emma:interpretation id="interp3" emma:lang="en-US" emma:confidence="0">
                  <emma:literal>mpeg</emma:literal>
                </emma:interpretation>
                <emma:interpretation id="interp4" emma:lang="en-US" emma:confidence="0">
                  <emma:literal>maple</emma:literal>
                </emma:interpretation>
              </emma:one-of>
            </emma:emma>
          </inkml:annotationXML>
          <inkml:trace contextRef="#ctx0" brushRef="#br0">-3025 258 74,'5'33'111,"1"-4"-1,3 14 1,9 15-66,-2-4-17,10 15-1,-5-4-13,8 4-3,-9-2-4,-5-7-1,-6-11-3,-9-11 1,-11-15-1,-9-14 0,-7-21-1,-2-14-1,-7-24 1,-4-8-3,2-15 2,3-6-3,8-3 2,9 1 0,9 5-4,11 12 4,12 8-4,12 9 5,17 11-5,8 9 7,9 9-7,8 9 4,1 12 3,0 8-4,-2 9 5,-9 13-7,-13 5 6,-12 9-6,-13 5 4,-17-1-8,-12 1-3,-18-10-7,-4-2-1,-12-15-2,5-1-1,-6-15 1,8-2 2,2-9 6,12-3 6,22 5 7,0 0 6,-5-20 4,5 20 2,43-11 1,-12 2 0,12 5-2,-1-8-1,7 1-2,0-7-1,5 1-3,0-10-2,-3-7-5,-4-4-2,-5-9-1,-4 0-7,-6-4 4,-8 0-5,-6-5 5,-7 7-2,-6 4 6,-8 9 1,-3 9 6,-10 7 6,16 20 2,-45-2 3,16 22 3,-6 5 0,6 15 1,-5 7 2,7 15-6,3-1 2,10 10-7,5-2 1,18 3-5,9-7 3,11-3-6,14-8 0,8-9 0,12-10-6,1-17-8,12-7-16,-11-26-28,7-1-65,-10-15-1,-6-7-2,-11-7 0</inkml:trace>
          <inkml:trace contextRef="#ctx0" brushRef="#br0" timeOffset="636.4641">-1903 557 88,'26'-4'104,"1"-7"-5,9-7 3,0-9-77,-3-9-7,10-4 0,-5-9-8,-9 0-2,-7-3-6,-6 5 3,-16 9-5,-9 9 4,-14 7-1,-6 13 7,-13 11 3,-5 18 1,-9 9 6,9 16-4,-4 2 6,17 18-5,5 0 1,20 6-7,14-4-3,26 0-3,18-13-5,16-12-11,22-2-35,-4-28-76,11-15-4,-5-17-3,5-11-4</inkml:trace>
          <inkml:trace contextRef="#ctx0" brushRef="#br0" timeOffset="-826.2609">-4354 571 33,'-5'-34'90,"5"10"-2,7-1 0,2-2-64,2-4-2,7 0-3,2-3-5,5 5 1,1 2-2,4 7 1,-4 11-2,3 16-1,-2 6 0,-2 16-2,-7 9-3,0 9-2,-3 5-1,-1-1-4,-1-9 2,-2-6 1,3-13-2,-14-23 2,26 6-1,-26-6-1,34-49 1,-16 13-1,0-6 1,4-5-2,0 4 1,1 6-2,1 10 3,1 13 0,-1 12 2,1 15 2,-5 12 0,0 13 3,0 7-1,-4 8 1,2-1-1,0-5-1,-1-7-1,4-9-2,-1-15-1,0-14-1,-20-2 0,38-36-2,-20 1 2,0-8-2,-3-2 1,1-4-1,2 5 0,-3 3-1,1 15 2,-16 26 0,31-23 2,-31 23 0,25 34 0,-12 4 1,1 6-1,-1 8-1,3 6-15,-5-13-26,11 1-70,-4-14-1,7-14-4,-5-18-1</inkml:trace>
        </inkml:traceGroup>
        <inkml:traceGroup>
          <inkml:annotationXML>
            <emma:emma xmlns:emma="http://www.w3.org/2003/04/emma" version="1.0">
              <emma:interpretation id="{2F9E9E3E-41D5-442B-8FDA-9853C8F92454}" emma:medium="tactile" emma:mode="ink">
                <msink:context xmlns:msink="http://schemas.microsoft.com/ink/2010/main" type="inkWord" rotatedBoundingBox="10715,13197 13118,13279 13080,14388 10677,14306">
                  <msink:destinationLink direction="with" ref="{09B0A41A-2569-4538-AE4E-23D13A9A9D72}"/>
                </msink:context>
              </emma:interpretation>
              <emma:one-of disjunction-type="recognition" id="oneOf1">
                <emma:interpretation id="interp5" emma:lang="en-US" emma:confidence="0">
                  <emma:literal>Pa(x)</emma:literal>
                </emma:interpretation>
                <emma:interpretation id="interp6" emma:lang="en-US" emma:confidence="0">
                  <emma:literal>Pale)</emma:literal>
                </emma:interpretation>
                <emma:interpretation id="interp7" emma:lang="en-US" emma:confidence="0">
                  <emma:literal>Pak)</emma:literal>
                </emma:interpretation>
                <emma:interpretation id="interp8" emma:lang="en-US" emma:confidence="0">
                  <emma:literal>P2(x)</emma:literal>
                </emma:interpretation>
                <emma:interpretation id="interp9" emma:lang="en-US" emma:confidence="0">
                  <emma:literal>Park)</emma:literal>
                </emma:interpretation>
              </emma:one-of>
            </emma:emma>
          </inkml:annotationXML>
          <inkml:trace contextRef="#ctx0" brushRef="#br0" timeOffset="16985.8011">0 466 21,'0'0'83,"0"0"6,4-23 1,-4 23-50,0 0-4,9 20-3,3 12-9,-1 8-7,4 13-6,3 8-9,-2 4-5,4 4-6,-7-9-1,1-4 0,-10-18-1,-1-18 3,-3-20 2,0 0 5,-32-42 4,12-8 3,2-5 0,-2-17 2,5 1-1,-3-8 4,11 1-2,0 0-3,9 4 2,5 3-6,4 8 4,7 5-4,7 9 1,4 9-5,4 9 3,5 6-1,5 9 0,4 10-1,2 8 0,0 9 0,-2 7 0,0 9 4,-9 6-1,-5 10 4,-10 1 1,-14 1 3,-12 2-4,-14-7 4,-6 0-4,-15-8 1,0-3-5,-6-9-6,-1-7-13,2-2-16,-4-11-36,14 3-35,2-3-1,11 0-3</inkml:trace>
          <inkml:trace contextRef="#ctx0" brushRef="#br0" timeOffset="17451.0251">521 783 108,'0'0'104,"33"-23"0,-11 8 0,10 4-74,1-7-6,12 9-5,-3 0-7,5 9-6,-2 4-1,-5 8-2,-4 8-2,-9 6 1,-16 10-2,-11 4 0,-16 7-4,-17 0-1,-7 0-4,-7-7-1,-3 1-1,-1-15 1,4-5 1,2-15 3,10-6 5,10-9 5,25 9 4,-27-27 4,21 7 2,6 20 2,18-22 1,2 20-3,2 2-1,11 9-2,5 2-3,9 7-3,3 4-10,-1-8-14,9 8-24,-11-18-67,9-8-3,-10-16-1,-1-14-2</inkml:trace>
          <inkml:trace contextRef="#ctx0" brushRef="#br0" timeOffset="17802.1279">1280 220 34,'0'0'99,"0"-20"5,0 20 5,0 0-39,0 0-22,-24-3-3,15 30-11,-16 5-8,7 14-7,-9 10-1,5 14-7,2 8-5,7 2-5,8 3-8,10-9-9,15-1-16,0-28-15,27 2-50,0-29-22,6-16 0,1-11 1</inkml:trace>
          <inkml:trace contextRef="#ctx0" brushRef="#br0" timeOffset="18022.8894">1533 457 103,'-20'33'114,"22"-10"-2,7-3 1,6 9-65,3-9-16,16 9-8,1-5-16,8 1-11,4 2-14,-5-12-16,12 10-22,-14-5-54,0-2-3,-13-5 1,-7-1 2</inkml:trace>
          <inkml:trace contextRef="#ctx0" brushRef="#br0" timeOffset="18273.9203">1515 953 184,'-2'-47'116,"10"15"1,1-10-3,9 6-84,-2-13-7,6 7-13,3-1-7,-3-4-7,5 7-7,-5-2-16,10 13-17,-15-5-41,6 12-31,-5 2 0,-18 20-2</inkml:trace>
          <inkml:trace contextRef="#ctx0" brushRef="#br0" timeOffset="18617.6867">2080 110 100,'25'7'99,"6"15"-2,2 5-35,1 9-23,8 15-8,-8 5-5,4 13-9,-9 7-2,-2 9-6,-14-2-1,-4 4-12,-9 0-28,-13-11-67,-10-11-6,-4-9-3,-6-18-4</inkml:trace>
        </inkml:traceGroup>
        <inkml:traceGroup>
          <inkml:annotationXML>
            <emma:emma xmlns:emma="http://www.w3.org/2003/04/emma" version="1.0">
              <emma:interpretation id="{C9777B8E-3665-4AD8-BA2C-74295256F68B}" emma:medium="tactile" emma:mode="ink">
                <msink:context xmlns:msink="http://schemas.microsoft.com/ink/2010/main" type="inkWord" rotatedBoundingBox="13828,13559 14303,13957 14016,14299 13541,13900"/>
              </emma:interpretation>
              <emma:one-of disjunction-type="recognition" id="oneOf2">
                <emma:interpretation id="interp10" emma:lang="en-US" emma:confidence="1">
                  <emma:literal>=</emma:literal>
                </emma:interpretation>
                <emma:interpretation id="interp11" emma:lang="en-US" emma:confidence="0">
                  <emma:literal>I</emma:literal>
                </emma:interpretation>
                <emma:interpretation id="interp12" emma:lang="en-US" emma:confidence="0">
                  <emma:literal>IF</emma:literal>
                </emma:interpretation>
                <emma:interpretation id="interp13" emma:lang="en-US" emma:confidence="0">
                  <emma:literal>IT</emma:literal>
                </emma:interpretation>
                <emma:interpretation id="interp14" emma:lang="en-US" emma:confidence="0">
                  <emma:literal>IS</emma:literal>
                </emma:interpretation>
              </emma:one-of>
            </emma:emma>
          </inkml:annotationXML>
          <inkml:trace contextRef="#ctx0" brushRef="#br0" timeOffset="19145.1867">2936 613 136,'0'0'112,"0"0"-1,-7-22 1,7 22-77,25-16-6,1 12-9,1-1-16,11-2-12,13 10-21,-1-12-38,12 11-44,-1-2-1,-1 2-2,-7 5-1</inkml:trace>
          <inkml:trace contextRef="#ctx0" brushRef="#br0" timeOffset="19395.603">3074 888 186,'0'0'116,"0"0"0,0 0-5,38 15-83,-7-19-14,16 2-21,14 6-42,1-13-62,7 0-4,-2-4-2,3-5-3</inkml:trace>
        </inkml:traceGroup>
        <inkml:traceGroup>
          <inkml:annotationXML>
            <emma:emma xmlns:emma="http://www.w3.org/2003/04/emma" version="1.0">
              <emma:interpretation id="{822EF267-37E7-4010-81CE-264438F580B8}" emma:medium="tactile" emma:mode="ink">
                <msink:context xmlns:msink="http://schemas.microsoft.com/ink/2010/main" type="inkWord" rotatedBoundingBox="15030,12953 18850,12843 18888,14164 15068,14275">
                  <msink:destinationLink direction="with" ref="{4EE25E69-371E-41C2-AF30-AF9246CDDB8F}"/>
                  <msink:destinationLink direction="with" ref="{D127476D-DDF2-41B5-900E-0D12A92AC2C0}"/>
                  <msink:destinationLink direction="with" ref="{99D7304B-F9D8-4C55-AE63-297DB0286DD4}"/>
                </msink:context>
              </emma:interpretation>
              <emma:one-of disjunction-type="recognition" id="oneOf3">
                <emma:interpretation id="interp15" emma:lang="en-US" emma:confidence="0">
                  <emma:literal>x</emma:literal>
                </emma:interpretation>
                <emma:interpretation id="interp16" emma:lang="en-US" emma:confidence="0">
                  <emma:literal>X</emma:literal>
                </emma:interpretation>
                <emma:interpretation id="interp17" emma:lang="en-US" emma:confidence="0">
                  <emma:literal>a</emma:literal>
                </emma:interpretation>
                <emma:interpretation id="interp18" emma:lang="en-US" emma:confidence="0">
                  <emma:literal>=</emma:literal>
                </emma:interpretation>
                <emma:interpretation id="interp19" emma:lang="en-US" emma:confidence="0">
                  <emma:literal>E</emma:literal>
                </emma:interpretation>
              </emma:one-of>
            </emma:emma>
          </inkml:annotationXML>
          <inkml:trace contextRef="#ctx0" brushRef="#br0" timeOffset="19944.7742">4383 428 101,'0'0'107,"-22"2"6,22-2-1,0 0-61,-9 24-8,9-24-5,22 36-13,1-13-7,15 8-6,6 2-8,10 8-7,6 3-10,1-4-11,10 12-13,-15-16-22,4 4-56,-13-11-1,-9 0 0,-13-11 2</inkml:trace>
          <inkml:trace contextRef="#ctx0" brushRef="#br0" timeOffset="20148.2705">4479 1033 165,'-26'-25'112,"23"-6"-4,12-5-1,0-13-77,16 2-4,-1-13-15,8 2-11,6-2-7,0-7-14,6 13-17,-8-6-50,0 8-22,0 3 3,-10 7-6</inkml:trace>
        </inkml:traceGroup>
        <inkml:traceGroup>
          <inkml:annotationXML>
            <emma:emma xmlns:emma="http://www.w3.org/2003/04/emma" version="1.0">
              <emma:interpretation id="{1B387A89-47C1-4152-BD46-2CCD969219C4}" emma:medium="tactile" emma:mode="ink">
                <msink:context xmlns:msink="http://schemas.microsoft.com/ink/2010/main" type="inkWord" rotatedBoundingBox="15732,12840 20675,13361 20541,14632 15598,14111">
                  <msink:destinationLink direction="with" ref="{9EAFB916-F5DC-4717-9E01-9BEF0550808D}"/>
                  <msink:destinationLink direction="to" ref="{A2B5939D-C948-4E1B-95ED-5B4D3114D90F}"/>
                  <msink:destinationLink direction="with" ref="{5111878E-CB83-41E0-B277-A5C7EC254AC0}"/>
                  <msink:destinationLink direction="with" ref="{F3C50D72-D20E-4425-9EB7-79B2BE8D38B3}"/>
                  <msink:destinationLink direction="to" ref="{F3ACDBBC-EC63-4650-9DEF-9063CE328874}"/>
                  <msink:destinationLink direction="with" ref="{FCB763CC-5C54-468E-BF7F-FA6E8F049DCA}"/>
                  <msink:destinationLink direction="with" ref="{7B17A1AF-7FF5-4578-97D8-A2051362F85C}"/>
                </msink:context>
              </emma:interpretation>
              <emma:one-of disjunction-type="recognition" id="oneOf4">
                <emma:interpretation id="interp20" emma:lang="en-US" emma:confidence="0">
                  <emma:literal>4+8×3-2*</emma:literal>
                </emma:interpretation>
                <emma:interpretation id="interp21" emma:lang="en-US" emma:confidence="0">
                  <emma:literal>4+7×3-2*</emma:literal>
                </emma:interpretation>
                <emma:interpretation id="interp22" emma:lang="en-US" emma:confidence="0">
                  <emma:literal>4+5×3-2*</emma:literal>
                </emma:interpretation>
                <emma:interpretation id="interp23" emma:lang="en-US" emma:confidence="0">
                  <emma:literal>4+9×3-2*</emma:literal>
                </emma:interpretation>
                <emma:interpretation id="interp24" emma:lang="en-US" emma:confidence="0">
                  <emma:literal>4+4×3-2*</emma:literal>
                </emma:interpretation>
              </emma:one-of>
            </emma:emma>
          </inkml:annotationXML>
          <inkml:trace contextRef="#ctx0" brushRef="#br0" timeOffset="27523.3434">8847 508 48,'0'0'87,"-31"-4"4,31 4 6,0 0-47,-29-29-2,29 29-1,4-27-7,-4 27-7,27-29-5,-2 11-8,-1-2-5,7 2-6,3 2-3,6 3-3,3 6-2,1 5-2,-6 6 1,-2 12-1,-7 4 1,-11 16 0,-9 4-4,-18 14-3,-11 8-4,-20-1-2,-10 10-4,-8-8 0,-2 4-3,-3-18 2,10-7 2,4-22 6,11-13 7,13-9 6,25 2 5,-20-34 4,20 7 4,0 27 1,20-40 3,0 29-1,5 2-3,6 16-4,0 0-1,7 13-3,3 2-3,3 5-8,5 6-14,-2-10-21,11 8-60,-6-18-16,1-2-1,-3-15-3</inkml:trace>
          <inkml:trace contextRef="#ctx0" brushRef="#br0" timeOffset="27788.9831">9479 499 193,'0'0'112,"0"0"0,36 18-3,-36-18-77,54 51-6,-16-15-18,6 7-13,8 6-22,-8-9-29,6 7-53,-8-9-3,-8 2 0,-8-11-1</inkml:trace>
          <inkml:trace contextRef="#ctx0" brushRef="#br0" timeOffset="28054.6203">9540 1022 207,'-12'-34'117,"15"1"0,12-14-2,19 7-80,-3-14-9,14 9-13,-1 1-14,1-1-16,2 16-25,-13-7-70,1 7-4,-10 5 0,-3 1-3</inkml:trace>
          <inkml:trace contextRef="#ctx0" brushRef="#br0" timeOffset="20477.5579">5047-274 106,'0'0'97,"-11"22"2,6-1-3,1 10-63,-10-7-5,12 14-9,0-4-7,6 4-5,8-5-7,1-4-13,11-2-19,1-9-51,2-7-16,4-6-5,-2-14 2</inkml:trace>
          <inkml:trace contextRef="#ctx0" brushRef="#br0" timeOffset="20666.3036">5284-191 142,'0'0'111,"-12"31"2,6-4-1,4 18-67,-10-3-10,10 14-13,-2 6-18,1 1-20,10 6-31,0-8-64,2-3-4,2-7-1,2-11-3</inkml:trace>
          <inkml:trace contextRef="#ctx0" brushRef="#br0" timeOffset="21173.7234">5558 863 170,'0'0'115,"0"0"-1,0 0-2,38 5-75,-13-12-14,15 0-11,7 3-17,0-10-18,13 6-27,-8-4-60,1 1-3,-6-2-1,-6 2-1</inkml:trace>
          <inkml:trace contextRef="#ctx0" brushRef="#br0" timeOffset="21419.5301">5755 613 144,'-4'22'105,"6"12"-2,0 4-11,0 15-99,5 8-76,2-3-8,9 4-10,-5-3-4</inkml:trace>
          <inkml:trace contextRef="#ctx0" brushRef="#br0" timeOffset="21951.3831">6486 432 129,'0'0'108,"0"0"3,-7 25-4,16-5-57,6 16-26,6 1-2,14 8-14,8 4-9,8 3-9,12 4-14,-5-12-18,9 1-62,-11-7-3,-9-7-2,-16-8 1</inkml:trace>
          <inkml:trace contextRef="#ctx0" brushRef="#br0" timeOffset="22154.513">6528 1006 189,'-20'-33'116,"29"1"-1,9-3-1,0-17-80,22 3-6,-2-13-11,7 1-10,4 1-9,-5-3-16,10 19-28,-16 1-66,4 12-6,-6 9 2,-2 8-5</inkml:trace>
          <inkml:trace contextRef="#ctx0" brushRef="#br0" timeOffset="22888.2787">7118-28 122,'4'-29'97,"-4"29"-3,20-34-1,-20 34-73,38-27-3,-13 16-6,6 9-3,1 2 1,3 7-1,-3 4-1,-1 5 1,-11 4-2,-2 7 0,-11 2-5,-12 0-1,-6 2-3,-9-2 0,0-2 0,-5-5 0,3-4 1,22-18 3,-27 13 3,27-13 1,0 0 1,22-6 1,1 3 0,6 3 0,2 5 1,5 4-3,4 4 3,0 5 0,-4 4 4,0 7-4,-10-2 7,-5 5-4,-15-10 3,-4 9-3,-22-6-1,-2 2-6,-16-7-10,-11-9-16,0 7-47,-12-14-48,3-2-5,-4-6 1,10-5-5</inkml:trace>
          <inkml:trace contextRef="#ctx0" brushRef="#br0" timeOffset="23441.0969">7797 832 131,'-20'2'118,"20"-2"2,0 0 0,0 0-44,0 0-36,0 0-7,42 0-15,-8 0-11,8 0-12,14 5-26,-4-8-86,10 6-4,-2-8-3,1 1-2</inkml:trace>
        </inkml:traceGroup>
        <inkml:traceGroup>
          <inkml:annotationXML>
            <emma:emma xmlns:emma="http://www.w3.org/2003/04/emma" version="1.0">
              <emma:interpretation id="{7C0F2168-4813-4179-91AB-144F0A8F0C54}" emma:medium="tactile" emma:mode="ink">
                <msink:context xmlns:msink="http://schemas.microsoft.com/ink/2010/main" type="inkWord" rotatedBoundingBox="20970,12992 23313,13558 23091,14475 20748,13909">
                  <msink:destinationLink direction="with" ref="{FCB763CC-5C54-468E-BF7F-FA6E8F049DCA}"/>
                  <msink:destinationLink direction="with" ref="{5111878E-CB83-41E0-B277-A5C7EC254AC0}"/>
                  <msink:destinationLink direction="to" ref="{A2B5939D-C948-4E1B-95ED-5B4D3114D90F}"/>
                  <msink:destinationLink direction="with" ref="{9EAFB916-F5DC-4717-9E01-9BEF0550808D}"/>
                  <msink:destinationLink direction="with" ref="{7B17A1AF-7FF5-4578-97D8-A2051362F85C}"/>
                  <msink:destinationLink direction="with" ref="{F3C50D72-D20E-4425-9EB7-79B2BE8D38B3}"/>
                  <msink:destinationLink direction="to" ref="{F3ACDBBC-EC63-4650-9DEF-9063CE328874}"/>
                </msink:context>
              </emma:interpretation>
              <emma:one-of disjunction-type="recognition" id="oneOf5">
                <emma:interpretation id="interp25" emma:lang="en-US" emma:confidence="0">
                  <emma:literal>2-6</emma:literal>
                </emma:interpretation>
                <emma:interpretation id="interp26" emma:lang="en-US" emma:confidence="0">
                  <emma:literal>2.6,</emma:literal>
                </emma:interpretation>
                <emma:interpretation id="interp27" emma:lang="en-US" emma:confidence="0">
                  <emma:literal>z_6X</emma:literal>
                </emma:interpretation>
                <emma:interpretation id="interp28" emma:lang="en-US" emma:confidence="0">
                  <emma:literal>2_6X</emma:literal>
                </emma:interpretation>
                <emma:interpretation id="interp29" emma:lang="en-US" emma:confidence="0">
                  <emma:literal>Z_6X</emma:literal>
                </emma:interpretation>
              </emma:one-of>
            </emma:emma>
          </inkml:annotationXML>
          <inkml:trace contextRef="#ctx0" brushRef="#br0" timeOffset="28894.7059">10230 37 71,'0'0'50,"0"0"2,0 0-2,0 0-2,0 0-8,0 0-3,0 0-6,0 0-3,0 0-3,0 0-2,0 0-2,0 0 0,-22 11-3,22-11-3,0 0-2,0 0-5,0 0-1,0 0-2,0 0-2,0 0-2,0 0 0,0 0-1,0 0 0,0 0 0,0 0 0,0 0 0,0 0-1,0 0 1,0 0 0,0 0 1,0 0 0,0 0-1,0 0 2,0 0-1,0 0 3,0 0-1,0 0 2,0 0-2,26-11 2,-26 11-1,29-16 0,-29 16-1,36-9-1,-36 9-1,38 0-1,-38 0 0,34 13-1,-34-13 2,15 30-2,-15-10 1,-6 4-2,-8 5 2,-8 0 2,-3 0-1,-4 3 3,-4 1-6,1-6 8,6 0-4,6-7 7,20-20-5,-14 31 5,14-31-5,0 0 4,43 22-1,-17-22-2,8 3-2,-1-1-8,-4-4-14,12 13-42,-12-9-56,-2 5-6,-7-1 1,-20-6-4</inkml:trace>
          <inkml:trace contextRef="#ctx0" brushRef="#br0" timeOffset="29527.5429">10532 819 175,'0'0'111,"0"0"0,0 0-2,26-7-71,-6 7-8,16 0-12,7 0-13,8 0-12,12 2-18,-8-6-23,8 4-62,-7-3-1,-3 1-3,-12-5-1</inkml:trace>
          <inkml:trace contextRef="#ctx0" brushRef="#br0" timeOffset="30367.585">11754 144 72,'0'0'98,"-36"22"4,11 3 4,-8 8-50,8 23-10,-13 2-6,11 20-9,-4 1-3,11 12-12,7-6-3,13 2-8,6-15-1,17-14-1,10-18-5,5-20-2,7-20-3,-3-15-4,3-15-2,-12-10-1,-1-4 1,-17-3-1,-3 6 3,-19 6 2,-9 6 5,-6 11 6,-12 7 5,1 13 3,-10 9 1,8 11 3,-3 3 0,11 13 0,5 2-3,10 5-3,12-1-9,9-6-10,18 0-23,-2-20-40,19-2-40,1-14-2,9-13-1,-3-9-1</inkml:trace>
          <inkml:trace contextRef="#ctx0" brushRef="#br0" timeOffset="30627.0248">12116 443 213,'-23'5'121,"23"-5"-5,16 35 2,11-1-86,-5-3-11,16 9-13,2 3-11,3-3-9,4 0-13,-9-11-13,8 9-27,-14-11-50,-5-4-2,-27-23 1,22 33 4</inkml:trace>
          <inkml:trace contextRef="#ctx0" brushRef="#br0" timeOffset="30853.0269">12080 1087 153,'-16'-45'115,"30"5"-1,10-7 0,10-20-61,10 13-26,1-8-14,4 4-18,3 11-24,-12 0-66,0 9-19,-4 4 0,-7 7-4</inkml:trace>
        </inkml:traceGroup>
        <inkml:traceGroup>
          <inkml:annotationXML>
            <emma:emma xmlns:emma="http://www.w3.org/2003/04/emma" version="1.0">
              <emma:interpretation id="{999E1F38-7658-49A8-9FF5-148E70F4F2EA}" emma:medium="tactile" emma:mode="ink">
                <msink:context xmlns:msink="http://schemas.microsoft.com/ink/2010/main" type="inkWord" rotatedBoundingBox="24078,13752 24221,14307 23840,14406 23696,13851">
                  <msink:destinationLink direction="with" ref="{FCB763CC-5C54-468E-BF7F-FA6E8F049DCA}"/>
                  <msink:destinationLink direction="with" ref="{5111878E-CB83-41E0-B277-A5C7EC254AC0}"/>
                  <msink:destinationLink direction="to" ref="{A2B5939D-C948-4E1B-95ED-5B4D3114D90F}"/>
                  <msink:destinationLink direction="with" ref="{9EAFB916-F5DC-4717-9E01-9BEF0550808D}"/>
                  <msink:destinationLink direction="with" ref="{7B17A1AF-7FF5-4578-97D8-A2051362F85C}"/>
                  <msink:destinationLink direction="with" ref="{F3C50D72-D20E-4425-9EB7-79B2BE8D38B3}"/>
                  <msink:destinationLink direction="to" ref="{F3ACDBBC-EC63-4650-9DEF-9063CE328874}"/>
                </msink:context>
              </emma:interpretation>
              <emma:one-of disjunction-type="recognition" id="oneOf6">
                <emma:interpretation id="interp30" emma:lang="en-US" emma:confidence="1">
                  <emma:literal>+</emma:literal>
                </emma:interpretation>
                <emma:interpretation id="interp31" emma:lang="en-US" emma:confidence="0">
                  <emma:literal>Y</emma:literal>
                </emma:interpretation>
                <emma:interpretation id="interp32" emma:lang="en-US" emma:confidence="0">
                  <emma:literal>y</emma:literal>
                </emma:interpretation>
                <emma:interpretation id="interp33" emma:lang="en-US" emma:confidence="0">
                  <emma:literal>x</emma:literal>
                </emma:interpretation>
                <emma:interpretation id="interp34" emma:lang="en-US" emma:confidence="0">
                  <emma:literal>t</emma:literal>
                </emma:interpretation>
              </emma:one-of>
            </emma:emma>
          </inkml:annotationXML>
          <inkml:trace contextRef="#ctx0" brushRef="#br0" timeOffset="38790.4429">13067 843 134,'-20'-9'101,"20"9"1,0 0-2,0 0-64,0 0-4,0 0-9,20-9-7,0 7-7,12 2-5,6 0-6,6-4-15,14 8-24,-8-2-62,1-2-3,-2 3-1,-6-3-2</inkml:trace>
          <inkml:trace contextRef="#ctx0" brushRef="#br0" timeOffset="39155.791">13224 586 131,'0'0'100,"-12"36"2,10-9-1,-7 4-63,16 20-6,-5 5-14,5 7-17,9 11-26,-10-7-55,14 0-21,-4-9-4,2-14-1</inkml:trace>
        </inkml:traceGroup>
      </inkml:traceGroup>
    </inkml:traceGroup>
    <inkml:traceGroup>
      <inkml:annotationXML>
        <emma:emma xmlns:emma="http://www.w3.org/2003/04/emma" version="1.0">
          <emma:interpretation id="{F0B96362-3BBF-4F1D-B433-7FEDAB296EE2}" emma:medium="tactile" emma:mode="ink">
            <msink:context xmlns:msink="http://schemas.microsoft.com/ink/2010/main" type="paragraph" rotatedBoundingBox="10693,14788 25034,15009 24997,17443 10655,17222" alignmentLevel="2"/>
          </emma:interpretation>
        </emma:emma>
      </inkml:annotationXML>
      <inkml:traceGroup>
        <inkml:annotationXML>
          <emma:emma xmlns:emma="http://www.w3.org/2003/04/emma" version="1.0">
            <emma:interpretation id="{256DB78B-FC3B-4C36-9B2F-4DB86255122D}" emma:medium="tactile" emma:mode="ink">
              <msink:context xmlns:msink="http://schemas.microsoft.com/ink/2010/main" type="line" rotatedBoundingBox="10693,14788 25034,15009 24997,17443 10655,17222"/>
            </emma:interpretation>
          </emma:emma>
        </inkml:annotationXML>
        <inkml:traceGroup>
          <inkml:annotationXML>
            <emma:emma xmlns:emma="http://www.w3.org/2003/04/emma" version="1.0">
              <emma:interpretation id="{EDDD19D2-A488-42AA-B457-8FA19342FB4F}" emma:medium="tactile" emma:mode="ink">
                <msink:context xmlns:msink="http://schemas.microsoft.com/ink/2010/main" type="inkWord" rotatedBoundingBox="17617,15853 21812,15918 21793,17131 17598,17067"/>
              </emma:interpretation>
              <emma:one-of disjunction-type="recognition" id="oneOf7">
                <emma:interpretation id="interp35" emma:lang="en-US" emma:confidence="0">
                  <emma:literal>Pal-Yreka-xo-zithers</emma:literal>
                </emma:interpretation>
                <emma:interpretation id="interp36" emma:lang="en-US" emma:confidence="0">
                  <emma:literal>Pal-Yreka-xo-zither</emma:literal>
                </emma:interpretation>
                <emma:interpretation id="interp37" emma:lang="en-US" emma:confidence="0">
                  <emma:literal>Pal-Yreka-xo-2Pac</emma:literal>
                </emma:interpretation>
                <emma:interpretation id="interp38" emma:lang="en-US" emma:confidence="0">
                  <emma:literal>Pal-kaki-xo-2Pac</emma:literal>
                </emma:interpretation>
                <emma:interpretation id="interp39" emma:lang="en-US" emma:confidence="0">
                  <emma:literal>Pal-kaka-xo-2Pac</emma:literal>
                </emma:interpretation>
              </emma:one-of>
            </emma:emma>
          </inkml:annotationXML>
          <inkml:trace contextRef="#ctx0" brushRef="#br0" timeOffset="47435.047">6908 3334 192,'0'0'114,"4"23"-1,23 8-3,2-2-77,20 16-8,3-1-24,6-1-19,7 8-27,-10-13-64,1 0-3,-11-9-3,-12-2 2</inkml:trace>
          <inkml:trace contextRef="#ctx0" brushRef="#br0" timeOffset="47669.4338">6932 3819 191,'-2'-40'110,"18"11"2,8-12-5,17-1-80,-1-14-7,11-2-17,7 0-19,-6-11-35,6 8-57,-7 1-1,-4 7-4,-7 3-1</inkml:trace>
          <inkml:trace contextRef="#ctx0" brushRef="#br0" timeOffset="48153.8373">7478 2742 163,'22'-24'114,"-2"8"1,9 7 0,-2-7-66,11 10-25,-2-1-5,4 5-12,-2-1-1,-2 8-2,-10 2-3,-26-7 0,32 29-1,-30-7-3,-7 3 4,-8-1-5,-5 3 5,0-2-3,-2-3 4,2-2-1,18-20 4,-20 20 1,20-20 1,0 0-1,22 7 0,1-5-1,4-2 0,6 5-3,5 3-1,2 4 0,3 1-2,-3 7 2,-2 2-1,-9 3 2,-7 2 1,-8 2 2,-12-2-1,-11 0 2,-13-5-2,-5 0 0,-9-6-5,-6-7-11,1 4-26,-14-17-81,10-1-2,0-8-4,10 2-1</inkml:trace>
          <inkml:trace contextRef="#ctx0" brushRef="#br0" timeOffset="49200.759">8161 3730 161,'-22'-14'109,"22"14"2,0 0-3,0 0-66,2-20-13,-2 20-5,38-4-13,-7 4-8,10 2-11,1-7-18,14 10-32,-3-10-51,6 1-1,-6-5-2,-1-2-2</inkml:trace>
          <inkml:trace contextRef="#ctx0" brushRef="#br0" timeOffset="49794.5452">8811 3330 208,'0'0'116,"20"-23"0,-20 23-1,54-22-79,-25 6-6,16 12-14,-1-5-4,8 11-5,-3 0-3,0 5-2,3 4 0,-8 9-1,-6 7-2,-7 5 0,-10 5-5,-19 6-4,-7 6-5,-19-2-5,-8 9-7,-17-9-3,2 2-2,-13-11 1,9-2 5,-5-16 6,13-7 10,3-6 9,13-14 13,7-2 5,7-11 7,13 20 3,4-38 3,-4 38-1,32-33-3,-3 26-3,-5-2-4,14 11-2,-2 5-5,9 4-3,4 7-8,2-5-11,9 14-25,-8-18-55,10 7-28,-6-12-5,0-2 2</inkml:trace>
          <inkml:trace contextRef="#ctx0" brushRef="#br0" timeOffset="50138.308">9584 3357 242,'-6'-21'124,"6"21"-1,26 14-2,3 8-81,0 0-17,16 10-8,0 1-13,2 1-11,4 8-15,-11-13-24,14 9-54,-18-13-19,-7 2-1,-11-7 0</inkml:trace>
          <inkml:trace contextRef="#ctx0" brushRef="#br0" timeOffset="50153.9315">9716 3808 236,'0'-25'120,"9"-15"-4,9-5 1,0-13-83,13 7-15,-2-7-16,2-5-26,7 16-48,-9-9-44,0 10-2,-4 3-2,-5 7-2</inkml:trace>
          <inkml:trace contextRef="#ctx0" brushRef="#br0" timeOffset="50482.0732">10004 2890 251,'11'-34'123,"12"7"0,1-6-1,12 10-81,-7-3-15,14 8-10,-8 11-10,3 11-1,-2 8 0,-5 6-6,-6 4 4,-9 5-5,-5 4 3,-11 5-3,-7-3 3,-9 1-6,-4 1 3,-2-1 2,0-1-1,2-1 2,6-3 0,5-2 1,7-7-2,2-20-1,22 31-11,-22-31-22,47 11-84,-22-13-4,6 4-4,-2-11-1</inkml:trace>
          <inkml:trace contextRef="#ctx0" brushRef="#br0" timeOffset="51044.6058">10621 3712 175,'0'0'116,"0"0"2,22-16-4,7 16-44,3-13-40,15 10-10,4-3-19,3-8-20,6 14-31,-9-9-65,3 3 1,-12-3-4,-6 2 0</inkml:trace>
          <inkml:trace contextRef="#ctx0" brushRef="#br0" timeOffset="51294.6133">10856 3457 217,'-12'27'110,"8"2"-2,-5 13-2,-7 1-84,10 15-4,-1-2-18,5-7-19,13 9-23,0-18-61,11-6-2,10-14-4,8-11 2</inkml:trace>
          <inkml:trace contextRef="#ctx0" brushRef="#br0" timeOffset="40613.1225">4249 1668 93,'0'0'102,"0"0"1,-11-21 5,11 21-62,0 0 0,0 0-6,0 0-7,16 27-6,-16-27-7,13 47-2,-6-7-7,2 14-4,0 11-6,2 6-5,2 12-11,-4-12-11,11 12-19,-13-29-22,15-7-51,-8-27-1,-14-20 1,27-16 3</inkml:trace>
          <inkml:trace contextRef="#ctx0" brushRef="#br0" timeOffset="40897.6688">4473 1770 75,'0'0'99,"15"-20"6,-15 20 1,0 0-52,23 18-8,-23-18-9,18 51-8,-7-13-8,9 16-8,-5 6-13,3 1-13,5 10-21,-10-13-21,7 5-56,-6-14-3,-3-7 0,-7-13 1</inkml:trace>
          <inkml:trace contextRef="#ctx0" brushRef="#br0" timeOffset="41386.313">4104 2262 135,'0'0'109,"-18"-25"3,18 25 2,0 0-69,0 0-6,9 32-7,13-6-8,-1 1-6,12 11-4,3 0-6,9 7-2,4-5-4,2 0-1,5-2-3,0-7 0,-3-2-2,-3-11 0,-6-4 0,-6-14 0,0-7 1,-7-11-2,-2-9 1,-2-8-3,2-3-3,-2-11-5,4 2 0,-2-5-3,5 10 1,-7-3 1,9 9 2,-12 1 2,5 8-2,-11 2-5,4 14-23,-22 11-57,23-25 0,-23 25-3,0 0-2</inkml:trace>
          <inkml:trace contextRef="#ctx0" brushRef="#br0" timeOffset="42516.6928">-29 3082 101,'20'-9'107,"-20"9"0,9 42 1,0 10-56,0 1-20,11 23-5,0 5-13,7 6-5,0-2-6,4-5-2,-2-13-4,-4-16 0,-7-21-2,-18-30 0,0 0 1,8-43-1,-19-8 4,-9-14-2,-7-11 2,-2-9-1,0 0 1,2 0 0,3 7 2,8 4 0,5 7 1,9 11-1,13 5 3,11 9 0,5 8 2,13 7 0,3 9 0,8 14-1,3 8 1,6 12 0,-6 4 0,-3 16 1,-8 0-1,-8 13 0,-15-7 1,-11 7 0,-18-4-2,-8 0 0,-15-3-5,-10-8-10,-1 1-25,-17-17-75,13 2-7,-4-13-2,13 0-3</inkml:trace>
          <inkml:trace contextRef="#ctx0" brushRef="#br0" timeOffset="42985.4715">460 3611 128,'0'0'116,"14"-22"1,1 2-1,12 6-46,-7-10-43,20 10-4,1-1-10,6 8-4,2 5-4,0 8-2,-4 10-1,-7 9-1,-7 8-1,-11 5 0,-13 11-3,-16 3-1,-16 6-5,-13-7-2,-4 1-4,-14-12 1,4-2-1,-3-11 2,8-10 4,4-10 7,14-9 6,9-5 5,20 7 5,-9-29 1,9 29 3,29-29-2,-4 18-1,6 9-4,3 2-3,8 9-2,5 4-8,-5-2-13,14 7-24,-13-13-77,8-1-4,-2-15-5,-2-7 1</inkml:trace>
          <inkml:trace contextRef="#ctx0" brushRef="#br0" timeOffset="43313.6063">1352 2941 188,'0'0'119,"-32"11"0,6 7-25,3 27-44,-17 2-8,13 29-10,-6 4-10,13 21-4,2 1-8,13 8-2,12-5-9,11-9-7,22-2-21,-4-34-40,20-6-58,-3-28-6,8-12 2,-6-25-4</inkml:trace>
          <inkml:trace contextRef="#ctx0" brushRef="#br0" timeOffset="43813.8926">1606 3656 132,'-20'-7'115,"20"7"6,0 0-2,0 0-64,0 0-13,0 0-8,29 14-14,0-10-6,5-4-8,4-2-13,13 4-24,-11-13-65,19 6-25,-8-10-5,5 4 0</inkml:trace>
          <inkml:trace contextRef="#ctx0" brushRef="#br0" timeOffset="44142.0383">2227 3354 183,'0'0'119,"18"29"1,-4-9 0,17 14-79,-6-5-12,15 9-11,2 2-12,3-2-8,6 7-15,-6-14-21,9 9-48,-14-13-35,-2 0 0,-9-11-2</inkml:trace>
          <inkml:trace contextRef="#ctx0" brushRef="#br0" timeOffset="44470.1745">2368 3897 233,'-15'-36'125,"30"14"3,-1-16-5,17 5-91,-7-19-9,10-1-12,4-3-8,-2-5-10,2 10-21,-14-9-60,10 13-37,-12 0-1,3 11-2</inkml:trace>
          <inkml:trace contextRef="#ctx0" brushRef="#br0" timeOffset="44735.8135">2683 3082 173,'25'-3'120,"-25"3"1,40 32-2,-15-8-75,15 25-15,-4 10-10,6 17-7,0 8-7,-4 8-3,-6 4-5,-8-2-3,-6 2-7,-18-20-19,0 0-85,-20-22-4,-5-8-1,-13-17 1</inkml:trace>
          <inkml:trace contextRef="#ctx0" brushRef="#br0" timeOffset="45063.9551">3592 3636 159,'0'0'122,"-8"-20"-2,8 20 1,0 0-52,40-7-41,-20 0-11,13 5-13,12 2-14,-3-9-24,17 9-80,-10-7-6,2 10 1,-8-6-4</inkml:trace>
          <inkml:trace contextRef="#ctx0" brushRef="#br0" timeOffset="45313.9723">3693 3826 212,'0'0'120,"0"0"3,0 0-7,40 11-81,-11-11-19,11 4-18,14 7-42,-5-11-73,12 5-1,-3-7-6,4-1 0</inkml:trace>
          <inkml:trace contextRef="#ctx0" brushRef="#br0" timeOffset="45852.321">4839 3435 143,'0'0'118,"-2"-27"1,2 27 0,0 0-58,0 0-23,38 18-6,-16 6-15,21 10-5,4 8-7,11 1-5,6 8-12,-1-11-14,11 12-28,-16-19-66,0 1 0,-18-12-4,-11-4 2</inkml:trace>
          <inkml:trace contextRef="#ctx0" brushRef="#br0" timeOffset="46071.0868">4964 3902 191,'0'0'120,"-7"-50"-4,14 19 2,-5-16-85,14 5-9,4-14-6,7-2-11,4 0-8,1-7-17,10 14-31,-6-7-65,2 11-3,-3 0-2,-6 9-2</inkml:trace>
          <inkml:trace contextRef="#ctx0" brushRef="#br0" timeOffset="46397.9293">5534 2731 159,'0'0'116,"-20"4"-1,9 23 0,-12-2-67,14 17-11,-11-6-7,16 9-14,-1-3-5,12-2-8,6-6-6,8-12-15,12 1-25,-6-21-47,13 0-28,-9-18-1,5 1-4</inkml:trace>
          <inkml:trace contextRef="#ctx0" brushRef="#br0" timeOffset="46669.4726">5742 2791 169,'0'0'118,"-7"27"-1,0-5-1,5 23-70,-7-7-18,11 18-21,3 4-32,-7-4-82,13 7-8,-2-7-2,4-5-5</inkml:trace>
          <inkml:trace contextRef="#ctx0" brushRef="#br0" timeOffset="47060.0285">5972 3747 203,'0'0'120,"0"0"2,0 0-4,0 0-80,29-22-9,4 20-14,3-3-14,7-4-18,17 14-38,0-14-64,5 2-1,-2-4-3,-1 4-2</inkml:trace>
          <inkml:trace contextRef="#ctx0" brushRef="#br0" timeOffset="51779.0121">11687 3120 131,'-32'-3'106,"12"17"4,-7 6 3,7 18-56,-18-2-7,9 26-8,-11-1-12,9 17-5,2 0-8,11 5-3,11-5-6,12-4-3,10-14-3,14-13-4,7-14 0,4-15-2,5-16 0,-3-13-4,-6-11 1,-9-7-2,-5-5 2,-13-1 0,-4 1 2,-14 3-1,-7 4 4,-8 7 2,-12 9 4,-2 8 3,-5 6-1,3 10 2,4 7-1,10 9 0,12 3-4,12 3-5,18 3-14,8-11-20,23 11-31,4-18-49,10-4-4,1-16-4,1-7 4</inkml:trace>
          <inkml:trace contextRef="#ctx0" brushRef="#br0" timeOffset="52044.651">12091 3343 231,'0'0'127,"-22"-2"1,22 2-1,15 29-72,12 7-23,-7-5-10,18 9-11,2 5-7,5-3-7,4 1-8,-4-10-11,8 3-22,-19-20-29,6 6-52,-13-11-3,-5 3 4,-22-14 0</inkml:trace>
          <inkml:trace contextRef="#ctx0" brushRef="#br0" timeOffset="52294.6683">12124 3861 240,'-24'-42'121,"31"11"2,4-12-4,22 3-79,-8-11-14,13 1-12,0 1-12,2 0-15,7 13-24,-14-8-81,10 8-3,-10 0-1,3 7-2</inkml:trace>
          <inkml:trace contextRef="#ctx0" brushRef="#br0" timeOffset="52732.1882">13018 3571 159,'-27'2'118,"27"-2"3,0 0-2,0 0-54,34-9-30,2 12-6,6-10-15,14 2-7,6-1-12,1-3-13,8 11-27,-15-7-72,0 1-3,-9-5-2,-11 2-1</inkml:trace>
          <inkml:trace contextRef="#ctx0" brushRef="#br0" timeOffset="53035.0911">13123 3218 168,'0'25'115,"-2"10"0,2 17-1,-5 6-63,12 18-30,-2 4-19,8-6-32,20 4-76,1-15-7,8-12-1,5-22-3</inkml:trace>
          <inkml:trace contextRef="#ctx0" brushRef="#br0" timeOffset="53496.685">13918 3377 108,'23'-34'99,"-3"3"0,-2-7-2,-3-11-59,1 13-16,-9-9 3,2 10-8,-9-6 1,2 14 0,-9 1 3,7 26 0,-13-23-1,13 23-2,-18 20-2,13 9-1,-1 9-5,6 14-2,4 6-3,7 11-1,7 3-3,5-1 0,3-2-2,6-4 1,-1-7-2,0-9 0,-6-8 0,-7-12-1,-7-7-1,-11-22 1,-9 25 0,9-25 0,-45 11 1,12-11 0,-1 0 2,1 2 2,-1 0 1,10 1 2,4-1 0,20-2 2,0 0 0,0 0-1,0 0-1,40 18-1,-11-16-2,7-2-5,8 4-11,-8-10-29,15 8-80,-17-4-4,2 2 0,-14-5-5</inkml:trace>
        </inkml:traceGroup>
      </inkml:traceGroup>
    </inkml:traceGroup>
  </inkml:traceGroup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23472" units="cm"/>
          <inkml:channel name="Y" type="integer" max="13203" units="cm"/>
          <inkml:channel name="F" type="integer" max="1023" units="dev"/>
        </inkml:traceFormat>
        <inkml:channelProperties>
          <inkml:channelProperty channel="X" name="resolution" value="1000.08521" units="1/cm"/>
          <inkml:channelProperty channel="Y" name="resolution" value="1000.22729" units="1/cm"/>
          <inkml:channelProperty channel="F" name="resolution" value="0" units="1/dev"/>
        </inkml:channelProperties>
      </inkml:inkSource>
      <inkml:timestamp xml:id="ts0" timeString="2013-05-21T04:53:19.966"/>
    </inkml:context>
    <inkml:brush xml:id="br0">
      <inkml:brushProperty name="width" value="0.03528" units="cm"/>
      <inkml:brushProperty name="height" value="0.03528" units="cm"/>
      <inkml:brushProperty name="color" value="#ED1C24"/>
      <inkml:brushProperty name="fitToCurve" value="1"/>
    </inkml:brush>
    <inkml:brush xml:id="br1">
      <inkml:brushProperty name="width" value="0.07" units="cm"/>
      <inkml:brushProperty name="height" value="0.07" units="cm"/>
      <inkml:brushProperty name="color" value="#3165BB"/>
      <inkml:brushProperty name="fitToCurve" value="1"/>
    </inkml:brush>
  </inkml:definitions>
  <inkml:traceGroup>
    <inkml:annotationXML>
      <emma:emma xmlns:emma="http://www.w3.org/2003/04/emma" version="1.0">
        <emma:interpretation id="{F78D617E-5144-4895-9F4D-793C7A189B9B}" emma:medium="tactile" emma:mode="ink">
          <msink:context xmlns:msink="http://schemas.microsoft.com/ink/2010/main" type="writingRegion" rotatedBoundingBox="1122,457 32410,170 32512,11371 1224,11657"/>
        </emma:interpretation>
      </emma:emma>
    </inkml:annotationXML>
    <inkml:traceGroup>
      <inkml:annotationXML>
        <emma:emma xmlns:emma="http://www.w3.org/2003/04/emma" version="1.0">
          <emma:interpretation id="{DD2D9AF0-DBDD-475A-99A7-5147B24CBAC5}" emma:medium="tactile" emma:mode="ink">
            <msink:context xmlns:msink="http://schemas.microsoft.com/ink/2010/main" type="paragraph" rotatedBoundingBox="1121,510 29352,169 29375,2020 1143,2361" alignmentLevel="1"/>
          </emma:interpretation>
        </emma:emma>
      </inkml:annotationXML>
      <inkml:traceGroup>
        <inkml:annotationXML>
          <emma:emma xmlns:emma="http://www.w3.org/2003/04/emma" version="1.0">
            <emma:interpretation id="{DC0AE1CB-0EB3-4560-A129-75181AD4305D}" emma:medium="tactile" emma:mode="ink">
              <msink:context xmlns:msink="http://schemas.microsoft.com/ink/2010/main" type="line" rotatedBoundingBox="1121,510 29352,169 29375,2020 1143,2361"/>
            </emma:interpretation>
          </emma:emma>
        </inkml:annotationXML>
        <inkml:traceGroup>
          <inkml:annotationXML>
            <emma:emma xmlns:emma="http://www.w3.org/2003/04/emma" version="1.0">
              <emma:interpretation id="{E547089C-2618-4693-A402-4193937D4161}" emma:medium="tactile" emma:mode="ink">
                <msink:context xmlns:msink="http://schemas.microsoft.com/ink/2010/main" type="inkWord" rotatedBoundingBox="1125,836 7063,764 7077,1928 1139,1999"/>
              </emma:interpretation>
              <emma:one-of disjunction-type="recognition" id="oneOf0">
                <emma:interpretation id="interp0" emma:lang="en-US" emma:confidence="1">
                  <emma:literal>Isolate</emma:literal>
                </emma:interpretation>
                <emma:interpretation id="interp1" emma:lang="en-US" emma:confidence="0">
                  <emma:literal>Isolator</emma:literal>
                </emma:interpretation>
                <emma:interpretation id="interp2" emma:lang="en-US" emma:confidence="0">
                  <emma:literal>Isolates</emma:literal>
                </emma:interpretation>
                <emma:interpretation id="interp3" emma:lang="en-US" emma:confidence="0">
                  <emma:literal>Isolated</emma:literal>
                </emma:interpretation>
                <emma:interpretation id="interp4" emma:lang="en-US" emma:confidence="0">
                  <emma:literal>Isobaths</emma:literal>
                </emma:interpretation>
              </emma:one-of>
            </emma:emma>
          </inkml:annotationXML>
          <inkml:trace contextRef="#ctx0" brushRef="#br0">2759 622 48,'0'0'79,"0"0"-18,9-27-4,-9 27-12,11-29-13,-11 29-6,16-40-8,-5 13-7,0-11-3,3-5-5,-1-10-2,1-5-7,3-5-1,-1-6-6,0 6-7,-7-1 0,2 3-3,-11 3 5,0 11-3,-9 5 10,-5 6-1,-1 11 15,-5 3 3,0 11 10,-5 6-1,5 12 5,-2 11 2,6 18 5,-9 2 5,10 20-6,-8 7 5,14 20-7,-4 6 3,15 21-9,5-3 2,15 5-11,16-2-6,14-11-8,17-12-18,5-31-26,15-18-58,9-31-5,7-25-3,0-15-1</inkml:trace>
          <inkml:trace contextRef="#ctx0" brushRef="#br0" timeOffset="1199.8451">3858 372 1,'5'-27'72,"-14"-9"11,2 5 2,-13 2-39,-4-3-18,-6 19 0,-12 4-6,0 25-1,-14 8-1,2 19 0,-4 8-2,7 14-1,2 4-3,15 3-1,7-5-4,20-9 0,12-18-3,17-11-3,12-22-1,10-23 0,10-17-1,4-14 0,5-11-1,-3-10 0,-6 1 1,-7 5 0,-12 8 2,-8 14 0,-13 13 3,-14 27 4,0 0 1,0 0 1,-16 38-1,9 5 2,1 4-4,10 11 0,9 6-9,10-3-11,15 1-19,2-21-34,22-6-51,3-24-4,9-17 0,-3-28-2</inkml:trace>
          <inkml:trace contextRef="#ctx0" brushRef="#br0" timeOffset="1641.0301">4151 23 224,'0'0'125,"-2"-20"-4,24 9-2,18 6-94,10-4-10,14-4-9,12 6-16,2-13-17,16 16-55,-9-12-37,0 12-5,-9-1-1</inkml:trace>
          <inkml:trace contextRef="#ctx0" brushRef="#br0" timeOffset="1437.8259">4531-127 170,'-18'29'112,"2"20"-2,1 5 2,6 18-83,-2-1-1,15 18-15,3 3-6,11 2-2,6-5-12,7-17-10,14-5-19,-7-31-37,9-12-41,-7-28-2,-4-19 0,-11-19 10</inkml:trace>
          <inkml:trace contextRef="#ctx0" brushRef="#br0" timeOffset="1999.1916">4978 691 126,'0'0'121,"33"9"-3,1-27 0,1-22-56,12-5-40,-4-17-4,4-5-13,-3-5-6,-6-2-5,-6 5 1,-14 7-3,-7 8 2,-14 7-2,-8 16 3,-16 8 2,-10 12 6,-8 16 2,-11 8 4,0 18 2,-2 12 1,11 17 2,7 7-2,22 14 1,16 1-5,24 3 0,21-4-9,12-17-8,26-3-31,-3-30-80,16-15-5,-3-32-1,3-13-4</inkml:trace>
          <inkml:trace contextRef="#ctx0" brushRef="#br0" timeOffset="-2033.1575">-406 32 128,'0'0'111,"-23"-7"0,23 7 3,0 0-77,2-20 0,23 20-9,4-7-9,22 5-6,12 0-5,13-3-10,11 5-17,0-13-31,11 9-67,-6-12-1,0 5-4,-10-7-3</inkml:trace>
          <inkml:trace contextRef="#ctx0" brushRef="#br0" timeOffset="-2477.7021">-150 836 92,'-20'0'108,"20"0"1,-29 5 4,9-8-62,20 3-5,0 0-9,-2 21-9,2-21-6,29 13-5,2-11-4,14 5-4,9-5-4,13 3-5,11 1-7,2-3-10,14 10-26,-11-9-78,4 5-2,-11-4-5,-5-1 2</inkml:trace>
          <inkml:trace contextRef="#ctx0" brushRef="#br0" timeOffset="-2776.9757">0 7 21,'0'0'87,"0"0"7,9-20 4,-9 20-46,0 0-8,0 0-3,0 0-9,11 20-3,0 5-6,-6 2-5,8 17-6,-4 14-4,7 10-5,-1 14-8,1 8-6,2 6-13,-5-9-11,10 4-31,-8-17-44,1-14-1,-3-13 0,-4-18 23</inkml:trace>
          <inkml:trace contextRef="#ctx0" brushRef="#br0" timeOffset="-1181.806">1432 275 52,'0'0'92,"5"-24"1,-5 24 2,4-27-60,-6 2 0,2 25-8,-2-42-4,2 42-5,-18-40-2,18 40-3,-43-27-3,8 23-1,-12 4-3,-7 11 0,-6 2 0,-3 12 2,-4 4 0,7 6-2,4 1 1,14 4-1,10-2 0,17-2-1,15-2-3,13-5 1,18-9-3,12-2-1,17-9-2,9-3-1,9-1-1,1-1-1,1 3 1,-6 2-1,-9 7 1,-12-1 2,-19 8 2,-14 3 2,-18 3 0,-13-2 2,-14 2-2,-8-2 2,-10-7 0,-8 0-1,-5-9-4,-2-8-5,0-1-14,-9-16-20,16 3-65,-3-9-4,12 0-1,6-4-4</inkml:trace>
          <inkml:trace contextRef="#ctx0" brushRef="#br0" timeOffset="-796.5338">2031 662 94,'38'-13'93,"-11"-17"1,-5-7-5,-6-4-73,-12-10 3,-2 6-6,-15-4 0,-5 13-2,-13 1 4,-5 14-1,-15 10 2,-7 14 0,-12 8 0,6 16 0,-3 2-1,8 13 0,10 3-6,16 8 2,15-1-4,22-1-2,23-6-4,18-14-8,17-2-18,5-31-32,18-5-57,0-22-5,5-9 0,-8-11-4</inkml:trace>
        </inkml:traceGroup>
        <inkml:traceGroup>
          <inkml:annotationXML>
            <emma:emma xmlns:emma="http://www.w3.org/2003/04/emma" version="1.0">
              <emma:interpretation id="{8EA8E311-7559-4BFE-8F3A-EF764E8B51A7}" emma:medium="tactile" emma:mode="ink">
                <msink:context xmlns:msink="http://schemas.microsoft.com/ink/2010/main" type="inkWord" rotatedBoundingBox="8396,697 12946,642 12960,1837 8411,1892"/>
              </emma:interpretation>
              <emma:one-of disjunction-type="recognition" id="oneOf1">
                <emma:interpretation id="interp5" emma:lang="en-US" emma:confidence="0">
                  <emma:literal>Rectos</emma:literal>
                </emma:interpretation>
                <emma:interpretation id="interp6" emma:lang="en-US" emma:confidence="0">
                  <emma:literal>Rats</emma:literal>
                </emma:interpretation>
                <emma:interpretation id="interp7" emma:lang="en-US" emma:confidence="0">
                  <emma:literal>Rets</emma:literal>
                </emma:interpretation>
                <emma:interpretation id="interp8" emma:lang="en-US" emma:confidence="0">
                  <emma:literal>Rests</emma:literal>
                </emma:interpretation>
                <emma:interpretation id="interp9" emma:lang="en-US" emma:confidence="0">
                  <emma:literal>Recto</emma:literal>
                </emma:interpretation>
              </emma:one-of>
            </emma:emma>
          </inkml:annotationXML>
          <inkml:trace contextRef="#ctx0" brushRef="#br0" timeOffset="2948.8891">6897 378 20,'-25'-96'91,"7"-4"4,9 6-1,14 13-37,6-1-18,20 17-2,10 0-16,17 16 0,6 4-11,15 14 0,5 9-5,8 10-2,2 15-3,-5 10 0,-8 21-1,-14 10-3,-18 14 2,-20 9-9,-18 7 4,-22-2-8,-14 1 5,-13-8-4,-4-11 5,-7-12-1,4-8 2,0-12 7,10-11 4,8-4 6,7-7 4,20 0 5,0 0 3,0 0 1,31 25 3,5 4 0,0 4-3,17 21-1,1 4-5,11 9-6,4 0-11,5-9-13,6 2-30,-11-22-74,9-15-2,-8-23-3,-1-21-1</inkml:trace>
          <inkml:trace contextRef="#ctx0" brushRef="#br0" timeOffset="2573.6477">6997 1 104,'0'0'105,"0"0"-3,0 0 1,0 0-72,7 53-9,6 14-4,3 16-13,2 13-11,6 16-12,-3-10-10,10 6-17,-15-19-39,-5-20-17,-9-24 0,-2-45 3</inkml:trace>
          <inkml:trace contextRef="#ctx0" brushRef="#br0" timeOffset="3290.9965">8639 559 173,'23'7'113,"-23"-7"-1,24-27-3,-10 5-84,-10-18-4,7-1-11,-11-6-5,-2 0-2,-11 1 1,-10 1-1,-15 5 2,-11 11 1,-13 6 3,-5 19 0,-7 10 2,5 17-1,4 6-1,16 18-1,15 6-2,21 6-1,24 3-6,18-8-8,22-1-17,7-24-33,23-2-63,4-27-1,9-9-4,-5-13-1</inkml:trace>
          <inkml:trace contextRef="#ctx0" brushRef="#br0" timeOffset="3620.2712">9450 445 152,'5'-33'109,"-3"-5"1,-2-5-5,-11-8-77,4 6-2,-13-4-7,-7 11-4,-17 2 1,-6 18-2,-14 5 1,3 20 0,-6 8-3,9 19-1,7 13-2,22 11 0,15 7-5,23 2 1,20 0-8,18-11-9,23-1-29,-6-30-83,19-14-3,-3-22-2,3-11-3</inkml:trace>
          <inkml:trace contextRef="#ctx0" brushRef="#br0" timeOffset="4153.0405">9873-174 165,'0'0'121,"-21"18"-2,17 20-3,-14 5-74,16 24-9,-7 9-9,16 15-12,2 5-2,13 3-9,11-8-7,5-13-2,14-13-10,-3-31-7,11-14-18,-15-40-43,0-12-34,-16-23 2,-11-8 2</inkml:trace>
          <inkml:trace contextRef="#ctx0" brushRef="#br0" timeOffset="4334.119">9622-131 210,'0'0'126,"0"0"-6,0 0 2,47 20-90,14-4-7,8-7-12,16 2-8,2-5-7,4-8-16,8 7-26,-19-14-78,7 11 2,-11-9-7,-6 16 1</inkml:trace>
          <inkml:trace contextRef="#ctx0" brushRef="#br0" timeOffset="4842.8665">10657 588 181,'38'-22'117,"-16"-7"-1,7-9-3,-4-18-86,8-2-8,-4-11-9,0-1-7,-6-1-4,-8-3 0,-8 9-4,-9 10 5,-12 10-6,-4 11 8,-4 10-4,-2 8 7,-3 16 0,4 11 2,6 9 5,10 14-6,9 4 7,16 13-8,13 3 4,14 6-7,13 1 1,13-1-5,8-4-1,1-7 0,-4 0-1,-7-7 3,-13-1 0,-16-8 3,-17-4-1,-23-4 3,-20-3-3,-21-6-7,-10 2-22,-27-23-63,0 1-29,-12-14-5,3-4-1</inkml:trace>
        </inkml:traceGroup>
        <inkml:traceGroup>
          <inkml:annotationXML>
            <emma:emma xmlns:emma="http://www.w3.org/2003/04/emma" version="1.0">
              <emma:interpretation id="{8BBEBBE8-B9C2-4537-B0B9-D72E254DEE58}" emma:medium="tactile" emma:mode="ink">
                <msink:context xmlns:msink="http://schemas.microsoft.com/ink/2010/main" type="inkWord" rotatedBoundingBox="14142,590 15460,574 15480,2188 14162,2204"/>
              </emma:interpretation>
              <emma:one-of disjunction-type="recognition" id="oneOf2">
                <emma:interpretation id="interp10" emma:lang="en-US" emma:confidence="0">
                  <emma:literal>of</emma:literal>
                </emma:interpretation>
                <emma:interpretation id="interp11" emma:lang="en-US" emma:confidence="0">
                  <emma:literal>at</emma:literal>
                </emma:interpretation>
                <emma:interpretation id="interp12" emma:lang="en-US" emma:confidence="0">
                  <emma:literal>af</emma:literal>
                </emma:interpretation>
                <emma:interpretation id="interp13" emma:lang="en-US" emma:confidence="0">
                  <emma:literal>off</emma:literal>
                </emma:interpretation>
                <emma:interpretation id="interp14" emma:lang="en-US" emma:confidence="0">
                  <emma:literal>Of</emma:literal>
                </emma:interpretation>
              </emma:one-of>
            </emma:emma>
          </inkml:annotationXML>
          <inkml:trace contextRef="#ctx0" brushRef="#br0" timeOffset="5957.4529">13143 280 60,'0'-22'81,"7"1"1,-11-12-2,-5-5-67,4 2 4,-4-6 2,-4 2-1,-16 6 2,-3 12 2,-14 4 2,-1 20 0,-14 7-2,3 18-4,-7 11-2,10 18-1,3 2-2,14 11-4,14-2-3,17-4-1,18-10-2,18-13-2,14-13-4,12-22-4,15-19-7,-1-21-8,5-12-3,-12-16-4,-1 0-1,-19-10 2,-8 15 3,-19-3 7,-17 21 6,-18 13 9,-14 18 9,-4 16 6,-11 13 7,2 20 3,0 5 4,14 18 0,6-7 0,23 11 0,17-12-5,23-1-2,13-20-6,20-14-2,14-25-5,11-19-5,4-23-1,2-20-1,-3-20-7,-13-12 5,-3-1-8,-16-3 5,-14 7-3,-17 6 5,-14 17-2,-16 8 5,-15 20 4,-14 18 0,-13 16 3,-6 20 4,-8 16 2,3 22 3,-2 20 1,13 24-5,4 17 2,21 23-6,11 15 3,20 12-8,15 5-2,14-4-7,11-16-4,5-20 0,1-11-8,-10-39-2,-3-24-15,-26-40-9,-5-15-5,-33-35 1,-7-3 8,-32-28 5,-4-1 14,-20-8 11,-4 3 24,6 13 15,-4 0 13,20 25 2,-2-5-1,31 32-1,8 0-7,21 13-10,38 6-7,12 5-9,21 10-18,7-19-51,16 11-51,4-13-5,1-6-3,-8-10-1</inkml:trace>
        </inkml:traceGroup>
        <inkml:traceGroup>
          <inkml:annotationXML>
            <emma:emma xmlns:emma="http://www.w3.org/2003/04/emma" version="1.0">
              <emma:interpretation id="{FEFFB218-DE28-4F25-9F85-8F5DDCF0E7D3}" emma:medium="tactile" emma:mode="ink">
                <msink:context xmlns:msink="http://schemas.microsoft.com/ink/2010/main" type="inkWord" rotatedBoundingBox="16663,322 21124,268 21139,1540 16678,1593"/>
              </emma:interpretation>
              <emma:one-of disjunction-type="recognition" id="oneOf3">
                <emma:interpretation id="interp15" emma:lang="en-US" emma:confidence="0.5">
                  <emma:literal>anent.</emma:literal>
                </emma:interpretation>
                <emma:interpretation id="interp16" emma:lang="en-US" emma:confidence="0">
                  <emma:literal>anent</emma:literal>
                </emma:interpretation>
                <emma:interpretation id="interp17" emma:lang="en-US" emma:confidence="0">
                  <emma:literal>ane-mt.</emma:literal>
                </emma:interpretation>
                <emma:interpretation id="interp18" emma:lang="en-US" emma:confidence="0">
                  <emma:literal>am-mt.</emma:literal>
                </emma:interpretation>
                <emma:interpretation id="interp19" emma:lang="en-US" emma:confidence="0">
                  <emma:literal>ane-nt.</emma:literal>
                </emma:interpretation>
              </emma:one-of>
            </emma:emma>
          </inkml:annotationXML>
          <inkml:trace contextRef="#ctx0" brushRef="#br0" timeOffset="6856.6655">15683 139 82,'3'-22'86,"-3"22"3,-7-36-4,0 7-57,5 0-3,-7-9-11,2 2 0,-4 1-9,-7 1 4,-8 7-5,-3 7 6,-12 7-3,-6 15 6,-8 14 1,-1 13-6,-5 9 6,6 11-7,5 7 3,8 6-8,13 3 3,13 0-7,16-9 0,14-12 0,15-8-3,9-16 0,11-13-2,2-18-1,10-12 0,-3-12 2,-3-3 0,-8-5 1,-9-2 2,-9 7 5,-11 5 4,-9 13 4,-9 20 3,0 0 3,-31-9 1,20 29 2,0 5-1,13 15-1,2 2-5,21 10-1,4-3-7,16-5-5,10-3-14,6-17-20,15-1-77,-9-17-3,0-6-1,-9-15-2</inkml:trace>
          <inkml:trace contextRef="#ctx0" brushRef="#br0" timeOffset="7316.7916">16108 526 148,'0'0'111,"0"0"0,11-29-1,-2-12-67,7 6-20,-3-14-2,7 6-12,3-2-1,1 5-4,-2 9 1,1 9 1,-23 22-1,36-7-2,-36 7 1,24 42-1,-17-2 0,2 5-1,-5 7 0,1-6-2,1-3-1,3-12 1,-9-31 0,23 20 1,-23-20 0,31-49 0,-13 7 1,2-7 0,-2-5 0,2 3 0,-2-1 2,2 14 1,-7 9 1,-13 29 1,25-20-1,-25 20 0,20 31 0,-11 5-1,2 7-4,2 3-9,12 10-17,-9-15-28,17 5-68,1-14-1,4-8-2,-3-24-1</inkml:trace>
          <inkml:trace contextRef="#ctx0" brushRef="#br0" timeOffset="7551.1882">16930-216 231,'-11'-29'123,"11"29"4,0 0-6,27 38-77,-9-11-12,20 20-13,4 2-7,9 9-9,10 7-4,1-5-13,14 9-15,-15-22-33,10 2-65,-15-15 0,-5-5-2,-13-16 1</inkml:trace>
          <inkml:trace contextRef="#ctx0" brushRef="#br0" timeOffset="7754.3229">17116 434 238,'0'0'124,"-23"-45"-1,32 7-3,2-20-88,23 2-11,-1-11-14,10-6-11,6 6-19,-7-16-28,12 18-67,-9 0 0,-3 12-6,-8 4 2</inkml:trace>
          <inkml:trace contextRef="#ctx0" brushRef="#br0" timeOffset="8262.7376">17632-576 231,'0'0'118,"0"0"0,0 0-2,15-29-80,-15 29-8,34-40-13,-12 18-6,-2-5-3,5 4-3,-3 1 0,3 7-1,-5 3 0,-20 12 0,31 9 0,-31-9-1,18 49 1,-14-11-1,-4 9 0,0 2 0,0 3 0,0-7-1,3-10 0,1-8 1,-4-27 1,0 0 0,27-2 0,-11-23 1,-3-10 0,5-3-1,2-5 1,2 1-2,-2 8 0,0 12-1,1 13-1,-21 9-1,33 31-5,-22 5-14,7 26-45,-11-6-59,6 9 0,-4-14-4,7-1 0</inkml:trace>
          <inkml:trace contextRef="#ctx0" brushRef="#br0" timeOffset="8747.1387">18364 302 180,'0'0'121,"-15"-20"0,15 20 1,0 0-72,22-31-13,9 26-13,3-1-12,13 3-12,11 6-13,2-10-23,16 14-53,-7-12-31,-2 3-4,-8-7 1</inkml:trace>
          <inkml:trace contextRef="#ctx0" brushRef="#br0" timeOffset="9006.3625">18581-158 159,'0'34'120,"2"-8"-1,5 17-1,0-1-58,13 21-27,-2-5-5,6 11-23,12 3-24,-7-14-33,14 0-67,-6-14-2,4-8-2,-8-18 0</inkml:trace>
          <inkml:trace contextRef="#ctx0" brushRef="#br0" timeOffset="9306.4408">19481 271 259,'0'0'131,"0"0"-1,0 0-2,-2-27-95,2 27-14,0 0-15,0 0-20,31 0-38,-31 0-72,30 5-2,-30-5-3,40 6-1</inkml:trace>
        </inkml:traceGroup>
        <inkml:traceGroup>
          <inkml:annotationXML>
            <emma:emma xmlns:emma="http://www.w3.org/2003/04/emma" version="1.0">
              <emma:interpretation id="{90520050-5670-422E-BBE5-63C2316D4C22}" emma:medium="tactile" emma:mode="ink">
                <msink:context xmlns:msink="http://schemas.microsoft.com/ink/2010/main" type="inkWord" rotatedBoundingBox="21539,716 26453,657 26465,1690 21551,1749"/>
              </emma:interpretation>
              <emma:one-of disjunction-type="recognition" id="oneOf4">
                <emma:interpretation id="interp20" emma:lang="en-US" emma:confidence="0">
                  <emma:literal>...tasks</emma:literal>
                </emma:interpretation>
                <emma:interpretation id="interp21" emma:lang="en-US" emma:confidence="0">
                  <emma:literal>"-tasks</emma:literal>
                </emma:interpretation>
                <emma:interpretation id="interp22" emma:lang="en-US" emma:confidence="0">
                  <emma:literal>"...asks</emma:literal>
                </emma:interpretation>
                <emma:interpretation id="interp23" emma:lang="en-US" emma:confidence="0">
                  <emma:literal>...Tasks</emma:literal>
                </emma:interpretation>
                <emma:interpretation id="interp24" emma:lang="en-US" emma:confidence="0">
                  <emma:literal>I-tasks</emma:literal>
                </emma:interpretation>
              </emma:one-of>
            </emma:emma>
          </inkml:annotationXML>
          <inkml:trace contextRef="#ctx0" brushRef="#br0" timeOffset="9493.9435">19989 226 270,'0'0'124,"0"0"-8,29-20-12,-29 20-111,38 5-38,-18-5-69,4 2-7,-1-4 0,3 4-4</inkml:trace>
          <inkml:trace contextRef="#ctx0" brushRef="#br0" timeOffset="9650.2012">20395 231 240,'0'0'116,"0"0"-5,20-7-25,-20 7-150,29 9-41,-29-9-12,36 11-1</inkml:trace>
          <inkml:trace contextRef="#ctx0" brushRef="#br0" timeOffset="9806.4667">20679 224 235,'0'0'127,"22"0"-1,-22 0-9,23 7-99,-23-7-105,24 13-31,-24-13-7,36 14-5</inkml:trace>
          <inkml:trace contextRef="#ctx0" brushRef="#br0" timeOffset="10543.155">21226 349 175,'0'0'113,"9"-20"3,-9 20-4,0 0-77,40 5-6,-15-5-10,15 2-10,5 0-7,4-4-11,14 4-17,-10-13-26,8 9-61,-6-5 0,-8 2-3,-6 1 0</inkml:trace>
          <inkml:trace contextRef="#ctx0" brushRef="#br0" timeOffset="10840.0384">21485 115 184,'3'31'109,"-1"9"0,0 5-9,0 8-103,7 3-58,7 5-38,13-1-9,4-9-2</inkml:trace>
          <inkml:trace contextRef="#ctx0" brushRef="#br0" timeOffset="11534.3992">22714 103 136,'0'0'102,"18"-29"-3,-13 7 0,1-7-71,-8-9-8,0 2-6,-7-4-13,-2 2 4,-7 2-6,-9 5 4,-7 4-2,-6 12 4,-7 1 1,-2 14 2,-7 11-1,0 18-2,1 7 6,5 16-6,6 6 4,17 9-6,14-3 3,17 1-6,16-13 3,18-12-2,11-13-3,12-16-2,3-11 0,-1-16 0,-5-6 1,-7-7-1,-13 0 2,-11-3 1,-11 6 4,-9 6 2,-7 20 3,0 0 2,0 0 0,-25 6 0,23 14 1,8 9-2,10 3-3,13-1-3,7 2-13,4-10-23,20 4-80,-4-14-2,0-2-5,-5-9 1</inkml:trace>
          <inkml:trace contextRef="#ctx0" brushRef="#br0" timeOffset="12363.4235">23232 450 85,'21'-20'98,"-21"20"1,15-38-2,-6 4-51,2 7-20,-8-6-5,3 1-10,-4 1-3,1 7-1,-6 1 4,3 23 1,-8-27 3,8 27 1,0 0 0,0 0 0,-25 18-1,25 5-2,-2 1-4,6 10-2,3 2-4,6 6 0,5 0-4,5-1-1,3 3-2,-1-8 1,2 2-3,-9-9 1,-3 0-1,-15-9 1,0-20 1,-27 29 1,1-24 3,-8-3 3,-4-6 3,2-3 1,1-7 1,8 1 0,4-3 0,23 16-1,-13-26-2,13 26-5,25-14-14,-5 3-24,20 11-80,-2-4-2,11-3-2,5-7-3</inkml:trace>
          <inkml:trace contextRef="#ctx0" brushRef="#br0" timeOffset="12660.3141">23682-384 171,'13'25'121,"7"2"-1,14 11 1,-1 0-53,18 15-44,-4-4-2,16 10-18,2-4-3,4 1-11,0 2-4,-8-11-17,3 2-10,-17-15-13,7 6-45,-18-11-18,-12-2-1,-13-5 6</inkml:trace>
          <inkml:trace contextRef="#ctx0" brushRef="#br0" timeOffset="12832.1973">23983 387 206,'0'-29'117,"11"-16"2,12 3-21,-3-23-60,18 0-11,2-4-25,-2-7-33,7 11-80,-5 1-3,-7 8-6,-6 4-1</inkml:trace>
          <inkml:trace contextRef="#ctx0" brushRef="#br0" timeOffset="13603.4377">24633 284 162,'0'0'107,"11"-38"-1,-2 14-1,-2 4-82,-2-9-8,1 4-4,-1-4-3,-3 9 0,-2 0 2,0 20-1,0 0 2,0 0 1,0 0 0,0 0-3,-16 36-3,21-5-1,4 5-2,6 4 0,3 0-2,2-4-1,9 0-1,0-7 1,0-3-1,-4-6 0,-25-20 0,27 32 1,-27-32-1,-9 20 1,-13-11 1,-10 0-1,-6-7 3,-2 5 2,-2-7 1,8 2 1,5-2 0,9-5 0,20 5-2,0 0 1,0 0-3,31-20-7,5 20-14,0-15-38,11 8-67,2-4-2,7-3-2,-7-3-2</inkml:trace>
        </inkml:traceGroup>
        <inkml:traceGroup>
          <inkml:annotationXML>
            <emma:emma xmlns:emma="http://www.w3.org/2003/04/emma" version="1.0">
              <emma:interpretation id="{6A6E8EE9-CD35-4E19-88B6-25D9931280B9}" emma:medium="tactile" emma:mode="ink">
                <msink:context xmlns:msink="http://schemas.microsoft.com/ink/2010/main" type="inkWord" rotatedBoundingBox="27068,631 29357,603 29367,1391 27078,1418"/>
              </emma:interpretation>
              <emma:one-of disjunction-type="recognition" id="oneOf5">
                <emma:interpretation id="interp25" emma:lang="en-US" emma:confidence="0">
                  <emma:literal>tad</emma:literal>
                </emma:interpretation>
                <emma:interpretation id="interp26" emma:lang="en-US" emma:confidence="0">
                  <emma:literal>tae</emma:literal>
                </emma:interpretation>
                <emma:interpretation id="interp27" emma:lang="en-US" emma:confidence="0">
                  <emma:literal>+ao</emma:literal>
                </emma:interpretation>
                <emma:interpretation id="interp28" emma:lang="en-US" emma:confidence="0">
                  <emma:literal>tag</emma:literal>
                </emma:interpretation>
                <emma:interpretation id="interp29" emma:lang="en-US" emma:confidence="0">
                  <emma:literal>+aa</emma:literal>
                </emma:interpretation>
              </emma:one-of>
            </emma:emma>
          </inkml:annotationXML>
          <inkml:trace contextRef="#ctx0" brushRef="#br0" timeOffset="14103.4672">25540 99 168,'0'0'118,"-22"-18"3,22 18-3,0 0-79,31-13-3,-8 8-11,19 5-13,5 2-15,9-4-13,13 7-20,-6-14-27,8 2-56,-4-4 0,-7-3-2,-15-3 1</inkml:trace>
          <inkml:trace contextRef="#ctx0" brushRef="#br0" timeOffset="14353.4803">25775-209 215,'-9'29'122,"4"13"-4,-1 3 1,10 15-85,-10-4-6,8 9-21,2-5-14,3-9-24,15 12-32,-2-23-55,12-6-4,3-16-1,10-14-1</inkml:trace>
          <inkml:trace contextRef="#ctx0" brushRef="#br0" timeOffset="14884.7572">27100-299 1,'-16'-33'65,"3"8"14,-14-6 8,-11 2-42,7 15 7,-19 3-3,10 22-7,-20 5-3,11 24-2,-12 9-2,15 27-11,-4 0-2,15 14-13,8-8 1,18-3-7,11-12 5,14-14-9,13-24 5,13-18-3,5-19 1,5-22-3,-1-14-1,-4-17 1,0-6-5,-9-2 7,-7 7-7,-11 4 9,-9 13-3,-6 16 10,-5 29-4,0 0 6,0 0 1,-27 58-6,16-11 3,9 13-6,4 5 2,13 0-9,10 0 0,6-12-15,21-4-17,-3-24-41,16-5-48,2-18 0,2-11-3,-4-11 2</inkml:trace>
          <inkml:trace contextRef="#ctx0" brushRef="#br0" timeOffset="15228.523">27786 164 163,'0'0'120,"20"-11"-3,-18-10-1,-2 21-70,-5-46-25,5 14-8,-8 1-12,-4-3 4,-6 3-1,-2 4 8,-13 5-4,-5 9 9,-11 10-3,-5 12 0,-13 5 5,11 19-6,-6 5 3,15 9-9,11 5 5,20 1-8,16-6 1,27-7 0,16-6-4,12-14-2,12-9-8,-2-15-10,11-3-32,-22-18-82,2-1-5,-16-15 2,-9 1-4</inkml:trace>
        </inkml:traceGroup>
      </inkml:traceGroup>
    </inkml:traceGroup>
    <inkml:traceGroup>
      <inkml:annotationXML>
        <emma:emma xmlns:emma="http://www.w3.org/2003/04/emma" version="1.0">
          <emma:interpretation id="{91827F7D-A023-4147-B28D-14EAD60BA5F8}" emma:medium="tactile" emma:mode="ink">
            <msink:context xmlns:msink="http://schemas.microsoft.com/ink/2010/main" type="paragraph" rotatedBoundingBox="2707,3217 21340,3047 21356,4782 2723,4953" alignmentLevel="2"/>
          </emma:interpretation>
        </emma:emma>
      </inkml:annotationXML>
      <inkml:traceGroup>
        <inkml:annotationXML>
          <emma:emma xmlns:emma="http://www.w3.org/2003/04/emma" version="1.0">
            <emma:interpretation id="{1CB6F20F-F570-45C0-BA7E-4324170535B5}" emma:medium="tactile" emma:mode="ink">
              <msink:context xmlns:msink="http://schemas.microsoft.com/ink/2010/main" type="line" rotatedBoundingBox="2707,3217 21340,3047 21356,4782 2723,4953"/>
            </emma:interpretation>
          </emma:emma>
        </inkml:annotationXML>
        <inkml:traceGroup>
          <inkml:annotationXML>
            <emma:emma xmlns:emma="http://www.w3.org/2003/04/emma" version="1.0">
              <emma:interpretation id="{3B4E2A70-33CE-4E9B-9487-0EE821B1555F}" emma:medium="tactile" emma:mode="ink">
                <msink:context xmlns:msink="http://schemas.microsoft.com/ink/2010/main" type="inkWord" rotatedBoundingBox="2709,3396 3789,3386 3802,4802 2722,4812"/>
              </emma:interpretation>
              <emma:one-of disjunction-type="recognition" id="oneOf6">
                <emma:interpretation id="interp30" emma:lang="en-US" emma:confidence="1">
                  <emma:literal>5)</emma:literal>
                </emma:interpretation>
                <emma:interpretation id="interp31" emma:lang="en-US" emma:confidence="0">
                  <emma:literal>5]</emma:literal>
                </emma:interpretation>
                <emma:interpretation id="interp32" emma:lang="en-US" emma:confidence="0">
                  <emma:literal>5}</emma:literal>
                </emma:interpretation>
                <emma:interpretation id="interp33" emma:lang="en-US" emma:confidence="0">
                  <emma:literal>5?</emma:literal>
                </emma:interpretation>
                <emma:interpretation id="interp34" emma:lang="en-US" emma:confidence="0">
                  <emma:literal>J)</emma:literal>
                </emma:interpretation>
              </emma:one-of>
            </emma:emma>
          </inkml:annotationXML>
          <inkml:trace contextRef="#ctx0" brushRef="#br0" timeOffset="673178.2361">1155 2659 76,'0'0'105,"25"-15"2,-25 15 1,29 2-60,-29-2-8,47 2-11,-18-2-11,15 5-7,3-3-17,0-4-20,14 8-33,-8-8-49,1-2-5,-7-5 1,-7 0-3</inkml:trace>
          <inkml:trace contextRef="#ctx0" brushRef="#br0" timeOffset="672953.7376">1345 2590 57,'0'0'100,"0"0"1,0 0 1,0 0-58,-25-2-2,25 2-9,-6 35-7,1-1-6,-6 6-7,4 7-4,-4 4-1,0 1-4,2-3-3,2-7 0,5-10-2,2-10 1,0-22 0,20 7-1,-20-7 1,36-20 0,-14 6 0,5 1 1,2 2-1,5 4 0,-3 11 0,3 8-1,-1 10 0,1 9 2,-3 9-2,-7 10 2,-3 3 1,-6 10 3,-8-5 0,-7 2 2,-9-6-2,-4-7 1,-12-12 0,-2-3-2,-9-12-7,-4-16-9,2-1-17,-13-28-19,13 0-37,-11-17-33,2-14 2,-2-13-1</inkml:trace>
          <inkml:trace contextRef="#ctx0" brushRef="#br0" timeOffset="673568.8856">1714 2335 31,'0'0'95,"26"0"5,-5 11 3,12 12-60,-2-1-11,21 21-8,4 10-6,4 14-8,0 18 0,-2 11-6,-9 16-3,-6 9-1,-18 1 0,-12 1 2,-15 0-1,-14-11-12,-9-12-25,-10-15-63,-12-29-6,-5-13 0,-6-26 0</inkml:trace>
        </inkml:traceGroup>
        <inkml:traceGroup>
          <inkml:annotationXML>
            <emma:emma xmlns:emma="http://www.w3.org/2003/04/emma" version="1.0">
              <emma:interpretation id="{4810CD21-941E-4821-A8C2-B17626A83848}" emma:medium="tactile" emma:mode="ink">
                <msink:context xmlns:msink="http://schemas.microsoft.com/ink/2010/main" type="inkWord" rotatedBoundingBox="4855,3562 9846,3517 9859,4853 4867,4899"/>
              </emma:interpretation>
              <emma:one-of disjunction-type="recognition" id="oneOf7">
                <emma:interpretation id="interp35" emma:lang="en-US" emma:confidence="0.5">
                  <emma:literal>Compute</emma:literal>
                </emma:interpretation>
                <emma:interpretation id="interp36" emma:lang="en-US" emma:confidence="0">
                  <emma:literal>compute</emma:literal>
                </emma:interpretation>
                <emma:interpretation id="interp37" emma:lang="en-US" emma:confidence="0">
                  <emma:literal>Computes</emma:literal>
                </emma:interpretation>
                <emma:interpretation id="interp38" emma:lang="en-US" emma:confidence="0">
                  <emma:literal>Computer</emma:literal>
                </emma:interpretation>
                <emma:interpretation id="interp39" emma:lang="en-US" emma:confidence="0">
                  <emma:literal>Computed</emma:literal>
                </emma:interpretation>
              </emma:one-of>
            </emma:emma>
          </inkml:annotationXML>
          <inkml:trace contextRef="#ctx0" brushRef="#br0" timeOffset="675781.2718">3782 2749 1,'23'-9'60,"-23"9"21,4-29-1,1 8-51,-5-5-3,0 1-7,-7-6-6,3 4 2,-5 0-3,-5 5 2,14 22 2,-42-27 1,8 25-1,-4 13 0,-9 9 0,0 16-4,-6 9 2,4 13-5,-3 11-1,12 14-2,4 10-3,12 6 1,10-1-5,17 0 2,12-8-5,12-14 3,20-12-7,7-21-3,19-14-14,3-29-26,7-16-51,4-8-3,-4-17 1,-1-1 29</inkml:trace>
          <inkml:trace contextRef="#ctx0" brushRef="#br0" timeOffset="676375.0518">4495 3135 40,'0'0'78,"22"-27"0,-22 27-42,3-38-20,-1 18 2,-9-4-5,7 24 3,-31-34 1,6 30 2,-13 1 2,-4 19 2,-12 2 1,3 20-2,-5 7-3,11 10-1,3 6-6,15 1 1,9-1-8,18-3-1,18-9-5,13-11 1,10-14-3,8-15-4,4-15-1,5-19-9,3-8-8,-8-21-11,-1 0-9,-16-15-5,-1 9 4,-17-7 1,-4 13 7,-19 0 10,-8 17 15,-10 10 17,-10 9 16,-3 18 11,-6 4 4,-1 21 8,-1 2 1,10 17 0,3-1-6,17 13-4,3-9-6,20 6-4,7-10-7,22-5-7,2-14-9,14-13-10,6-4-17,-2-23-33,7-8-48,-3-5-2,-4-9-1,-4 0 28</inkml:trace>
          <inkml:trace contextRef="#ctx0" brushRef="#br0" timeOffset="677093.8422">4951 3323 80,'0'0'100,"-5"-25"1,12 5-1,7-9-73,-1-7-8,14 1-6,0-3-5,4 2-3,0 0 1,0 7 1,-4 7 1,2 15 2,-9 14 0,0 17 0,-6 10 0,-5 15-1,-3 7-2,-1 6 0,-3-4-4,0-2 1,3-13-2,-1-16 0,-4-27 0,20 4-1,-8-24 1,1-11-1,0-12 0,1-6-1,-1-2 1,3-1-1,-3 8 0,3 6 1,0 17-1,-16 21 0,29 0 0,-18 23 0,4 15-1,-1 11 1,-1 7 0,1 0-1,-3-3-1,4-8 1,-1-14 0,6-15 1,-20-16 0,36-22-1,-18-12 1,-1-15 1,1-7 1,2-7-1,-2 3 1,2 4-1,-4 9 4,2 14-1,-18 33 3,31-16-2,-31 16 1,29 54 0,-18-5-1,3 9-3,1 11-15,-3-6-24,12-1-79,-1-8-6,1-16 1,1-13-4</inkml:trace>
          <inkml:trace contextRef="#ctx0" brushRef="#br0" timeOffset="677776.649">6318 3104 97,'0'0'107,"7"24"3,-5 14 1,-2 9-73,13 27-5,-4 4-7,12 18-8,-1-6-6,4-1-6,1-13-4,-3-16-4,-2-22 2,-20-38 3,0 0-7,16-31 7,-25-27-4,-9-16 1,-4-15 0,-5-7 2,5-7-1,1 5-5,8 6 7,6 9-7,10 12 6,10 13-1,12 9 2,8 17-3,12 12 2,6 11 0,9 9 0,5 14 0,-4 15 1,-6 13 1,-12 12-1,-12 8 1,-15 3-2,-18 4 1,-25-6-7,-13-12-8,-5-6-19,-13-29-31,2-7-55,5-18-1,4-11 0,11-9-1</inkml:trace>
          <inkml:trace contextRef="#ctx0" brushRef="#br0" timeOffset="678042.2918">6946 2988 149,'7'47'121,"-7"11"-3,0 11 3,0-4-85,11 8-6,2-12-10,14-8-7,7-19-6,8-16-3,0-25-1,5-18-1,-2-21-2,-5-17-6,-4-9-4,-14-10-13,3 10-14,-25-10-37,0 17-46,-7 7-1,-2 13-1,3 14 12</inkml:trace>
          <inkml:trace contextRef="#ctx0" brushRef="#br0" timeOffset="678432.9376">7214 2842 161,'-18'-26'123,"11"3"0,7 23-2,25-33-78,13 24-12,7-7-14,13 3-12,7 2-13,-3-5-21,12 16-38,-14-7-54,-2 12-1,-9 6-1,-8 9-3</inkml:trace>
          <inkml:trace contextRef="#ctx0" brushRef="#br0" timeOffset="678261.0472">7471 2746 144,'0'0'125,"20"25"-2,-18 2 0,9 22-75,-13 2-16,16 25-11,-5 9-18,2 2-8,7 5-16,-5-21-14,9 3-32,-10-29-57,-4-23 2,-8-22-2,-8-29 4</inkml:trace>
          <inkml:trace contextRef="#ctx0" brushRef="#br0" timeOffset="678745.4531">7924 3370 145,'27'11'117,"5"-16"1,1-15-3,-4-13-84,9-5-11,-9-16-10,2-6-10,-6-3-6,-9-4-4,-3 2 1,-9 3-1,-4 8 1,-6 10 2,-8 15 7,-6 13 7,-9 14 5,-2 24 6,-9 12-1,6 26 2,-2 11-3,12 21 2,10 4-7,14 7-3,16 0-9,11-19-11,24-3-38,3-32-71,11-22-3,4-27-6,-4-23 0</inkml:trace>
        </inkml:traceGroup>
        <inkml:traceGroup>
          <inkml:annotationXML>
            <emma:emma xmlns:emma="http://www.w3.org/2003/04/emma" version="1.0">
              <emma:interpretation id="{341FF18D-1BC6-4A0A-A34D-20D0B32B5F1E}" emma:medium="tactile" emma:mode="ink">
                <msink:context xmlns:msink="http://schemas.microsoft.com/ink/2010/main" type="inkWord" rotatedBoundingBox="10977,3836 14265,3806 14275,4847 10986,4877"/>
              </emma:interpretation>
              <emma:one-of disjunction-type="recognition" id="oneOf8">
                <emma:interpretation id="interp40" emma:lang="en-US" emma:confidence="1">
                  <emma:literal>upper</emma:literal>
                </emma:interpretation>
                <emma:interpretation id="interp41" emma:lang="en-US" emma:confidence="0">
                  <emma:literal>uppers</emma:literal>
                </emma:interpretation>
                <emma:interpretation id="interp42" emma:lang="en-US" emma:confidence="0">
                  <emma:literal>Upper</emma:literal>
                </emma:interpretation>
                <emma:interpretation id="interp43" emma:lang="en-US" emma:confidence="0">
                  <emma:literal>upped</emma:literal>
                </emma:interpretation>
                <emma:interpretation id="interp44" emma:lang="en-US" emma:confidence="0">
                  <emma:literal>Uppers</emma:literal>
                </emma:interpretation>
              </emma:one-of>
            </emma:emma>
          </inkml:annotationXML>
          <inkml:trace contextRef="#ctx0" brushRef="#br0" timeOffset="679307.9802">9502 2956 102,'-27'-2'110,"14"27"1,1 10 2,-6 10-71,16 20-5,-4-3-13,14 12-6,6-7-7,15-4-2,9-19-6,11-15 0,9-22-3,2-22-1,5-17-3,-9-26-8,0-4-8,-23-19-16,-1 14-23,-23-7-54,-14 7-2,-10 9 0,-12 11 8</inkml:trace>
          <inkml:trace contextRef="#ctx0" brushRef="#br0" timeOffset="679807.999">10031 3068 154,'0'0'118,"0"0"0,-15 38-1,26 9-82,-7 7-14,14 15-5,0 11-10,4 5 4,3-4-6,-1-5 1,-1-14-1,-3-13 2,-9-22-6,-11-27 7,0 0-5,5-40-4,-19-5 1,-6-15-1,-5-14 1,1-9-4,-3-6 8,2 2-8,8-2 6,3 4-2,12 7 1,9 6-2,11 14 3,8 13-1,10 14 0,7 11 1,6 13-1,7 12 0,2 17 0,0 11 1,-5 14 0,-6 14 3,-13 8-1,-10 9 2,-19-2-1,-10-2 2,-19-9-4,-12-12-3,-4-13-12,-14-19-22,10-8-51,-8-20-39,12-8 1,4-10-3</inkml:trace>
          <inkml:trace contextRef="#ctx0" brushRef="#br0" timeOffset="680289.2264">10775 3032 150,'9'38'118,"0"7"-1,2 11-2,3 20-81,-1 4-20,7 12 3,-2-1-11,0-3-1,-3-10 2,-3-13-1,-8-23 4,-4-17 2,0-25-5,-22-38-5,-1-12 1,-1-14 0,-7-19-3,-3-11 0,5-9-2,4 3-2,8 4 6,5 6-1,12 12 1,9 13-1,11 16 0,7 14-1,13 21 1,5 7-1,9 16-1,2 7-2,4 11 1,-4 6 0,-5 12-2,-13 4 1,-9 5-1,-22 6 3,-16-2-4,-22-2-5,-12 4-24,-22-17-56,-4-7-29,-9-12-3,-7-15 0</inkml:trace>
          <inkml:trace contextRef="#ctx0" brushRef="#br0" timeOffset="681242.4049">11352 3506 108,'4'22'107,"-4"-22"2,22 25-6,-2-23-73,5-15-17,13-7-3,2-21-7,0-10-5,1-9-3,-6-14-6,3-2 0,-13-4-3,-3 8 3,-11 3-2,-6 15 4,-10 7 2,-3 18 5,8 29 6,-34-20 6,14 34 3,-11 10 1,6 21 5,-6 8 0,6 23 2,-4 3-3,11 14-1,3-5-7,15-4 0,9-10-5,15-16-1,16-22-4,12-23-3,10-22-4,3-22-3,4-14-3,-4-19-6,2-3-3,-18-12-4,-2 10 2,-18-7 0,-6 18 5,-14 2 2,-7 18 6,-9 5 4,7 33 9,-27-23 6,7 28 5,20-5 3,-29 40 1,22-6 1,3 1 0,13 15 0,4-8-5,12 0-3,6-6-5,9-9-2,7-9-4,5-11-1,6-12-2,-5-11-3,3-4-1,-7-6 1,-4-3 1,-14-5 1,-6 5 6,-12 4 4,-15 1 6,2 24 5,-42-20 5,10 31 1,-19 2 3,4 23-2,-7 6-3,8 17-2,3 5-5,16 10-3,16 2-5,18 0 3,24-9-14,18-18-4,27 0-29,-2-26-84,20-19-3,2-17-5,7-25 4</inkml:trace>
        </inkml:traceGroup>
        <inkml:traceGroup>
          <inkml:annotationXML>
            <emma:emma xmlns:emma="http://www.w3.org/2003/04/emma" version="1.0">
              <emma:interpretation id="{2C4AA76F-7894-4777-885C-D3E4A631020E}" emma:medium="tactile" emma:mode="ink">
                <msink:context xmlns:msink="http://schemas.microsoft.com/ink/2010/main" type="inkWord" rotatedBoundingBox="15237,3254 19281,3217 19292,4434 15249,4471"/>
              </emma:interpretation>
              <emma:one-of disjunction-type="recognition" id="oneOf9">
                <emma:interpretation id="interp45" emma:lang="en-US" emma:confidence="1">
                  <emma:literal>bound</emma:literal>
                </emma:interpretation>
                <emma:interpretation id="interp46" emma:lang="en-US" emma:confidence="0">
                  <emma:literal>baumd</emma:literal>
                </emma:interpretation>
                <emma:interpretation id="interp47" emma:lang="en-US" emma:confidence="0">
                  <emma:literal>baund</emma:literal>
                </emma:interpretation>
                <emma:interpretation id="interp48" emma:lang="en-US" emma:confidence="0">
                  <emma:literal>bounte</emma:literal>
                </emma:interpretation>
                <emma:interpretation id="interp49" emma:lang="en-US" emma:confidence="0">
                  <emma:literal>boumd</emma:literal>
                </emma:interpretation>
              </emma:one-of>
            </emma:emma>
          </inkml:annotationXML>
          <inkml:trace contextRef="#ctx0" brushRef="#br0" timeOffset="681914.3074">13715 2472 105,'0'0'114,"0"0"-1,0 0 4,-11 58-68,0-7-5,11 29-12,-7 10-10,9 13-5,-2 2-10,7-5 0,4-13-6,5-15-1,2-28-1,0-21 1,2-32-1,0-25 0,0-10 1,-2-14-1,0-5 1,0 0-3,4 3 2,5 11-2,4 13 1,5 14-2,6 11 2,10 15-1,1 14 0,5 9 1,-2 15 0,-2 10 2,-12 6 2,-6 9 3,-16 0-2,-18 0 4,-20-9-3,-15-7 3,-16-15-4,-7-16-1,-11-13-10,-7-23-10,7-2-20,-7-20-42,25 5-40,9-5-4,16 2 2</inkml:trace>
          <inkml:trace contextRef="#ctx0" brushRef="#br0" timeOffset="682789.3622">14991 3128 37,'7'-29'83,"2"3"1,-16-17 1,0 1-68,-4-1 4,-11 1 2,-3 10 1,-15 3 1,0 18 3,-18 5 2,4 26 1,-13 4-3,13 23-1,-4 7-5,18 15-2,4 3-5,21-1-3,15-6-5,17-12-2,17-15-3,13-18-1,9-22-2,4-20-3,5-21-4,-9-15-7,0-9-3,-16-13-6,-2 6 1,-25-4-2,1 13 3,-26 3 3,-1 19 7,-14 12 8,-6 15 10,-5 19 8,-9 12 6,9 21 2,-7 9 1,16 22 1,-2 4-3,15 12-3,9-5-5,16-2-4,11-14-4,10-15-3,10-18-1,9-22-3,9-25-3,0-24-3,5-10-4,-10-21-4,1-1 2,-9-9-2,-5 10 3,-13-1 2,-10 16 8,-3 13 5,-14 16 10,0 29 4,0 0 2,-20 38 1,0 9-2,8 16-2,-3 12-4,8 10-1,5 0-7,9-2 0,6-9-3,12-18 1,10-14-3,6-22 1,8-22-3,2-25-3,0-15 1,-1-23-5,-6-4 2,-4-14-2,-6 5 5,-7 4 0,-9 9 6,-9 16 3,-5 13 4,-4 36 4,0 0 1,-9 20 2,-2 18-3,9 20 0,0 9-4,8 7 0,8 0-6,6-3-6,18-1-22,0-23-38,20-3-61,2-17-4,9-16 1,1-13-5</inkml:trace>
          <inkml:trace contextRef="#ctx0" brushRef="#br0" timeOffset="683544.677">15992 3394 120,'0'0'108,"13"-42"-2,5-5 0,7-16-75,8-1-5,1-12-6,6 2-12,-2 0-2,2 7-4,-4 13 2,0 14-1,-10 16 1,-1 19-1,-25 5-1,29 47 2,-22 5-3,-1 12 1,1 8-2,0 4 2,2-5-3,4-10 2,3-12 0,4-18 2,2-22-1,3-20 1,-1-23 0,5-13 0,-4-17 1,4-8-2,0-8 1,-2 4-1,2 6 4,0 15-2,-7 12 5,1 25-1,-23 18 1,33 23 0,-26 19-1,4 21 0,-7 10-3,5 10-2,5 4-9,-1-6-8,12-6-20,-5-25-22,20-17-63,-6-26-2,6-25-2,-2-27 1</inkml:trace>
          <inkml:trace contextRef="#ctx0" brushRef="#br0" timeOffset="683950.9466">17542 2163 188,'7'25'126,"-5"15"6,0 32-13,-11 1-71,14 32-10,-7 5-13,8 10-10,1-1-4,4-1-5,5-17-7,4-19 1,2-19-3,1-25-1,-3-25-4,-20-13-2,22-42-4,-26-7-3,-7 0 1,-19-10 0,-8 8 4,-17 4 3,-10 11 7,-4 16 6,-5 16 6,5 15 4,-1 9 1,17 20 1,10 7-2,23 14-2,16-1-5,24 2 0,20-10-6,18-5-3,23-11-18,1-30-37,12-10-70,2-21-3,-4-15-1,-10-14-3</inkml:trace>
        </inkml:traceGroup>
        <inkml:traceGroup>
          <inkml:annotationXML>
            <emma:emma xmlns:emma="http://www.w3.org/2003/04/emma" version="1.0">
              <emma:interpretation id="{71A973F0-42C9-4746-A1E7-A2A3C6D3E7CA}" emma:medium="tactile" emma:mode="ink">
                <msink:context xmlns:msink="http://schemas.microsoft.com/ink/2010/main" type="inkWord" rotatedBoundingBox="20592,3054 21340,3047 21350,4168 20602,4175"/>
              </emma:interpretation>
              <emma:one-of disjunction-type="recognition" id="oneOf10">
                <emma:interpretation id="interp50" emma:lang="en-US" emma:confidence="1">
                  <emma:literal>U</emma:literal>
                </emma:interpretation>
                <emma:interpretation id="interp51" emma:lang="en-US" emma:confidence="0">
                  <emma:literal>u</emma:literal>
                </emma:interpretation>
                <emma:interpretation id="interp52" emma:lang="en-US" emma:confidence="0">
                  <emma:literal>V</emma:literal>
                </emma:interpretation>
                <emma:interpretation id="interp53" emma:lang="en-US" emma:confidence="0">
                  <emma:literal>v</emma:literal>
                </emma:interpretation>
                <emma:interpretation id="interp54" emma:lang="en-US" emma:confidence="0">
                  <emma:literal>J</emma:literal>
                </emma:interpretation>
              </emma:one-of>
            </emma:emma>
          </inkml:annotationXML>
          <inkml:trace contextRef="#ctx0" brushRef="#br0" timeOffset="684669.732">19133 2067 86,'0'0'108,"0"0"1,-25 9 4,5 18-60,11 31-5,-11 2-7,11 30-11,-2 4-5,16 19-7,6-1-3,16 2-5,17-9 0,14-11-6,14-20-5,8-16 0,3-27-1,2-22 1,-5-27 1,-8-29-1,-19-22 0,-10-16-1,-16-16-3,-16-8 2,-14-5-4,-14-2 3,-12 9-5,-5 13 3,3 18-10,-5 7-7,16 28-23,-2 6-72,13 15 1,9 20-4,-7-21-1</inkml:trace>
        </inkml:traceGroup>
      </inkml:traceGroup>
    </inkml:traceGroup>
    <inkml:traceGroup>
      <inkml:annotationXML>
        <emma:emma xmlns:emma="http://www.w3.org/2003/04/emma" version="1.0">
          <emma:interpretation id="{59593AAA-EF58-4970-847F-656CF9EF4170}" emma:medium="tactile" emma:mode="ink">
            <msink:context xmlns:msink="http://schemas.microsoft.com/ink/2010/main" type="paragraph" rotatedBoundingBox="2872,5899 32460,5638 32479,7791 2891,8051" alignmentLevel="2"/>
          </emma:interpretation>
        </emma:emma>
      </inkml:annotationXML>
      <inkml:traceGroup>
        <inkml:annotationXML>
          <emma:emma xmlns:emma="http://www.w3.org/2003/04/emma" version="1.0">
            <emma:interpretation id="{53961355-36B1-4AE6-B5DB-5BEB987684CE}" emma:medium="tactile" emma:mode="ink">
              <msink:context xmlns:msink="http://schemas.microsoft.com/ink/2010/main" type="inkBullet" rotatedBoundingBox="2872,5899 3945,5889 3960,7660 2888,7669"/>
            </emma:interpretation>
            <emma:one-of disjunction-type="recognition" id="oneOf11">
              <emma:interpretation id="interp55" emma:lang="en-US" emma:confidence="1">
                <emma:literal>6)</emma:literal>
              </emma:interpretation>
              <emma:interpretation id="interp56" emma:lang="en-US" emma:confidence="0">
                <emma:literal>6</emma:literal>
              </emma:interpretation>
              <emma:interpretation id="interp57" emma:lang="en-US" emma:confidence="0">
                <emma:literal>6))</emma:literal>
              </emma:interpretation>
              <emma:interpretation id="interp58" emma:lang="en-US" emma:confidence="0">
                <emma:literal>bf)</emma:literal>
              </emma:interpretation>
              <emma:interpretation id="interp59" emma:lang="en-US" emma:confidence="0">
                <emma:literal>by)</emma:literal>
              </emma:interpretation>
            </emma:one-of>
          </emma:emma>
        </inkml:annotationXML>
        <inkml:trace contextRef="#ctx0" brushRef="#br0" timeOffset="687155.4499">1488 5173 1,'4'-27'59,"-4"27"38,0 0 1,0 0-41,-22 13-2,4 21-10,5 17-5,-14 18-9,7 23-2,-7 13-6,7 20-8,4 5 1,12 4-6,13-9 0,13-7-5,14-22 1,11-22-6,6-27-2,8-27 2,1-24-5,-4-23-2,-4-14-4,-11-14-1,-10-8-6,-11-4 3,-6 7-1,-16 4 4,-9 11-3,-16 14 8,-8 9 3,-5 17 9,-9 12 10,2 15-6,3 9 7,6 16-2,7 7 2,18 6-5,13 1-4,18-6-14,25-5-25,4-21-29,11-18-56,14-20 4,-2-27-6,-3-15 3</inkml:trace>
        <inkml:trace contextRef="#ctx0" brushRef="#br0" timeOffset="687467.9709">1665 4840 73,'40'18'107,"4"4"6,14 20-3,12 19-71,1 12-6,16 32-4,-4 16-13,-3 20 0,-8 8-1,-12 8-6,-17-3-1,-19-2 0,-21-9-5,-24-20-14,-10-16-32,-18-22-72,-16-27-6,-4-16 1,-9-28-3</inkml:trace>
      </inkml:traceGroup>
      <inkml:traceGroup>
        <inkml:annotationXML>
          <emma:emma xmlns:emma="http://www.w3.org/2003/04/emma" version="1.0">
            <emma:interpretation id="{DC0BB6B7-38E8-423A-B686-09F6F8CF2FDE}" emma:medium="tactile" emma:mode="ink">
              <msink:context xmlns:msink="http://schemas.microsoft.com/ink/2010/main" type="line" rotatedBoundingBox="5139,6326 32464,6086 32479,7791 5154,8031"/>
            </emma:interpretation>
          </emma:emma>
        </inkml:annotationXML>
        <inkml:traceGroup>
          <inkml:annotationXML>
            <emma:emma xmlns:emma="http://www.w3.org/2003/04/emma" version="1.0">
              <emma:interpretation id="{43FB92FF-5A0B-4B99-9149-1BD388A880DB}" emma:medium="tactile" emma:mode="ink">
                <msink:context xmlns:msink="http://schemas.microsoft.com/ink/2010/main" type="inkWord" rotatedBoundingBox="5139,6326 7405,6306 7415,7432 5149,7452"/>
              </emma:interpretation>
              <emma:one-of disjunction-type="recognition" id="oneOf12">
                <emma:interpretation id="interp60" emma:lang="en-US" emma:confidence="0">
                  <emma:literal>use</emma:literal>
                </emma:interpretation>
                <emma:interpretation id="interp61" emma:lang="en-US" emma:confidence="0">
                  <emma:literal>Use</emma:literal>
                </emma:interpretation>
                <emma:interpretation id="interp62" emma:lang="en-US" emma:confidence="0">
                  <emma:literal>Ube</emma:literal>
                </emma:interpretation>
                <emma:interpretation id="interp63" emma:lang="en-US" emma:confidence="0">
                  <emma:literal>us</emma:literal>
                </emma:interpretation>
                <emma:interpretation id="interp64" emma:lang="en-US" emma:confidence="0">
                  <emma:literal>US</emma:literal>
                </emma:interpretation>
              </emma:one-of>
            </emma:emma>
          </inkml:annotationXML>
          <inkml:trace contextRef="#ctx0" brushRef="#br0" timeOffset="688251.517">3664 5354 7,'-22'20'101,"13"13"2,-9 12 0,7 20-62,2 22-4,0 13-6,18 19-10,4-8-4,21 1-8,8-16 1,14-18-4,9-24 3,8-23-3,-3-33-1,-1-27-1,-6-25-3,-5-19 3,-14-17-6,-10-12 2,-10-3-7,-12-5-2,-6 12-13,-10-1-13,-1 21-16,-13 11-56,1 14-1,1 21-1,0 8 45</inkml:trace>
          <inkml:trace contextRef="#ctx0" brushRef="#br0" timeOffset="688985.1231">4893 5313 1,'0'0'67,"-34"-44"30,10 35 2,-3 9-55,-16 4 0,10 23-3,-14 2-5,11 25-1,-4-3-7,13 16-4,3-2-6,17 2-3,11-11-5,21-5-3,15-6-4,18-7-2,12-5-3,8-6-2,7 2-4,0 0 1,-5 9 2,-13 2-3,-13 7 3,-19 2-3,-17 5 3,-20-5-1,-18-4 4,-20-7-7,-12-11-1,-15-16-1,-4-9-2,-7-11 1,8-9 3,8-2 2,10-2 3,14 2 3,16 2 2,22 18 1,9-20 1,25 17-1,10 3 0,17 0 0,12-2 0,8-7 2,1-2 0,5-7 1,-2-9-2,0-6 3,-15-7-4,-8-7 3,-15-5-4,-7 1 4,-20-3-2,-4 5 3,-21 5 2,-12 8 1,-12 11 3,-5 19 2,-11 12 1,5 26 1,-2 10 3,6 21-7,7 8 4,18 9-5,13 1-1,20-5-5,21-5-4,15-17-14,22 0-31,-2-21-82,19-19-6,1-12-1,-2-16-1</inkml:trace>
        </inkml:traceGroup>
        <inkml:traceGroup>
          <inkml:annotationXML>
            <emma:emma xmlns:emma="http://www.w3.org/2003/04/emma" version="1.0">
              <emma:interpretation id="{E537442C-FD51-45C9-93F7-7F04677F44A1}" emma:medium="tactile" emma:mode="ink">
                <msink:context xmlns:msink="http://schemas.microsoft.com/ink/2010/main" type="inkWord" rotatedBoundingBox="8533,6305 14126,6256 14137,7449 8544,7498"/>
              </emma:interpretation>
              <emma:one-of disjunction-type="recognition" id="oneOf13">
                <emma:interpretation id="interp65" emma:lang="en-US" emma:confidence="1">
                  <emma:literal>interval</emma:literal>
                </emma:interpretation>
                <emma:interpretation id="interp66" emma:lang="en-US" emma:confidence="0">
                  <emma:literal>'interval</emma:literal>
                </emma:interpretation>
                <emma:interpretation id="interp67" emma:lang="en-US" emma:confidence="0">
                  <emma:literal>internal</emma:literal>
                </emma:interpretation>
                <emma:interpretation id="interp68" emma:lang="en-US" emma:confidence="0">
                  <emma:literal>imtoeval</emma:literal>
                </emma:interpretation>
                <emma:interpretation id="interp69" emma:lang="en-US" emma:confidence="0">
                  <emma:literal>intoeval</emma:literal>
                </emma:interpretation>
              </emma:one-of>
            </emma:emma>
          </inkml:annotationXML>
          <inkml:trace contextRef="#ctx0" brushRef="#br0" timeOffset="689782.0312">7038 5508 5,'0'0'107,"-25"31"5,14 9 1,6 14-56,-10 4-11,15 18-9,0 2-11,20 11-15,13-8-9,14-12-18,18-11-18,-2-22-27,12-20-51,-1-19-5,-9-30-1,-11-14 61</inkml:trace>
          <inkml:trace contextRef="#ctx0" brushRef="#br0" timeOffset="689938.2943">7156 5345 81,'-20'-23'110,"20"23"0,-16-20-4,16 20-82,27 16-29,-5 6-72,3 3-27,8 13-5,-1 0-2</inkml:trace>
          <inkml:trace contextRef="#ctx0" brushRef="#br0" timeOffset="690375.8173">7540 6247 89,'5'-36'107,"-3"-15"5,9-3-3,11 1-78,-6-3-12,11 5-3,-3 6-8,5 14 0,-2 8-1,2 14 1,-6 12 0,-1 12-1,-4 10 4,0 13-7,-5 11 5,3 2-7,-1-2 4,3-2-7,7-11 5,-3-18-5,7-18-3,0-13 7,0-21-7,0-11 6,-2-6-4,0-7 5,-5 2-6,5 9 5,-7 9 0,0 14-1,-20 24 1,34 2 0,-18 25-1,-3 20-3,0 13-1,-4 5-17,11 13-23,-11-11-53,11-9-23,3-13-2,4-19-1</inkml:trace>
          <inkml:trace contextRef="#ctx0" brushRef="#br0" timeOffset="690782.0806">8311 5680 140,'-22'-7'123,"22"7"0,26-9 0,28 7-86,15-9-17,18-3-22,12 3-38,-8-7-78,5-6-4,-8-1-1,-17-2-3</inkml:trace>
          <inkml:trace contextRef="#ctx0" brushRef="#br0" timeOffset="690610.1969">8639 5557 116,'-9'49'121,"0"-2"3,3 15-2,10 21-78,-10 0-12,14 11-19,4-7-10,6-11-19,13-5-18,-7-28-37,10-17-50,-1-19 0,-8-25-4,-5-17 39</inkml:trace>
          <inkml:trace contextRef="#ctx0" brushRef="#br0" timeOffset="691671.874">9097 6406 26,'32'18'102,"-32"-18"-2,47-27-1,-21 5-60,3-16-17,5-9-4,-3-14-15,-2-3-5,-4-6-11,-5-1 0,-7 6-5,-8 2 1,-3 17-4,-11 10 5,9 36 6,-33-27 7,10 36 10,-4 13 6,-2 12 4,3 13 6,1 9 7,12 15-2,6-4 0,20 5-8,3-12-2,17-7-5,12-17-2,9-11-8,6-23-6,3-15-3,-1-16-4,-10-18-4,-1-7-5,-15-9 0,-3 5-3,-17-2 4,-5 6-1,-13 3 7,-5 13-1,-6 14 9,13 24 5,-32-14 6,32 14 1,-26 29 5,14-2-1,12 6 2,7 8 3,11-1-5,7-4 0,10-5-6,10-9 1,6-11-5,7-4 1,1-14-2,-4-13-4,-1-4 1,-5-8-4,-9 1 2,-8 0-3,-10 0 3,-13 2 1,-7 6 1,-2 23 4,-24-27 5,-5 25 7,-3 16 3,-10 3 4,4 19 3,-2 7 1,11 15-4,4 0 0,21 9-7,10-2-2,23-5-11,20-4-14,7-18-32,25-11-78,4-14-1,-3-20-4,1-8 3</inkml:trace>
          <inkml:trace contextRef="#ctx0" brushRef="#br0" timeOffset="692125.0285">10637 5899 63,'0'0'112,"33"0"-3,-19 29 1,1 18-55,5 17-28,-4 1-3,6 9-13,-2-12 2,7-8-7,-2-23 2,-1-22-1,3-27-3,-2-24 1,-1-21-6,-1-15 1,-5-9-7,2-9-6,2 9-20,-6 2-34,1 11-50,4 25-1,-8 13 3,-13 36 33</inkml:trace>
          <inkml:trace contextRef="#ctx0" brushRef="#br0" timeOffset="692828.1886">11526 6129 66,'9'-29'100,"4"0"-3,-11-20 0,-2-3-71,0 1-12,-4-3-11,-5 3-4,-4 11 0,-5 6 0,-7 12 3,-2 13 1,-6 13 5,-1 19 1,-4 12 2,0 19 0,5 8 2,6 14-4,5-4 1,15 4-6,9-14 1,16-12-4,9-19 3,11-15-5,4-25 0,1-20 1,-1-12-6,-4-15 5,-7-4-6,-6-2 4,-7 1-3,-9 5 4,-5 14-1,-6 17 5,2 25 4,0 0 2,-29 25 2,18 15 3,0 16 3,6 13-3,7 1 1,16 3-5,11-8 1,18-7-4,11-18 1,12-13-6,10-27 0,7-22 1,5-23-9,-3-24 2,-2-14-6,-11-24 1,-2-5-3,-18-15 2,-5 6 0,-22 3 2,-11 15 10,-18 12 2,-18 17 6,-9 27 3,-17 16 3,-5 35 3,-16 23-2,5 31 1,-12 18-4,12 24 1,2 19-2,15 10-5,14 6 0,20-1-4,25-18 0,24-11-6,27-23-5,16-26-24,28-20-65,-1-23-30,4-24-4,-5-13 3</inkml:trace>
        </inkml:traceGroup>
        <inkml:traceGroup>
          <inkml:annotationXML>
            <emma:emma xmlns:emma="http://www.w3.org/2003/04/emma" version="1.0">
              <emma:interpretation id="{275EE9F9-D692-41D9-8579-AD965DE6C349}" emma:medium="tactile" emma:mode="ink">
                <msink:context xmlns:msink="http://schemas.microsoft.com/ink/2010/main" type="inkWord" rotatedBoundingBox="15108,6317 21399,6261 21409,7426 15118,7481"/>
              </emma:interpretation>
              <emma:one-of disjunction-type="recognition" id="oneOf14">
                <emma:interpretation id="interp70" emma:lang="en-US" emma:confidence="1">
                  <emma:literal>bisection</emma:literal>
                </emma:interpretation>
                <emma:interpretation id="interp71" emma:lang="en-US" emma:confidence="0">
                  <emma:literal>bisections</emma:literal>
                </emma:interpretation>
                <emma:interpretation id="interp72" emma:lang="en-US" emma:confidence="0">
                  <emma:literal>Bisection</emma:literal>
                </emma:interpretation>
                <emma:interpretation id="interp73" emma:lang="en-US" emma:confidence="0">
                  <emma:literal>bisection'</emma:literal>
                </emma:interpretation>
                <emma:interpretation id="interp74" emma:lang="en-US" emma:confidence="0">
                  <emma:literal>bisectors</emma:literal>
                </emma:interpretation>
              </emma:one-of>
            </emma:emma>
          </inkml:annotationXML>
          <inkml:trace contextRef="#ctx0" brushRef="#br0" timeOffset="693593.8567">13700 5307 52,'-7'-25'110,"-2"3"5,9 22 3,0 0-56,-38 24-10,36 32-8,-23 11-16,14 23-7,-9 8-11,6 5-4,3-7-5,5-14 0,6-17-1,6-29 0,17-27 0,3-25-1,6-17 2,6-10-1,4-6 0,5 0-3,4 9 1,3 13-3,0 18 0,-1 13 0,8 17-1,-3 12 2,2 16-1,-6 7 4,-7 9 4,-5 2 1,-15 0 4,-7-2-2,-22-7 3,-14-5-4,-17-12 4,-12-6-5,-13-17-1,-11-9-3,-7-13-5,-7-14-6,14-2-12,-1-16-22,30 5-77,2-3 0,25 3-3,15 2 2</inkml:trace>
          <inkml:trace contextRef="#ctx0" brushRef="#br0" timeOffset="693921.9861">14553 5677 137,'-29'-51'116,"0"9"1,9 22-4,20 20-67,0 0-43,0 0-44,-7 35-68,25-6-7,2-2 0,0 4-3</inkml:trace>
          <inkml:trace contextRef="#ctx0" brushRef="#br0" timeOffset="693781.3545">14511 5816 218,'20'20'132,"-5"14"-5,5 13-2,-6 8-95,8 15-16,3-1-21,-10-13-34,14-5-58,-11-20-27,-18-31 1,20-6-2</inkml:trace>
          <inkml:trace contextRef="#ctx0" brushRef="#br0" timeOffset="694749.9742">15301 5823 21,'3'-41'90,"1"17"1,-15-10 5,-7 8-55,18 26-1,-54-34-5,19 34-5,-12 2-2,2 18-2,-6 1-4,8 12-3,1 1-6,15 4 0,9 0-5,16-3-1,13-3-4,20-6 0,14 1-2,11-2 0,11 4 2,7-2-3,4 2 1,-2 4-4,-9 3 3,-9 2-4,-18 4 5,-15 1-6,-21-5 1,-13-3 0,-20-5 1,-13-10 0,-5-7 0,-7-11 1,1-6 0,6-7 0,11-7 2,7 0 0,29 18 0,-18-38-1,18 38 3,38-36-4,4 16 0,10-7 2,10-2-5,10-7 4,4-4-2,0-7 3,2 0-5,-7-4 7,-8 0-3,-12 4 5,-10 4 1,-12 5 3,-16 7 0,-13 9 1,0 22 1,-42-11 2,-1 22 1,1 15 0,-10 8-2,8 15 0,1 7 2,14 9-5,14-3 2,17 1-5,20-5-2,18-9-11,25-2-15,0-22-43,18-10-61,4-10 1,2-16-5,-6-14 2</inkml:trace>
          <inkml:trace contextRef="#ctx0" brushRef="#br0" timeOffset="695234.3742">16696 5903 31,'4'-31'90,"-4"31"2,-7-40 4,-8 13-54,3 4-1,-10-8-7,2 9-4,-11 0-3,-1 13-1,-12 6-2,4 21-1,-10 7-5,8 22 0,4 11-1,16 16-6,13 1 1,22 4-7,18-6 1,16-8-8,23-11-5,8-21-19,13-8-24,-8-23-48,2-18-23,-7-15-2,-11-13 1</inkml:trace>
          <inkml:trace contextRef="#ctx0" brushRef="#br0" timeOffset="695734.405">16881 5771 203,'-13'-22'122,"13"22"3,22-34-2,16 28-81,2-8-13,20 3-12,10 0-8,6 0-11,4 4-12,-6-11-17,8 12-19,-19-15-15,6 17-12,-24-12 0,4 14 9,-22-9 23,2 11 24,-29 0 29,27 16 26,-16 10 19,-11 1 16,11 22 3,-11 1-10,13 23-15,-6 1-14,11 6-22,2-1-19,-2-15-30,11-6-53,-4-22-28,-3-22-1,-2-23-4</inkml:trace>
          <inkml:trace contextRef="#ctx0" brushRef="#br0" timeOffset="695421.8835">17129 5700 152,'0'0'117,"0"27"-1,11 15 1,2 5-75,14 22-13,-4-2-9,8 3-16,-2-3-13,-4-18-23,1-7-32,-12-20-50,-14-22-4,0 0 0,-29-51 2</inkml:trace>
          <inkml:trace contextRef="#ctx0" brushRef="#br0" timeOffset="695875.0367">17808 5351 214,'-16'-47'113,"12"27"-5,4 20-16,0 0-123,16 38-69,-7-2-10,6 6-1,-4-4-4</inkml:trace>
          <inkml:trace contextRef="#ctx0" brushRef="#br0" timeOffset="696859.4607">18646 5883 39,'0'0'84,"42"-29"0,-31 2 4,1-2-63,-3 0 0,-12-2-5,-1 0-5,-12-1-1,-2 5-4,-13 5 0,-2 9 1,-17 8 1,1 16 2,-13 12 1,8 17 3,-8 7 2,10 20 1,1 0 0,20 9-6,13-11 0,20-3-6,18-15 1,18-18-6,13-18 2,12-15-4,6-21-5,3-15 3,-3-14-6,-9-15-1,-6-2-6,-18-5 3,-10 4-4,-17 3 3,-13 9 2,-16 8-1,-9 17 6,-9 17 5,-11 13 5,4 25 3,-6 9 1,10 18 1,1 9 1,13 13 2,9 1-3,16-1 1,11-9-6,13-8 1,14-19-3,13-15 0,7-18-1,7-18-2,2-13 0,-1-12-2,-3-12 3,-5-6-2,-5-4 1,-6 10-2,-10 3 2,-1 12-2,-7 18 1,-1 17-1,-3 23 0,-3 18 1,0 20-2,-4 8 2,2 12 1,2 3-4,4-8 3,1-15-3,4-16 3,2-20-1,0-22 0,3-20 3,-3-23-2,3-13 7,-10-18-2,3 0 3,2-4-3,-2 4 2,2 9 0,2 17-2,-4 17 0,4 24-2,-4 25-1,-2 24 0,-3 20-2,-2 14-2,-2 20-13,-7-14-39,7 5-70,-7-11-1,5-18-1,-5-23-4</inkml:trace>
        </inkml:traceGroup>
        <inkml:traceGroup>
          <inkml:annotationXML>
            <emma:emma xmlns:emma="http://www.w3.org/2003/04/emma" version="1.0">
              <emma:interpretation id="{CF6E3DC3-D5C2-4EF8-9D68-BDFA095D6C10}" emma:medium="tactile" emma:mode="ink">
                <msink:context xmlns:msink="http://schemas.microsoft.com/ink/2010/main" type="inkWord" rotatedBoundingBox="22316,6256 24469,6237 24482,7727 22329,7746"/>
              </emma:interpretation>
              <emma:one-of disjunction-type="recognition" id="oneOf15">
                <emma:interpretation id="interp75" emma:lang="en-US" emma:confidence="1">
                  <emma:literal>for</emma:literal>
                </emma:interpretation>
                <emma:interpretation id="interp76" emma:lang="en-US" emma:confidence="0">
                  <emma:literal>foe</emma:literal>
                </emma:interpretation>
                <emma:interpretation id="interp77" emma:lang="en-US" emma:confidence="0">
                  <emma:literal>fore</emma:literal>
                </emma:interpretation>
                <emma:interpretation id="interp78" emma:lang="en-US" emma:confidence="0">
                  <emma:literal>Gove</emma:literal>
                </emma:interpretation>
                <emma:interpretation id="interp79" emma:lang="en-US" emma:confidence="0">
                  <emma:literal>fove</emma:literal>
                </emma:interpretation>
              </emma:one-of>
            </emma:emma>
          </inkml:annotationXML>
          <inkml:trace contextRef="#ctx0" brushRef="#br0" timeOffset="697652.3661">21275 5990 145,'41'-27'103,"-3"-19"2,4-6-6,-4-10-83,-4-12-3,-1-4-8,-11-1-1,-8 1-4,-10 5 2,-10 8-1,-12 7 2,-9 13-1,-13 7 3,-12 20 1,-10 16 4,1 26 1,-6 19 1,5 31 3,2 22-2,15 27 1,16 26 2,24 17-5,16 3-2,21-1-4,15-14-2,13-27-7,9-26 1,-4-34-8,-2-38-7,-21-42-4,-8-25 0,-30-29 1,-17-9 7,-30-14 4,-15 3 2,-20 0 9,-11 7 5,-1 17 11,-1 9-2,17 19 4,7 6-7,24 20 4,21 7-4,22 2-1,38 29-3,18-7-2,24 5-6,7-9-15,23 4-24,-7-13-76,4-11-2,-2-7-4,-7-9 1</inkml:trace>
          <inkml:trace contextRef="#ctx0" brushRef="#br0" timeOffset="698339.9026">21975 5780 102,'0'-42'98,"2"8"-1,-9 1-13,-4-10-53,-2 14-4,-12-4-2,-6 17-3,-14 3 0,0 26-2,-8 7-1,6 20-1,-2 12-3,15 10-1,7 5-5,23-2 0,13-4-6,20-15 0,13-17-4,12-13 0,4-20-2,0-19 1,-4-12-1,-10-12-4,-8-7-1,-18-11-3,-9 3 1,-13-3-3,-10 11 3,-10-2-3,-5 14 4,-12 6 4,1 14 5,-2 20 3,4 6 5,4 16 4,5 7 0,13 18 2,12-1-1,22 8-1,9-10-3,15-4-1,10-6-4,10-15-1,5-12-2,2-12-1,-4-13 0,-2-11-3,-7-9 1,-7-5-2,-9-4 2,-11 0-3,-7 4 3,-11 2-1,-4 12 1,-7 11 1,0 20 2,0 0 1,0 0 0,-11 36 1,18-5-1,11 5 0,8 0 0,8-3-1,8-6-1,5-9-1,5-7 0,1-9 0,-6-11 0,-2-4 0,-9-5 0,-5-7 1,-11-1 0,-9-1 2,-9 2 1,-2 25 2,-24-29 2,-3 29 3,-11 7 0,-4 17 2,-5 10-1,4 20 1,3 6-4,15 9 0,12 0-5,18 1-4,21-3-7,10-16-18,27 3-35,-8-28-71,19-10 3,-5-16-4,1-13 2</inkml:trace>
        </inkml:traceGroup>
        <inkml:traceGroup>
          <inkml:annotationXML>
            <emma:emma xmlns:emma="http://www.w3.org/2003/04/emma" version="1.0">
              <emma:interpretation id="{017DDFCF-FBBF-4534-99D5-2160852EE760}" emma:medium="tactile" emma:mode="ink">
                <msink:context xmlns:msink="http://schemas.microsoft.com/ink/2010/main" type="inkWord" rotatedBoundingBox="25575,6196 30306,6154 30320,7810 25590,7851"/>
              </emma:interpretation>
              <emma:one-of disjunction-type="recognition" id="oneOf16">
                <emma:interpretation id="interp80" emma:lang="en-US" emma:confidence="0">
                  <emma:literal>lacking</emma:literal>
                </emma:interpretation>
                <emma:interpretation id="interp81" emma:lang="en-US" emma:confidence="0">
                  <emma:literal>locking</emma:literal>
                </emma:interpretation>
                <emma:interpretation id="interp82" emma:lang="en-US" emma:confidence="0">
                  <emma:literal>leaking</emma:literal>
                </emma:interpretation>
                <emma:interpretation id="interp83" emma:lang="en-US" emma:confidence="0">
                  <emma:literal>decking</emma:literal>
                </emma:interpretation>
                <emma:interpretation id="interp84" emma:lang="en-US" emma:confidence="0">
                  <emma:literal>seeking</emma:literal>
                </emma:interpretation>
              </emma:one-of>
            </emma:emma>
          </inkml:annotationXML>
          <inkml:trace contextRef="#ctx0" brushRef="#br0" timeOffset="698949.3014">24122 5952 134,'35'18'112,"-10"-27"1,8-13-3,8-14-84,-3-22-4,9-9-8,-5-16-3,0-4-6,-10-2 1,-5 2-3,-12 6 2,-8 14-2,-12 9 0,-10 16 0,-14 10 1,-11 17 0,-12 15 2,-6 20 2,-7 16 1,3 20 2,-1 17 0,16 19 1,12 8-2,23 5 0,24-6-4,23-8 0,23-15-6,18-20-6,16-18-11,0-29-19,15-2-36,-13-25-54,-5-7 0,-15-8-3,-10-5 3</inkml:trace>
          <inkml:trace contextRef="#ctx0" brushRef="#br0" timeOffset="699246.1963">25152 5919 154,'0'0'116,"31"2"-3,-31-2 1,18-45-83,-9 12-9,-9-12-10,-3-6-4,-10-3-2,-9 1 0,-12 3 4,-11 8-1,-8 8 2,-5 19-1,-5 10 1,5 21-2,2 15-1,18 12-2,14 8-3,21 7-1,24 2-7,17-8-10,22 1-19,0-21-25,23-5-60,-7-12-6,-2-10-1,-3-5 0</inkml:trace>
          <inkml:trace contextRef="#ctx0" brushRef="#br0" timeOffset="699558.7111">25616 5809 86,'23'-20'111,"-23"20"4,15-36 1,-10 16-44,-10-11-36,7 9-6,-10-10-7,-4 10-4,-12-5-3,-5 9-2,-16 3-1,-4 13 0,-9 8 0,0 14-2,0 7-1,9 16-3,8 4-2,19 11 1,20 0-3,17 0-3,23-9-4,11-9-5,19-6-19,-10-25-30,15-3-71,-8-17-5,-5-11 1,-10-14-2</inkml:trace>
          <inkml:trace contextRef="#ctx0" brushRef="#br0" timeOffset="700277.4913">25918 5264 159,'0'0'121,"0"0"-2,4 31-1,1 10-81,-12 8-11,7 18-8,-7 4-11,1 5-2,-1-9-5,3-9 2,-1-20 0,7-18 2,-2-20 1,23-35 0,-6-19 2,15-13-1,4-13 3,8-3-5,8 3 2,3 6-5,1 9-1,0 14-6,0 24-8,-14 7-13,1 31-27,-43-11-66,27 51-4,-34-6 0,-13 11 0</inkml:trace>
          <inkml:trace contextRef="#ctx0" brushRef="#br0" timeOffset="700465.0078">26068 5686 150,'0'0'120,"0"0"1,29-20-1,-29 20-66,44-2-13,-17 7-15,9 12-8,0 4-8,4 12-7,2 7-13,-4-4-17,9 13-31,-13-11-66,6-9-1,-4-9-3,-3-15 3</inkml:trace>
          <inkml:trace contextRef="#ctx0" brushRef="#br0" timeOffset="700621.2607">26622 5644 169,'0'0'124,"-9"-22"0,9 22-4,6 26-71,-1-1-17,10 15-17,8 7-26,-3-11-34,13 0-73,-4-10-5,-2-12 1,0-19-3</inkml:trace>
          <inkml:trace contextRef="#ctx0" brushRef="#br0" timeOffset="700777.5251">26820 5340 157,'-17'-56'110,"3"14"1,-4 8-5,3 10-76,15 24-25,0 0-28,0 0-50,13 47-37,9-7 1,-2 7-5</inkml:trace>
          <inkml:trace contextRef="#ctx0" brushRef="#br0" timeOffset="701152.2544">26997 5941 170,'0'0'119,"25"-20"2,-17-11-2,10-3-79,-11-8-9,11 4-12,-7 0-7,5 9-8,-5 9 0,-11 20-3,0 0-2,24 22 1,-17 7-1,0 9 1,4 0-2,2 0 3,5-7-2,5-8 2,3-19 1,8-15 2,-1-16 1,8-11 1,-8-11 2,5-5-2,-4-2 2,-1 5-2,-4 6 0,-2 12-4,-2 13-2,-3 18-2,-2 15-7,-4 9-14,11 25-20,-16-9-28,13 16-55,1-5-2,6 0 0,3-11 1</inkml:trace>
          <inkml:trace contextRef="#ctx0" brushRef="#br0" timeOffset="701667.9113">28049 5780 57,'14'-56'90,"1"9"3,-15-8 3,-6 5-52,-1 15-9,-13-1 2,20 36-4,-45-29 1,45 29 3,-51 20-3,33 11-1,-9-6-6,18 20 2,-4-5-12,22 9 5,2 0-6,18 2-3,9 1-4,13-1-2,9 5-4,14-2-7,13 2 0,3-1-11,4 6 4,-7-1-3,-2 3 3,-18-1-1,-12 1 6,-21-1 4,-25-1 2,-27-1 4,-27-4 0,-19-7 2,-21-16-1,-9-12-1,-11-24-2,0-23-5,6-19 0,15-15-3,19-14 1,18-11-3,22 0-13,7-13-34,32 15-73,8 5 2,12 4-3,1 0 0</inkml:trace>
        </inkml:traceGroup>
        <inkml:traceGroup>
          <inkml:annotationXML>
            <emma:emma xmlns:emma="http://www.w3.org/2003/04/emma" version="1.0">
              <emma:interpretation id="{5392E03B-F6B8-408C-A2AF-9381A024E57D}" emma:medium="tactile" emma:mode="ink">
                <msink:context xmlns:msink="http://schemas.microsoft.com/ink/2010/main" type="inkWord" rotatedBoundingBox="30596,6217 32465,6201 32478,7624 30609,7640"/>
              </emma:interpretation>
              <emma:one-of disjunction-type="recognition" id="oneOf17">
                <emma:interpretation id="interp85" emma:lang="en-US" emma:confidence="0">
                  <emma:literal>for</emma:literal>
                </emma:interpretation>
                <emma:interpretation id="interp86" emma:lang="en-US" emma:confidence="0">
                  <emma:literal>fore</emma:literal>
                </emma:interpretation>
                <emma:interpretation id="interp87" emma:lang="en-US" emma:confidence="0">
                  <emma:literal>four</emma:literal>
                </emma:interpretation>
                <emma:interpretation id="interp88" emma:lang="en-US" emma:confidence="0">
                  <emma:literal>foe</emma:literal>
                </emma:interpretation>
                <emma:interpretation id="interp89" emma:lang="en-US" emma:confidence="0">
                  <emma:literal>tore</emma:literal>
                </emma:interpretation>
              </emma:one-of>
            </emma:emma>
          </inkml:annotationXML>
          <inkml:trace contextRef="#ctx0" brushRef="#br0" timeOffset="702261.69">29381 5952 90,'29'-71'96,"6"2"-2,-12-21 3,-5 3-70,-7 4-13,-4 3-3,-5 6-2,-11 7 0,-7 9-2,-6 11 2,-5 11 3,-6 10 4,1 21 5,-6 10 3,5 35-1,-3 16 6,9 38-3,3 17 1,13 30-6,4 6-5,14 10-5,4-1-6,13-11 1,3-15-9,4-27 3,3-27-6,-5-32 0,-5-26-5,-24-18-2,14-47 2,-28-8 4,-10-13-2,-14-14-1,-9-5 1,-4 4 7,-1 3 1,8 17 9,6 7-3,13 16 0,12 13 0,13 27 6,29-9 3,9 20-4,11 3-2,16-1-7,13-2-11,9-13-18,9 4-39,-2-13-62,-12-7-6,-1-4-2,-16-3 3</inkml:trace>
          <inkml:trace contextRef="#ctx0" brushRef="#br0" timeOffset="703105.4878">29971 5879 1,'24'-14'53,"-8"-17"-14,-5-5 3,-2-4 1,-7-5-1,-2 7 1,-11-6 2,-3 10 0,-8 1-6,-2 19-3,-14 3-3,0 24-2,-5 10-4,1 19 0,-3 10-4,9 15 0,7 0-7,16 2-2,13-13-6,18-7-3,9-18-4,15-15-3,3-21 0,8-15-2,-4-18 2,-6-11-1,-10-9 2,-6-11-1,-11-1 2,-12 3 0,-10 3 1,-10 8-2,-6 7 2,-5 11-1,-2 18 1,-3 15 0,6 14 1,6 11 2,2 11 0,7 12 1,11-1-2,11 1 1,13-7-3,10-12 0,6-6-2,0-14-1,9-13-1,1-13-1,-4-9 0,-5-7 0,-10-5 1,-2-3-1,-11-1 2,-7 4-2,-4 5 3,-5 11-1,-2 27 1,-9-20 1,9 20 0,-9 29 1,9 3-1,2 3-1,12 6-4,1-3-4,-15-38 7,0 0 0,114 73 0,-114-73 0,101 0 1,-101 0 1,96-31 6,-96 31 2,0 0-4,89-78 1,-89 78 5,0 0 1,0 0 2,0 0 1,-91-65-8,44 87 4,2 10-1,-4 19 0,9 5-5,2 13 0,13 3-4,9-1-2,16-2 3,0-69 6,38 117-9,-38-117-8,121 67-19,-32-63-33,8-4-68,-8-7-4,-89 7 4,159-40-11</inkml:trace>
        </inkml:traceGroup>
      </inkml:traceGroup>
    </inkml:traceGroup>
    <inkml:traceGroup>
      <inkml:annotationXML>
        <emma:emma xmlns:emma="http://www.w3.org/2003/04/emma" version="1.0">
          <emma:interpretation id="{F9393091-C143-4473-9F93-37FE05BBC72A}" emma:medium="tactile" emma:mode="ink">
            <msink:context xmlns:msink="http://schemas.microsoft.com/ink/2010/main" type="paragraph" rotatedBoundingBox="4973,7951 18140,8017 18131,9699 4965,9632" alignmentLevel="3"/>
          </emma:interpretation>
        </emma:emma>
      </inkml:annotationXML>
      <inkml:traceGroup>
        <inkml:annotationXML>
          <emma:emma xmlns:emma="http://www.w3.org/2003/04/emma" version="1.0">
            <emma:interpretation id="{B565DF2A-0FA0-4027-A994-C61C8058276F}" emma:medium="tactile" emma:mode="ink">
              <msink:context xmlns:msink="http://schemas.microsoft.com/ink/2010/main" type="line" rotatedBoundingBox="4973,7951 18140,8017 18131,9699 4965,9632"/>
            </emma:interpretation>
          </emma:emma>
        </inkml:annotationXML>
        <inkml:traceGroup>
          <inkml:annotationXML>
            <emma:emma xmlns:emma="http://www.w3.org/2003/04/emma" version="1.0">
              <emma:interpretation id="{AD3329D8-4489-4C99-B1BF-313E60207CBC}" emma:medium="tactile" emma:mode="ink">
                <msink:context xmlns:msink="http://schemas.microsoft.com/ink/2010/main" type="inkWord" rotatedBoundingBox="4973,7951 11869,7985 11860,9667 4965,9632"/>
              </emma:interpretation>
              <emma:one-of disjunction-type="recognition" id="oneOf18">
                <emma:interpretation id="interp90" emma:lang="en-US" emma:confidence="1">
                  <emma:literal>isolating</emma:literal>
                </emma:interpretation>
                <emma:interpretation id="interp91" emma:lang="en-US" emma:confidence="0">
                  <emma:literal>is abating</emma:literal>
                </emma:interpretation>
                <emma:interpretation id="interp92" emma:lang="en-US" emma:confidence="0">
                  <emma:literal>is dating</emma:literal>
                </emma:interpretation>
                <emma:interpretation id="interp93" emma:lang="en-US" emma:confidence="0">
                  <emma:literal>is alerting</emma:literal>
                </emma:interpretation>
                <emma:interpretation id="interp94" emma:lang="en-US" emma:confidence="0">
                  <emma:literal>is ablating</emma:literal>
                </emma:interpretation>
              </emma:one-of>
            </emma:emma>
          </inkml:annotationXML>
          <inkml:trace contextRef="#ctx0" brushRef="#br0" timeOffset="705566.6126">5333 7813 69,'16'-20'101,"10"2"1,-8-11-2,2-6-65,-2-1-10,-9-4-10,-4-1-10,-10-1 0,-6-1-4,-11 3 2,-5 7-3,-9 1 0,-2 15-1,-9 5 2,-4 15 3,-3 17-3,-2 13 2,5 12-2,6 6 2,12 7-2,15 3 2,20-5-1,18-7-1,16-22 1,15-16 0,10-18-1,3-13-2,-3-20 0,-5-12-7,-7-8 0,-13-3-4,-10 3-3,-15 2 1,-8 11 0,-12 5 1,-7 13 3,-8 8 4,-8 15 5,-3 12 6,-3 15 8,2 10 2,5 11 5,8 16 2,8 1-1,19 10 2,12-11-6,22-2-1,15-23-6,21-8-3,4-27-5,9-23 0,3-20-2,-5-15-4,-7-12-1,-9-10-4,-13 1-1,-14-1-3,-10 6 2,-12 4-2,-7 16 2,-15 5 3,-7 15 6,-11 14 4,-9 15 7,-7 21 4,-9 12 3,3 24 4,-3 10 1,14 23 2,4 4-5,18 11-1,16-2-7,18-7-6,21-4-19,13-27-23,28-11-77,0-18-11,4-24-3,3-14 2</inkml:trace>
          <inkml:trace contextRef="#ctx0" brushRef="#br0" timeOffset="706004.13">6749 7489 104,'0'0'119,"-4"-31"-8,-3 9 5,0-3-77,-13-13-15,7 14-7,-16-10-7,0 14 2,-16 7-5,3 17 4,-10 9 1,3 25 1,0 7-2,7 18 0,6 4-1,16 6 0,13-3-3,18-10-2,14-11-4,13-22 1,9-16-1,6-20-1,1-15 0,-3-19-3,-2-8 4,-8-10-4,-6 1 2,-12 4-2,-5 7 1,-12 9 0,-1 15 1,-5 25 2,0 0-1,6 36 3,3 7-3,7 6-8,11 15-22,-3-8-40,19 5-58,4-6 0,0-14-2,0-8 0</inkml:trace>
          <inkml:trace contextRef="#ctx0" brushRef="#br0" timeOffset="706566.6573">6997 7311 84,'-24'-29'122,"15"2"5,9 27-4,29-20-56,0 8-25,22 19-11,7-5-15,7 7-9,9 3-20,-9-8-26,13 5-80,-13 0-9,-5-5 2,-9-1-5</inkml:trace>
          <inkml:trace contextRef="#ctx0" brushRef="#br0" timeOffset="706394.7776">7151 7264 99,'-4'-27'116,"4"27"1,-7-22-34,7 22-29,-9 26-5,3 10-12,17 29-7,-2 4-7,15 18-9,1 5-8,6-1-5,7-8-10,-2-20-15,9-14-31,-25-29-64,0-25-10,-16-19 4,-10-19 1</inkml:trace>
          <inkml:trace contextRef="#ctx0" brushRef="#br0" timeOffset="706894.7988">7732 7016 137,'-15'-43'122,"12"16"-3,6 7-1,-3 20-93,0 0-37,42-9-93,-22 25-13,-20-16 2,34 36-5</inkml:trace>
          <inkml:trace contextRef="#ctx0" brushRef="#br0" timeOffset="706722.918">7804 7375 210,'7'38'132,"1"7"-5,10 15-26,-4-6-67,15 11-12,7-3-28,-3-13-29,9-4-63,-10-20-28,-8-16-3,-1-16-1</inkml:trace>
          <inkml:trace contextRef="#ctx0" brushRef="#br0" timeOffset="707566.7068">8344 7704 132,'-33'-9'107,"33"9"3,-5-49-44,8 0-30,17 2-7,0-9-9,11 2-5,0 1-6,7 8-4,-4 7-3,-1 13 1,-6 16-1,-4 16 1,-5 20 1,-10 15 0,-1 10-1,-7 10 0,5 5 1,-1 3 0,7-10-2,7-9 1,4-22-2,12-15-1,2-21 2,2-24-1,0-16-1,0-9 1,-5-9 0,-4 0 0,-2 5 2,-5 9 0,-2 13 0,1 24 0,-21 14 3,35 18-2,-15 20-2,1 11-9,8 14-13,-5-7-22,16 4-51,3-9-24,2-13-6,4-11 2</inkml:trace>
          <inkml:trace contextRef="#ctx0" brushRef="#br0" timeOffset="707957.6442">9537 7306 14,'-24'-31'110,"2"15"-3,-10 1 7,-6 10-53,11 19-6,-6-1-11,11 20-9,-1 5-8,14 14-7,5-3-2,13 11-3,11-6-1,20 6-4,16-2-4,13 7-1,18-5-2,12 3 0,8 6-4,0 3 0,-4 6-2,-9 2 2,-16 3-3,-15-7 3,-19-2-1,-21-7 3,-21-7-1,-20-13 1,-16-16 2,-13-15 0,-15-23 0,-7-22-2,-12-22-2,1-25-2,4-18-1,7-11-6,17 0-12,8-9-24,30 11-78,5 9-2,18 12-1,9 12 1</inkml:trace>
          <inkml:trace contextRef="#ctx0" brushRef="#br0" timeOffset="704119.8655">3456 7400 100,'-31'-2'115,"31"2"3,-9 38 1,7-18-73,11 25-8,-3 8-17,12 12-19,9 9-35,-2 4-64,6-11-18,5-11-1,-1-16-3</inkml:trace>
          <inkml:trace contextRef="#ctx0" brushRef="#br0" timeOffset="704421.1242">3555 7183 109,'-21'-22'114,"21"22"-4,-22-16 1,22 16-78,0 0-20,16 25-36,2-3-82,6-6-3,12 6-6,0-8 1</inkml:trace>
          <inkml:trace contextRef="#ctx0" brushRef="#br0" timeOffset="704722.8166">4274 7282 67,'-7'-27'110,"7"27"-4,-18-38 6,-6 20-74,24 18 0,-49-7-8,24 14-5,-11 2-4,14 11-2,-7-2-4,13 9-1,7-3 0,12 5-5,10 5 0,12-3-5,15 0-1,9 3 0,9 2-3,7-3-1,2 3-3,0 0 1,-5-5-2,-10 0 3,-12 0-1,-13-2 1,-16-2 1,-15-2 2,-17-3-1,-12-6-1,-7-5-14,-21-13-28,3-12-76,-9 1-3,-2-14-1,4 5 0</inkml:trace>
        </inkml:traceGroup>
        <inkml:traceGroup>
          <inkml:annotationXML>
            <emma:emma xmlns:emma="http://www.w3.org/2003/04/emma" version="1.0">
              <emma:interpretation id="{42192B9C-3F21-423E-97D7-E29FE7518091}" emma:medium="tactile" emma:mode="ink">
                <msink:context xmlns:msink="http://schemas.microsoft.com/ink/2010/main" type="inkWord" rotatedBoundingBox="12135,7994 18139,8025 18134,9098 12130,9068"/>
              </emma:interpretation>
              <emma:one-of disjunction-type="recognition" id="oneOf19">
                <emma:interpretation id="interp95" emma:lang="en-US" emma:confidence="1">
                  <emma:literal>interval</emma:literal>
                </emma:interpretation>
                <emma:interpretation id="interp96" emma:lang="en-US" emma:confidence="0">
                  <emma:literal>intervals</emma:literal>
                </emma:interpretation>
                <emma:interpretation id="interp97" emma:lang="en-US" emma:confidence="0">
                  <emma:literal>Interval</emma:literal>
                </emma:interpretation>
                <emma:interpretation id="interp98" emma:lang="en-US" emma:confidence="0">
                  <emma:literal>internal</emma:literal>
                </emma:interpretation>
                <emma:interpretation id="interp99" emma:lang="en-US" emma:confidence="0">
                  <emma:literal>Intervals</emma:literal>
                </emma:interpretation>
              </emma:one-of>
            </emma:emma>
          </inkml:annotationXML>
          <inkml:trace contextRef="#ctx0" brushRef="#br0" timeOffset="708375.6669">10590 7429 91,'-7'22'116,"0"5"1,7 13-1,7 14-68,9 0-18,17 1-14,7-3-26,7-12-28,9-11-70,-4-13-5,-8-23-3,-6-11 1</inkml:trace>
          <inkml:trace contextRef="#ctx0" brushRef="#br0" timeOffset="708516.9416">10744 7130 107,'-27'-36'100,"2"2"2,12 12-18,13 22-67,0 0-21,0 0-40,34 38-53,-1 2-5,-4 0 0,11 19 42</inkml:trace>
          <inkml:trace contextRef="#ctx0" brushRef="#br0" timeOffset="708956.6372">11092 7836 88,'3'-58'106,"-3"-16"1,9 7 3,0 6-70,-1 3-7,13 16-11,-4 11-6,4 19-4,-1 19-2,4 22-2,-6 9-5,4 16 2,-4 6-3,5 5 1,-3-3-3,7-3 0,-1-17 0,8-17 2,-1-19 0,5-15 1,-4-15 3,4-10 1,-7-10 1,0 1 1,-6 1-1,0 13-1,-1 9-1,-2 20-1,-1 17-5,-1 15-8,4 26-22,-8-5-33,8 12-58,3 0-1,-2-11-2,2-14 0</inkml:trace>
          <inkml:trace contextRef="#ctx0" brushRef="#br0" timeOffset="709534.785">11948 7297 99,'-16'-36'119,"23"5"-3,13-2 2,18-3-63,16 7-25,6-2-9,9 4-21,7 13-23,-6 1-32,-1 13-57,-7 13-6,-12 10 2,-15 17-4</inkml:trace>
          <inkml:trace contextRef="#ctx0" brushRef="#br0" timeOffset="709331.6558">12073 7286 26,'0'0'102,"0"0"7,0 0 5,-24 51-48,10-15-11,14 27-9,0-3-12,16 16-12,8 0-11,14-7-15,14-6-20,-5-23-18,17-4-47,-8-23-29,-7-17-1,-11-14 1</inkml:trace>
          <inkml:trace contextRef="#ctx0" brushRef="#br0" timeOffset="710206.6978">12531 7820 158,'34'22'115,"4"-19"-3,6-19-24,8-2-59,-10-18-3,7-4-14,-8-14-4,-3-4-8,-9-2-6,-12 2-2,-3 4-2,-12 7 1,-6 7-3,-8 9 5,-8 11-3,-6 11 6,-6 13 7,-1 12 2,-3 15 6,7 16-1,2 7 5,14 15-1,6 0 3,18 3-3,12-10-4,12-8-1,10-18-4,9-16-1,4-20-1,2-18-3,-6-16 0,-5-10-4,-7-10 0,-8-8-3,-7-3-5,-14 0 1,-4 7-2,-11 2 2,-3 16-1,-6 2 4,0 13 3,11 25 5,-25-11 5,25 11 2,-15 31 4,19-2-2,3 3 2,13 8-2,9-4-1,9-3-3,11-6 0,5-9-4,4-14 0,0-8-1,0-14-3,-7-7 2,-4-6-2,-11-5 1,-9 1-1,-14 3 2,-8 1-1,-12 11 3,7 20 3,-42-7 3,6 25 6,0 20-2,-2 7 4,7 17-2,4 12 1,16 9-2,13 2-3,20 0-4,21-12-12,13-12-15,24-6-35,-4-23-68,11-19-2,3-22-1,1-22-2</inkml:trace>
          <inkml:trace contextRef="#ctx0" brushRef="#br0" timeOffset="710644.214">14274 7543 47,'0'0'103,"0"0"6,0 0 1,-7 29-46,16 18-9,-7-2-13,18 13-9,0-9-9,12-2-5,1-18-7,12-14-3,-3-21-4,3-19-2,0-17-2,-7-14-4,0-7-7,-14-10-15,1 12-33,-16 1-63,-5 13 1,-4 11-5,-6 14 3</inkml:trace>
          <inkml:trace contextRef="#ctx0" brushRef="#br0" timeOffset="711488.0053">15241 7793 143,'22'-18'107,"1"-6"1,-8-12-5,-8-9-76,7-4-7,-12-4-11,-2 1-3,-9 1-3,-2 8 1,-9 8 0,-5 8 3,-6 9-4,-3 16 3,-6 20 3,0 11-1,0 13 2,4 12 0,5 8-1,10 7-1,10 1-1,18-6-1,11-17-2,13-13-1,7-16-1,9-16-1,0-20 0,-2-13-2,-3-14 0,-8-6-2,-8-3 0,-6-4 0,-6 2-2,-10 9 2,-4 12 1,-4 8 2,4 27 0,0 0 2,-22 27 2,17 15 1,1 9 1,13 12 0,4 2 0,16 0 0,11-12-2,9-10 1,9-17-3,12-17 0,8-20-3,2-20-4,3-18-3,-9-25-6,-1-11-3,-10-13-4,0 4-2,-21-4 2,-4 11 2,-20-1 7,-7 17 7,-11 17 8,-16 14 9,-4 22 4,-13 12 6,-1 21 0,-13 10 1,9 19-1,-9 12-3,14 20-4,2 5-2,13 10-3,9-1-3,20 1-1,14-8-3,15-9-1,13-19-5,12-21-1,7-21-5,1-24-4,3-18-7,-15-29-7,6-7-4,-20-17 1,-3 6 2,-19-7 2,-1 14 2,-15 0 5,0 17 7,-6 12 6,-6 13 5,3 27-2,-6-20-11,6 20-19,0 0-61,0 0-3,-23 25 0,21-1-3</inkml:trace>
        </inkml:traceGroup>
      </inkml:traceGroup>
    </inkml:traceGroup>
    <inkml:traceGroup>
      <inkml:annotationXML>
        <emma:emma xmlns:emma="http://www.w3.org/2003/04/emma" version="1.0">
          <emma:interpretation id="{4476B339-B65A-44F0-81EC-9EC81776B18D}" emma:medium="tactile" emma:mode="ink">
            <msink:context xmlns:msink="http://schemas.microsoft.com/ink/2010/main" type="paragraph" rotatedBoundingBox="20319,8943 32322,8858 32340,11395 20337,11480" alignmentLevel="4"/>
          </emma:interpretation>
        </emma:emma>
      </inkml:annotationXML>
      <inkml:traceGroup>
        <inkml:annotationXML>
          <emma:emma xmlns:emma="http://www.w3.org/2003/04/emma" version="1.0">
            <emma:interpretation id="{1EE658E0-C644-453D-A71E-5F29DDBE2B50}" emma:medium="tactile" emma:mode="ink">
              <msink:context xmlns:msink="http://schemas.microsoft.com/ink/2010/main" type="line" rotatedBoundingBox="20275,9262 31478,8616 31567,10163 20364,10809"/>
            </emma:interpretation>
          </emma:emma>
        </inkml:annotationXML>
        <inkml:traceGroup>
          <inkml:annotationXML>
            <emma:emma xmlns:emma="http://www.w3.org/2003/04/emma" version="1.0">
              <emma:interpretation id="{4900954E-A290-47D5-A204-FB7C1CC5DC1B}" emma:medium="tactile" emma:mode="ink">
                <msink:context xmlns:msink="http://schemas.microsoft.com/ink/2010/main" type="inkWord" rotatedBoundingBox="20295,9620 24062,9403 24099,10049 20333,10266">
                  <msink:destinationLink direction="with" ref="{212D4F86-E16C-45A7-89AB-68B564CE41E5}"/>
                </msink:context>
              </emma:interpretation>
              <emma:one-of disjunction-type="recognition" id="oneOf20">
                <emma:interpretation id="interp100" emma:lang="en-US" emma:confidence="1">
                  <emma:literal>Number</emma:literal>
                </emma:interpretation>
                <emma:interpretation id="interp101" emma:lang="en-US" emma:confidence="0">
                  <emma:literal>Numbers</emma:literal>
                </emma:interpretation>
                <emma:interpretation id="interp102" emma:lang="en-US" emma:confidence="0">
                  <emma:literal>Numbed</emma:literal>
                </emma:interpretation>
                <emma:interpretation id="interp103" emma:lang="en-US" emma:confidence="0">
                  <emma:literal>number</emma:literal>
                </emma:interpretation>
                <emma:interpretation id="interp104" emma:lang="en-US" emma:confidence="0">
                  <emma:literal>Numbs</emma:literal>
                </emma:interpretation>
              </emma:one-of>
            </emma:emma>
          </inkml:annotationXML>
          <inkml:trace contextRef="#ctx0" brushRef="#br1" timeOffset="763824.1044">18843 8709 18,'0'0'77,"0"0"0,0 0 2,25 17-52,-25-17-2,0 41-3,-3-4-6,-2 8-4,-4 11-6,-1 2-3,-2 2-4,-3-4-1,1-8-4,2-12 1,12-36-2,0 0-2,0 0 1,-17-41 0,22-9 1,2-8 1,3-8 2,-1 1 1,3 0 4,-4 14 3,-1 1 5,0 18 0,-2 6 2,-5 26 0,0 0 1,0 0-1,24-3-1,-14 27-2,4 8-4,3 9 0,5 12-1,5 0-1,1 7 0,4-4-1,7-5-1,-1-17 3,1-13 2,2-16 3,-5-22 1,-2-14 0,-7-22 1,2-3 1,-15-12 1,-2 8-2,-12-8-4,-5 15-8,-4 7-14,-11 8-24,-1 11-56,21 27 0,-44-24-4,44 24 0</inkml:trace>
          <inkml:trace contextRef="#ctx0" brushRef="#br1" timeOffset="764214.7455">19467 8762 62,'7'27'84,"-7"-3"3,12 17 0,-5 3-52,8-1-12,6 6-2,4-8-10,6-3-2,0-11-2,3-13 0,-2-16 1,-3-10-1,-8-17 1,-1-5-1,-8-7 1,-7-3-4,-3-1-5,-7 1-15,0 10-23,-4 5-55,-6-5-3,6 13 0,-6-8-3</inkml:trace>
          <inkml:trace contextRef="#ctx0" brushRef="#br1" timeOffset="765246.0459">19933 8982 62,'-19'27'84,"19"-27"2,0 0 0,0 0-56,17-32-4,-17 32-5,33-50-6,-8 18-4,-1-4-4,2 2-2,3 3-2,-2 9-3,-1 5 0,-4 10 1,-22 7-1,36 19 1,-24 3-1,-2 9 0,-3 10-1,-4-2-1,2 2-2,-1-7-1,6-5-2,-10-29 1,24 27-1,-24-27 1,39-34 1,-12 2 4,-1-14 1,-2 3 2,3-8 2,-5 10 0,2 3 1,-5 11 1,-19 27 1,24-17 0,-24 17-1,17 27 0,-12 2-2,2 7 1,0 3-3,6-3-1,3 0-2,4-12-2,4-9 1,5-13-1,0-12 0,2-9 1,1-12 1,-3-3 0,-5-7 4,-2 7 0,-5 0 4,-3 10 1,-14 24 4,17-24-1,-17 24 1,0 0-1,12 38-1,-5-4-3,5 7-14,0-2-22,8 4-70,6-1-4,-4-16-1,9-4-1</inkml:trace>
          <inkml:trace contextRef="#ctx0" brushRef="#br1" timeOffset="765652.316">21209 8422 132,'-22'2'102,"22"-2"2,-22 39-3,12-15-65,8 22-6,-3-3-11,5 13-6,0-8-7,5-4-3,2-6-2,5-9 1,-12-29-2,32 17-1,-32-17 0,38-31-1,-16 4 0,7-2-1,0 0-1,3 8-3,4 9-1,-2 9 0,7 15-1,-5 5 1,0 17-1,-7 5 4,-2 4 3,-13 3 4,-9 0 2,-10-5 3,-12-5 0,-2-9-1,-12-10-6,-6-15-16,-1-4-25,-3-13-58,-5-14-2,9 0-2,-1-9-2</inkml:trace>
          <inkml:trace contextRef="#ctx0" brushRef="#br1" timeOffset="766339.8489">21614 8951 39,'25'-17'74,"13"5"-2,-11-22-1,16-7-62,-4-5-8,-3-7-3,0 2 2,-7-2-2,-4 0 1,-6 9 6,-7 8 5,-14 10 8,2 26 6,-29-15 7,7 27 0,-14 3 4,4 23-2,-6 1-2,11 17-6,-2-1-8,12 3-6,10-2-7,12-8-3,14-9-3,8-15-1,11-10-5,6-21-2,6-12-7,-1-20-7,4-2-7,-12-15-7,2 6-4,-9-11 2,-5 11 6,-12-6 10,-2 20 13,-10 0 9,-5 36 14,-3-29 11,3 29 8,0 0 2,-26 24-5,23 2-5,1 1-8,9 7-5,5-8-7,10 1-5,4-3-6,6-10-5,4-4-2,0-10-3,10-5-4,-12-9-3,7-3 2,-12-5 4,-2 0 12,-27 22 8,29-41 14,-29 41 10,-12-29 12,12 29 8,-44 3 5,20 16-1,-20-2-8,18 22-5,-10-1-11,16 15-8,6 3-9,14 0-12,14 11-25,3-18-51,24-4-38,12-13-1,5-15-2</inkml:trace>
        </inkml:traceGroup>
        <inkml:traceGroup>
          <inkml:annotationXML>
            <emma:emma xmlns:emma="http://www.w3.org/2003/04/emma" version="1.0">
              <emma:interpretation id="{343AEC8A-A112-48FD-AF0F-8BFD510F1466}" emma:medium="tactile" emma:mode="ink">
                <msink:context xmlns:msink="http://schemas.microsoft.com/ink/2010/main" type="inkWord" rotatedBoundingBox="24756,9004 25761,8946 25850,10492 24845,10550"/>
              </emma:interpretation>
              <emma:one-of disjunction-type="recognition" id="oneOf21">
                <emma:interpretation id="interp105" emma:lang="en-US" emma:confidence="1">
                  <emma:literal>of</emma:literal>
                </emma:interpretation>
                <emma:interpretation id="interp106" emma:lang="en-US" emma:confidence="0">
                  <emma:literal>oof</emma:literal>
                </emma:interpretation>
                <emma:interpretation id="interp107" emma:lang="en-US" emma:confidence="0">
                  <emma:literal>oaf</emma:literal>
                </emma:interpretation>
                <emma:interpretation id="interp108" emma:lang="en-US" emma:confidence="0">
                  <emma:literal>oft</emma:literal>
                </emma:interpretation>
                <emma:interpretation id="interp109" emma:lang="en-US" emma:confidence="0">
                  <emma:literal>off</emma:literal>
                </emma:interpretation>
              </emma:one-of>
            </emma:emma>
          </inkml:annotationXML>
          <inkml:trace contextRef="#ctx0" brushRef="#br1" timeOffset="767547.9902">23518 8630 42,'24'-15'70,"-12"-14"-2,5 7-30,-9-7-27,-8 8-2,-3-4-3,3 25 1,-22-36 3,1 27 3,-3 9 4,-5 4 3,-5 21 0,-5-1 3,0 19-1,1 3-2,4 10-4,7-3-4,10 0-3,13-7-3,13-12-3,15-13-4,15-21-3,5-12-5,6-17-3,1-12-4,-5-9-4,-3-6-3,-14-7 1,-7 10 2,-15 0 4,-11 14 4,-11 5 6,-9 15 6,-10 5 5,-9 14 7,-1 16 4,-2 1 4,5 17 2,3 0 1,9 17-1,9-8-1,18 10-1,11-9-5,20-5-2,10-10-5,17-15-4,11-14-6,8-19-6,10-15-5,2-22-7,2-11-5,-9-13-4,0-2-1,-15-10 3,-5 10 4,-11-3 7,-16 13 6,-11 9 9,-12 15 6,-10 7 6,-10 14 4,10 27 3,-41-19 2,17 33 4,-10 6 1,7 21 2,-4 7 3,7 29-4,-5 15 0,10 29-5,2 12-5,12 19-5,5 7-7,9 1-7,13-8-8,5-19 0,9-20-5,-2-33 0,5-32-5,-15-38-5,0-27-2,-17-33 1,-9-16 7,-15-18 3,-12-6 6,-17-9 4,-10 5 11,-2 7 9,-4 10 10,8 24 1,4 4 0,13 23-4,11 9-1,26 17-5,0 0-6,43 36-13,8-7-21,7 0-72,10-10-3,14-2-2,-2-17-4</inkml:trace>
        </inkml:traceGroup>
        <inkml:traceGroup>
          <inkml:annotationXML>
            <emma:emma xmlns:emma="http://www.w3.org/2003/04/emma" version="1.0">
              <emma:interpretation id="{709B585A-6BB8-4DE7-949C-ADC972D37AC1}" emma:medium="tactile" emma:mode="ink">
                <msink:context xmlns:msink="http://schemas.microsoft.com/ink/2010/main" type="inkWord" rotatedBoundingBox="26200,9153 31491,8848 31533,9581 26242,9886"/>
              </emma:interpretation>
              <emma:one-of disjunction-type="recognition" id="oneOf22">
                <emma:interpretation id="interp110" emma:lang="en-US" emma:confidence="1">
                  <emma:literal>variations</emma:literal>
                </emma:interpretation>
                <emma:interpretation id="interp111" emma:lang="en-US" emma:confidence="0">
                  <emma:literal>Variations</emma:literal>
                </emma:interpretation>
                <emma:interpretation id="interp112" emma:lang="en-US" emma:confidence="0">
                  <emma:literal>vaccinations</emma:literal>
                </emma:interpretation>
                <emma:interpretation id="interp113" emma:lang="en-US" emma:confidence="0">
                  <emma:literal>narrations</emma:literal>
                </emma:interpretation>
                <emma:interpretation id="interp114" emma:lang="en-US" emma:confidence="0">
                  <emma:literal>lacerations</emma:literal>
                </emma:interpretation>
              </emma:one-of>
            </emma:emma>
          </inkml:annotationXML>
          <inkml:trace contextRef="#ctx0" brushRef="#br1" timeOffset="768048.015">24678 8700 66,'7'31'94,"15"10"1,0-19-2,11 0-56,8-15-23,3-17 1,7-12-7,-3-21-3,3-8-2,-3-12 0,-2-7 0,-7-2-2,-8-1 0,-4 8-5,-8 10-1,-2 11-9,-12 10-7,-5 34-16,0 0-29,0 0-27,0 0-1,-5 34 1</inkml:trace>
          <inkml:trace contextRef="#ctx0" brushRef="#br1" timeOffset="769079.3161">25601 8746 45,'24'-34'86,"-24"34"3,17-46-4,-12 12-58,2 3-5,-7-8-5,0 3-6,-10-3 0,1 5 1,-13 5 0,0 5 0,-12 7 0,0 7 2,-7 13 0,3 16 3,-6 3 0,6 17-5,1 4-1,11 10-3,6 0-4,13 1-1,10-6-4,9-9-1,9-13-3,13-14 0,5-14-1,4-18 0,3-11-1,-5-10-2,0-7 2,-7-6-1,0 6 2,-15 0 0,-4 12 4,-10 9 2,-5 27 2,0 0 3,-29-7 1,12 31-1,-2 5 1,4 10-1,5-1-2,10 3-1,12-9-2,10-6-1,10-11 0,6-13-1,8-11-1,2-13 0,6-14-2,-6-10-2,0-7 0,-7-8 0,0 6-2,-9-3 3,-8 9 0,-5 8 4,-11 7 0,-8 34 5,-3-29-1,3 29 3,-29 12 4,29-12-4,-29 46 2,19-14-4,8 4 2,9 0-6,10-2 3,7-3-6,8-4 1,4-8-2,5-11-1,0-8-2,0-3-4,-7-14 2,0 0-1,-12-4 1,-5-1 3,-10 0 5,-7 22 6,-10-26 6,10 26 8,-39 0 0,6 9 4,6 15-1,-9 5 0,9 12-5,1-2-4,11 9-4,8-6-5,14 1 0,10-9-5,10-10 0,9-10-2,5-11 0,10-8-3,-3-17-3,0-7 0,-4-12 1,-1 3 1,-9-8 3,-7 5 6,-3 7 3,-14 7 7,-10 27 4,0 0 3,0 0 0,2 22-2,0 14-1,3 8-10,5 2-8,9 4-26,1-13-35,11-4-56,5-11 0,5-12-2,-5-15 0</inkml:trace>
          <inkml:trace contextRef="#ctx0" brushRef="#br1" timeOffset="769219.9483">26886 8142 179,'-36'-32'92,"36"32"-34,-10 24-83,10-24-68,10 34-9,-10-34-1</inkml:trace>
          <inkml:trace contextRef="#ctx0" brushRef="#br1" timeOffset="769938.74">27207 8547 35,'20'-21'82,"-15"-16"-2,14 8-27,-12-2-33,3-3 0,2 3-4,-7 4-2,-3 5 2,-2 22 2,0 0 2,-48-16 1,21 35 1,-19 3-1,8 19-2,-11 0-2,11 10-5,1-3-2,13 3-5,10-10 0,14-8-2,12-8-3,12-13 0,7-15 0,8-14-1,5-7 1,-1-7-1,-2-8 1,-5-4 0,-2 4 1,-15 5 1,-2 5 4,-17 29 1,5-29 3,-5 29 0,0 0 1,-24 32 0,14-8-2,18 12-2,1 3-8,13-1-11,14 1-18,3-17-15,21-1-35,-2-21-34,3-12-4,-1-17 4</inkml:trace>
          <inkml:trace contextRef="#ctx0" brushRef="#br1" timeOffset="770313.7537">27596 8308 137,'0'0'113,"-17"-36"1,17 36-2,51-17-74,-7 3-11,18 6-10,6-1-21,5-3-18,11 12-27,-14-5-63,0-2 3,-7 4-6,-7 1 2</inkml:trace>
          <inkml:trace contextRef="#ctx0" brushRef="#br1" timeOffset="770126.2432">27864 8151 127,'0'0'103,"-31"-7"7,31 7-21,-24 31-43,7 1-9,17 19-11,-5 2-9,12 9-10,8 1-7,2-5-15,9 5-21,-9-22-36,7-9-43,-2-18 2,-22-14-2</inkml:trace>
          <inkml:trace contextRef="#ctx0" brushRef="#br1" timeOffset="770751.274">28423 8117 121,'-20'-41'99,"-6"-2"-5,11 11-27,15 32-72,-17-31-71,17 31-17,0 0-6,39 43-3</inkml:trace>
          <inkml:trace contextRef="#ctx0" brushRef="#br1" timeOffset="770501.2612">28362 8229 147,'-7'24'109,"0"17"1,2 5-4,-2 7-81,9 5-24,8 0-38,-3-7-65,7-18-8,8-11 1,-22-22-3</inkml:trace>
          <inkml:trace contextRef="#ctx0" brushRef="#br1" timeOffset="771688.8199">28853 8460 52,'19'-31'92,"-19"31"2,19-34-5,-14 10-67,-5 24-9,7-41-3,-7 19-3,-7-2-2,7 24 3,-29-43 1,29 43 8,-55-29 1,21 26 6,-15 1 1,6 19-2,-8 4 1,8 21-4,-1-1-1,15 14-8,5-4-1,17 4-7,12-9-2,14-7 0,10-20-3,7-11 0,5-13-2,-2-22-5,4 1-4,-11-20-4,2 0-4,-15-7 2,-2 7-2,-12-5 3,2 15 1,-12 4 8,-5 8 7,10 24 8,-26-7 6,26 7-1,-36 41 6,19 0-3,0 0 2,7 15-5,5-3-3,8 0-4,6-12-2,11-7-1,4-20-2,7-14-1,3-14 0,-2-20-1,-1-7 2,0-12-1,-4 0-5,-1-3 3,-4 5-4,-5 8 3,-2 12-2,-15 31 3,21-20 0,-21 20 0,10 34 6,-10 5-4,0 4 5,0 5-4,2-2 3,1-5-4,9-7 5,0-10-3,-12-24 3,36 3-4,-14-25 2,5-9 0,-3-6-3,0-8-1,-2-1-8,-5 0 6,-3 7-3,1 10 9,-15 29-3,0 0 3,0 0 3,0 0 1,21 32 3,-13-1-3,-1 5-1,5-4-6,7-3-1,-19-29-7,49 33-8,-25-37-5,12-11-10,-12-16-6,12-6-7,-14-13-3,7-3 6,-12-10 18,2-5 19,-7 8 21,-7-1 18,7 18 15,-21-3 12,18 24 9,-23-4-2,14 26-11,0 0-13,9 43-12,-6-9-11,16 17-5,3 4-8,12 8-9,7 9-4,-2-11-8,9 7-1,-7-13-3,5 1 5,-15-13 2,-11-7 8,-8-7 6,-12-29 7,-22 37 2,-12-30 4,-2-2-2,-20-8-8,-7-14-17,5 10-47,-7-17-63,5 0-8,4-5 2,8 12-6</inkml:trace>
        </inkml:traceGroup>
      </inkml:traceGroup>
      <inkml:traceGroup>
        <inkml:annotationXML>
          <emma:emma xmlns:emma="http://www.w3.org/2003/04/emma" version="1.0">
            <emma:interpretation id="{B3B10131-0304-4EE0-BC3A-C6DAF511BD8E}" emma:medium="tactile" emma:mode="ink">
              <msink:context xmlns:msink="http://schemas.microsoft.com/ink/2010/main" type="line" rotatedBoundingBox="20713,10465 32333,10384 32340,11395 20720,11477"/>
            </emma:interpretation>
          </emma:emma>
        </inkml:annotationXML>
        <inkml:traceGroup>
          <inkml:annotationXML>
            <emma:emma xmlns:emma="http://www.w3.org/2003/04/emma" version="1.0">
              <emma:interpretation id="{A9F41BF2-177B-4DFE-9C63-D431A0ACA94C}" emma:medium="tactile" emma:mode="ink">
                <msink:context xmlns:msink="http://schemas.microsoft.com/ink/2010/main" type="inkWord" rotatedBoundingBox="21129,10139 22087,10668 21625,11505 20667,10976"/>
              </emma:interpretation>
              <emma:one-of disjunction-type="recognition" id="oneOf23">
                <emma:interpretation id="interp115" emma:lang="en-US" emma:confidence="0">
                  <emma:literal>of</emma:literal>
                </emma:interpretation>
                <emma:interpretation id="interp116" emma:lang="en-US" emma:confidence="0">
                  <emma:literal>at</emma:literal>
                </emma:interpretation>
                <emma:interpretation id="interp117" emma:lang="en-US" emma:confidence="0">
                  <emma:literal>af</emma:literal>
                </emma:interpretation>
                <emma:interpretation id="interp118" emma:lang="en-US" emma:confidence="0">
                  <emma:literal>def</emma:literal>
                </emma:interpretation>
                <emma:interpretation id="interp119" emma:lang="en-US" emma:confidence="0">
                  <emma:literal>Of</emma:literal>
                </emma:interpretation>
              </emma:one-of>
            </emma:emma>
          </inkml:annotationXML>
          <inkml:trace contextRef="#ctx0" brushRef="#br1" timeOffset="772931.0482">19592 9806 11,'12'-31'66,"-12"31"2,20-34-18,-13 2-35,-2 1-3,-5-5-3,-3 4 1,-11 1 5,-5 7 4,-13 7 5,-7 12 3,-9 10 0,-5 14 3,-7 10-4,4 17-3,0 5-7,11 7-2,11 0-7,17 2-4,17-9-2,19-8-6,17-18-1,13-18-7,14-14-5,-1-22-5,4-8-7,-8-16-5,-5-2 1,-15-8-2,-9 7 5,-14 3 7,-10 15 11,-15 6 10,10 32 14,-46-22 9,7 32 1,-2 14 9,0 10 2,5 14-1,5 1-4,14 13-5,12-4-8,22 3-6,17-10-8,14-15-10,22-10-13,5-21-9,12-14-10,-7-25-12,4-10-14,-9-11-19,-12-18 8,0 6 57</inkml:trace>
          <inkml:trace contextRef="#ctx0" brushRef="#br1" timeOffset="773477.3738">20177 9417 71,'0'0'81,"-39"-14"-3,8 23-14,-1 20-10,-6 10-12,11 24-2,-7 9-9,15 22-6,2 13-10,10 9-9,12 2-12,4-9-10,13-10-4,2-27-1,10-14-6,-7-33-11,4-23-11,-14-29-13,-2-16 2,-15-13 9,-13-9 17,-11 0 12,-9 2 19,-11 7 17,-2 6 24,0 13 23,8 4 8,6 16-2,32 17-12,0 0-12,-10-22-12,47 27-13,6 2-23,10 0-66,8-2-31,9 0-1,-5-7-5</inkml:trace>
        </inkml:traceGroup>
        <inkml:traceGroup>
          <inkml:annotationXML>
            <emma:emma xmlns:emma="http://www.w3.org/2003/04/emma" version="1.0">
              <emma:interpretation id="{06D1E883-BBF4-41DE-B9D6-C387967D77F6}" emma:medium="tactile" emma:mode="ink">
                <msink:context xmlns:msink="http://schemas.microsoft.com/ink/2010/main" type="inkWord" rotatedBoundingBox="22145,10384 23545,10697 23408,11312 22008,10999"/>
              </emma:interpretation>
              <emma:one-of disjunction-type="recognition" id="oneOf24">
                <emma:interpretation id="interp120" emma:lang="en-US" emma:confidence="0">
                  <emma:literal>the</emma:literal>
                </emma:interpretation>
                <emma:interpretation id="interp121" emma:lang="en-US" emma:confidence="0">
                  <emma:literal>The</emma:literal>
                </emma:interpretation>
                <emma:interpretation id="interp122" emma:lang="en-US" emma:confidence="0">
                  <emma:literal>one</emma:literal>
                </emma:interpretation>
                <emma:interpretation id="interp123" emma:lang="en-US" emma:confidence="0">
                  <emma:literal>she</emma:literal>
                </emma:interpretation>
                <emma:interpretation id="interp124" emma:lang="en-US" emma:confidence="0">
                  <emma:literal>She</emma:literal>
                </emma:interpretation>
              </emma:one-of>
            </emma:emma>
          </inkml:annotationXML>
          <inkml:trace contextRef="#ctx0" brushRef="#br1" timeOffset="773743.0056">20740 9538 98,'0'0'100,"-7"36"-7,4 3 1,10 9-53,1 13-34,6 4-20,1-2-26,4-5-55,3 2-4,-10-26 0,5-5 8</inkml:trace>
          <inkml:trace contextRef="#ctx0" brushRef="#br1" timeOffset="774243.0352">20539 9630 112,'-4'-29'104,"4"-3"-1,19 11 2,5 6-68,7-4-12,18 9-5,-1-4-7,12 2-6,-2-3-1,3 5-3,2 3 1,-8 2-3,-2 10 0,-7 5-1,-5 9-1,-9 10 2,-6 12-3,-9 10 1,-10 5-2,1 4 1,-8 0 1,-3-4-2,1-8 1,2-12-1,0-36 2,7 25 1,-7-25-1,19-34 0,-4 0 0,-3-10 0,5 1 2,0-1 1,0 11-2,0 4 1,-17 29-2,31-8 1,-31 8-2,29 46 2,-14-7-3,2 9 0,2-2-1,5 3-1,7-8 2,6-15-3,6-4 0,1-17-3,6-8 2,-6-16-1,2-5-4,-12-17-4,-3-3 0,-12-4 1,-2 2 3,-14-2 6,-6 4 3,-4 10 7,-10 8 8,17 26 11,-48-12 1,26 34 3,-7 2-1,14 22-3,-4 4-5,14 11-10,8 4-13,9-9-26,19-8-74,8-5-3,2-16-5,10-10-1</inkml:trace>
        </inkml:traceGroup>
        <inkml:traceGroup>
          <inkml:annotationXML>
            <emma:emma xmlns:emma="http://www.w3.org/2003/04/emma" version="1.0">
              <emma:interpretation id="{7DB41EC2-40C1-4117-B04A-4E53A64DA145}" emma:medium="tactile" emma:mode="ink">
                <msink:context xmlns:msink="http://schemas.microsoft.com/ink/2010/main" type="inkWord" rotatedBoundingBox="24101,10649 27760,10562 27772,11069 24113,11155"/>
              </emma:interpretation>
              <emma:one-of disjunction-type="recognition" id="oneOf25">
                <emma:interpretation id="interp125" emma:lang="en-US" emma:confidence="0">
                  <emma:literal>Sturm</emma:literal>
                </emma:interpretation>
                <emma:interpretation id="interp126" emma:lang="en-US" emma:confidence="1">
                  <emma:literal>Steve m</emma:literal>
                </emma:interpretation>
                <emma:interpretation id="interp127" emma:lang="en-US" emma:confidence="0">
                  <emma:literal>Steven</emma:literal>
                </emma:interpretation>
                <emma:interpretation id="interp128" emma:lang="en-US" emma:confidence="0">
                  <emma:literal>stevem</emma:literal>
                </emma:interpretation>
                <emma:interpretation id="interp129" emma:lang="en-US" emma:confidence="0">
                  <emma:literal>steam</emma:literal>
                </emma:interpretation>
              </emma:one-of>
            </emma:emma>
          </inkml:annotationXML>
          <inkml:trace contextRef="#ctx0" brushRef="#br1" timeOffset="774899.3195">22825 9625 8,'0'0'88,"-41"-29"6,17 29-2,-5 7-35,-10 0-8,5 20-7,-5-5-8,10 14-8,3-5-6,14 6-5,9-8-5,11 2-3,16-7-4,12-2 0,10-3-3,12-2 0,7 0 0,5-2-1,-2-1 1,-3-2 0,-7 3 1,-12-1 2,-15 1 2,-31-15 1,17 24 0,-17-24 2,-50 22-2,9-15-1,-10-7-4,-5-7-10,1-3-16,-6-12-16,18 5-39,4-7-31,13-5-2,11 3 1</inkml:trace>
          <inkml:trace contextRef="#ctx0" brushRef="#br1" timeOffset="775305.5836">23011 9676 209,'0'0'122,"43"-37"-2,1 23 0,19 7-84,2-10-12,10 10-13,5 2-14,-6-5-20,6 12-37,-15-6-61,-9-1 2,-10 2-6,-12-1 4</inkml:trace>
          <inkml:trace contextRef="#ctx0" brushRef="#br1" timeOffset="775102.4518">23308 9661 122,'29'19'112,"-19"3"-4,-10 10 3,7 1-65,0 18-20,0 2-18,1 3-25,11-1-25,-9-9-58,4-17-9,-2-7 0,-12-22-3</inkml:trace>
          <inkml:trace contextRef="#ctx0" brushRef="#br1" timeOffset="776368.1355">23801 10067 46,'0'0'81,"29"-29"1,-19 2-4,2-6-65,7 1-1,-5-11-2,8-1-4,-10 1 0,5 2 0,-10 4 2,3 8 0,-10 29 1,-2-31 3,2 31 2,-24 17 1,9 5 1,-4 12-1,2-1-1,0 11-2,5-5-1,5 2-3,9-8-3,12-8-3,-14-25-2,51 16-3,-17-23 0,5-10-2,2-7 0,-3-7-1,-1-3 1,-8-7-1,-5 9 2,-7-1 2,-10 8 3,-2 4 2,-5 21 3,0 0 1,-22-3 1,22 3 0,-24 39 0,14-8-2,5-2-1,3 10-2,12-8-1,9-2-1,10-2 0,7-10-1,10-7-1,2-10-2,8-10 0,-3-9-3,0-8-3,-7-14-4,-5 5-3,-12-10-1,-2 10-1,-15-3 2,-5 10 1,-9 2 3,2 27 5,-24-21 5,24 21 3,-37 7 2,37-7 2,-29 34 0,29-34 2,-2 41-2,2-41-2,34 38 0,-3-26-1,5 1 0,8-9 0,2-6-2,-3-3-1,1-7-1,-8 0 0,-2-7-1,-34 19 3,34-32 1,-34 32 4,2-22 4,-2 22 5,-31-7 4,2 10 4,2 18 2,-4-4-1,7 20-2,-1-6-4,11 15-3,11-3-7,13 1-7,17-1-15,4-14-21,22-2-76,0-10-1,8-10-2,2-7-1</inkml:trace>
          <inkml:trace contextRef="#ctx0" brushRef="#br1" timeOffset="777305.6819">25038 9883 79,'0'0'95,"0"0"5,0 0-3,0 0-62,-5-21-9,5 21-4,24-37-6,-5 11-2,6-1-5,1 1 0,6 2-2,-1 2-4,3 5 2,-5 7-1,2 5 1,-9 8-2,2 14 1,-24-17-1,29 48 0,-19-17 3,-3 6-3,-2-6-1,0 3-1,0-7 0,-5-27 0,0 0 0,29 14 1,-13-36 2,4-7 0,4-9-3,0-1 4,3-5-3,2 8 4,-3 7-4,3 10 2,-5 14 0,-24 5-1,32 27 2,-20 2-3,-7 7 2,0 3-2,-5-1 1,2-2-3,0-7-1,-2-29 0,17 27 0,-17-27 1,39-19-1,-15-8 1,3-7-3,2-7 3,2-5-3,1 3 3,4 2-3,-7 7 3,2 10-2,-4 9 3,-3 10 0,0 15 0,-5 14 3,-2 10-4,-2 10-3,-6 1-18,11 13-41,-6-4-54,3-6-1,0-9-2,2-18-4</inkml:trace>
        </inkml:traceGroup>
        <inkml:traceGroup>
          <inkml:annotationXML>
            <emma:emma xmlns:emma="http://www.w3.org/2003/04/emma" version="1.0">
              <emma:interpretation id="{6E242621-E1A3-4F1C-A0A8-744213A7AA2D}" emma:medium="tactile" emma:mode="ink">
                <msink:context xmlns:msink="http://schemas.microsoft.com/ink/2010/main" type="inkWord" rotatedBoundingBox="28428,10468 32330,10420 32341,11299 28439,11347"/>
              </emma:interpretation>
              <emma:one-of disjunction-type="recognition" id="oneOf26">
                <emma:interpretation id="interp130" emma:lang="en-US" emma:confidence="0.5">
                  <emma:literal>sequence</emma:literal>
                </emma:interpretation>
                <emma:interpretation id="interp131" emma:lang="en-US" emma:confidence="0">
                  <emma:literal>Sequence</emma:literal>
                </emma:interpretation>
                <emma:interpretation id="interp132" emma:lang="en-US" emma:confidence="0">
                  <emma:literal>sequent</emma:literal>
                </emma:interpretation>
                <emma:interpretation id="interp133" emma:lang="en-US" emma:confidence="0">
                  <emma:literal>sequents</emma:literal>
                </emma:interpretation>
                <emma:interpretation id="interp134" emma:lang="en-US" emma:confidence="0">
                  <emma:literal>Sequent</emma:literal>
                </emma:interpretation>
              </emma:one-of>
            </emma:emma>
          </inkml:annotationXML>
          <inkml:trace contextRef="#ctx0" brushRef="#br1" timeOffset="778053.2196">27232 9475 1,'-29'-39'63,"4"27"31,-8 3 5,-11 4-44,8 15-2,-10-1-14,7 13-8,-2 0-12,15 7-6,4-3-7,7 3-2,13-5 0,2-24-4,27 39 3,-3-24-3,19-1 2,5 1-2,10-1 2,10 8-3,-5 0 0,5 7 0,-15 2 0,-5 5 0,-19-4 1,-12 1 1,-19-6 0,-23-5 2,-13-10-1,-13-5-1,-5-12-3,-6-7-6,4-7-7,-3-8-9,18 3-14,2-5-22,19 3-39,22 26 1,-15-39-2,15 39 54</inkml:trace>
          <inkml:trace contextRef="#ctx0" brushRef="#br1" timeOffset="778521.6019">27352 9881 60,'39'19'98,"2"1"3,-7-11-5,-5-11-48,10-5-15,-10-15-10,4-5-9,-6-11-6,-3-3-5,-5-5-5,-4 0 4,-8 5-3,-7 7 4,-10 7-1,10 27 4,-43-21-1,16 25 3,-4 13 3,-3 12-4,3 5 2,9 7-4,10 5-2,12 0-8,19 2-9,5-7-14,22 1-19,3-14-60,11-8-3,8-11 1,-5-11-1</inkml:trace>
          <inkml:trace contextRef="#ctx0" brushRef="#br1" timeOffset="779551.9042">28080 9828 34,'21'-7'83,"1"-8"2,-15-14-4,3 0-61,2 0-7,-5-5-8,-4 1-1,-8 4-3,-2 0 2,-13 7-1,20 22 3,-53-32 1,24 32 1,-7 8 7,0 11-4,2 8 6,5 14-5,5-3 3,12 8-6,7-5 0,12-5-4,7-11-5,13-11 1,0-9-3,4-15 1,3-4-2,-8-8 3,3 0-1,-9-2 2,-3 2 2,-17 22 1,9-21 3,-9 21 1,0 0 2,-19 29 1,2 0 1,7 14-1,-6 8 0,16 14 0,-5 0-3,12 8-1,5-6-3,7-9 1,3-9-4,2-18 2,3-21-3,-5-22-1,2-20-2,-7-23-5,-3-8 2,-7-10-3,-2-1 3,-12-4-2,0 6 1,-3 7 5,-4 11 1,1 16 8,-3 11-1,16 27 6,0 0 0,0 0 0,-22 29 3,29 7-5,3 3 0,7 7-4,7-3 1,5-4-5,5-10-2,2-12-1,3-12 0,-3-15-2,-2-12 1,-5-11-2,0-8-1,-8-8 3,-4 1-1,-2 0 3,-6 4-1,-4 10 7,-5 8-3,0 26 7,0 0 0,0 0 1,-29 19 2,22 17-3,-5 3 0,9 7-5,6-3 2,7 1-5,6-10 2,9-8-5,6-9 1,5-12-1,5-12 1,-4-10-1,1-10 0,-6-4-1,-3-5-3,-5-6 4,-5 6-4,-7 2 5,-5 5-2,-7 29 5,-2-26-2,2 26 5,0 0 3,-22 36-3,13-7 4,4 7-5,2 3 3,11 0-5,6-6 2,8-6-5,4-8 1,8-11-1,2-11-1,3-11-1,-3-8 2,-4-14-5,-1-3-3,-11-9-1,1 4 0,-11-4 1,0 4 2,-13 3 4,-2 8-2,-7 6 12,-9 8 3,21 19 5,-51 0-1,27 21 5,-10 6-6,14 16 1,-1 1-1,16 12-6,10-1-4,9-2-8,20 3-9,0-22-30,24-1-78,-5-11-3,5-15-5,-5-14 2</inkml:trace>
          <inkml:trace contextRef="#ctx0" brushRef="#br1" timeOffset="780317.5668">29304 9825 25,'0'0'87,"0"0"-1,0 0 4,-4-31-65,13 2-4,8 2 1,0-6-7,5 1-1,0 3-5,-1 8-1,-21 21-4,34-27 1,-34 27-3,0 0-1,22 24 2,-25-2-3,1 2 2,-3 5-2,5-7 3,5-1-2,-5-21 1,24 22 0,-2-24 3,4-5 1,8-10 3,0-3 1,0-4-4,-3 2 3,-4 1-1,-5 6 4,-22 15-3,0 0 3,0 0-4,0 0-3,14 39 4,-14-8-5,3 1 0,6-1-7,13-4-3,7-13-13,17-2-12,-5-19-20,15-10-47,-1-7-14,-11-12 2,6-3 0</inkml:trace>
          <inkml:trace contextRef="#ctx0" brushRef="#br1" timeOffset="780817.5976">30285 9400 1,'0'0'62,"0"0"23,-2-21-22,2 21-21,0 0 1,-29 0 0,2 7 0,10 22 1,-19-3-4,12 23-2,-17-6-4,17 20-9,-5-7-3,19 6-9,8-6-1,16-5-8,15-10 0,15-10-6,18-12 5,6-14-2,7-10-2,-5-16-3,0-3-3,-12-13-4,-5 1 1,-14-10 1,-13 7-8,-16-2 7,-7 8-1,-18 4 2,-4 7 12,-15 12 3,-10 10 4,6 17 0,-11 7 6,11 17-5,-1 3 2,17 11 0,10-1-10,22-4-6,21-4-2,10-14-14,25 1-33,1-21-67,3-9-4,3-10 1,-5-8 0</inkml:trace>
        </inkml:traceGroup>
      </inkml:traceGroup>
    </inkml:traceGroup>
  </inkml:traceGroup>
</inkml:ink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46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909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214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41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123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641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5753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497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52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8068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754F6A-E6B3-47CB-BCE5-AA96881AF650}" type="datetimeFigureOut">
              <a:rPr lang="en-US" smtClean="0"/>
              <a:t>5/21/2013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E268CA-EA61-43E8-96D1-26C03333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68756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emf"/><Relationship Id="rId4" Type="http://schemas.openxmlformats.org/officeDocument/2006/relationships/customXml" Target="../ink/ink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customXml" Target="../ink/ink3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customXml" Target="../ink/ink42.xml"/><Relationship Id="rId3" Type="http://schemas.openxmlformats.org/officeDocument/2006/relationships/image" Target="../media/image37.emf"/><Relationship Id="rId7" Type="http://schemas.openxmlformats.org/officeDocument/2006/relationships/image" Target="../media/image39.emf"/><Relationship Id="rId2" Type="http://schemas.openxmlformats.org/officeDocument/2006/relationships/customXml" Target="../ink/ink39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1.xml"/><Relationship Id="rId11" Type="http://schemas.openxmlformats.org/officeDocument/2006/relationships/image" Target="../media/image41.emf"/><Relationship Id="rId5" Type="http://schemas.openxmlformats.org/officeDocument/2006/relationships/image" Target="../media/image38.emf"/><Relationship Id="rId10" Type="http://schemas.openxmlformats.org/officeDocument/2006/relationships/customXml" Target="../ink/ink43.xml"/><Relationship Id="rId4" Type="http://schemas.openxmlformats.org/officeDocument/2006/relationships/customXml" Target="../ink/ink40.xml"/><Relationship Id="rId9" Type="http://schemas.openxmlformats.org/officeDocument/2006/relationships/image" Target="../media/image40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customXml" Target="../ink/ink47.xml"/><Relationship Id="rId13" Type="http://schemas.openxmlformats.org/officeDocument/2006/relationships/image" Target="../media/image47.emf"/><Relationship Id="rId3" Type="http://schemas.openxmlformats.org/officeDocument/2006/relationships/image" Target="../media/image42.emf"/><Relationship Id="rId7" Type="http://schemas.openxmlformats.org/officeDocument/2006/relationships/image" Target="../media/image44.emf"/><Relationship Id="rId12" Type="http://schemas.openxmlformats.org/officeDocument/2006/relationships/customXml" Target="../ink/ink49.xml"/><Relationship Id="rId17" Type="http://schemas.openxmlformats.org/officeDocument/2006/relationships/image" Target="../media/image49.emf"/><Relationship Id="rId2" Type="http://schemas.openxmlformats.org/officeDocument/2006/relationships/customXml" Target="../ink/ink44.xml"/><Relationship Id="rId16" Type="http://schemas.openxmlformats.org/officeDocument/2006/relationships/customXml" Target="../ink/ink5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46.xml"/><Relationship Id="rId11" Type="http://schemas.openxmlformats.org/officeDocument/2006/relationships/image" Target="../media/image46.emf"/><Relationship Id="rId5" Type="http://schemas.openxmlformats.org/officeDocument/2006/relationships/image" Target="../media/image43.emf"/><Relationship Id="rId15" Type="http://schemas.openxmlformats.org/officeDocument/2006/relationships/image" Target="../media/image48.emf"/><Relationship Id="rId10" Type="http://schemas.openxmlformats.org/officeDocument/2006/relationships/customXml" Target="../ink/ink48.xml"/><Relationship Id="rId4" Type="http://schemas.openxmlformats.org/officeDocument/2006/relationships/customXml" Target="../ink/ink45.xml"/><Relationship Id="rId9" Type="http://schemas.openxmlformats.org/officeDocument/2006/relationships/image" Target="../media/image45.emf"/><Relationship Id="rId14" Type="http://schemas.openxmlformats.org/officeDocument/2006/relationships/customXml" Target="../ink/ink50.xml"/></Relationships>
</file>

<file path=ppt/slides/_rels/slide13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5.emf"/><Relationship Id="rId18" Type="http://schemas.openxmlformats.org/officeDocument/2006/relationships/customXml" Target="../ink/ink60.xml"/><Relationship Id="rId26" Type="http://schemas.openxmlformats.org/officeDocument/2006/relationships/customXml" Target="../ink/ink64.xml"/><Relationship Id="rId39" Type="http://schemas.openxmlformats.org/officeDocument/2006/relationships/image" Target="../media/image68.emf"/><Relationship Id="rId21" Type="http://schemas.openxmlformats.org/officeDocument/2006/relationships/image" Target="../media/image59.emf"/><Relationship Id="rId34" Type="http://schemas.openxmlformats.org/officeDocument/2006/relationships/customXml" Target="../ink/ink68.xml"/><Relationship Id="rId42" Type="http://schemas.openxmlformats.org/officeDocument/2006/relationships/customXml" Target="../ink/ink72.xml"/><Relationship Id="rId47" Type="http://schemas.openxmlformats.org/officeDocument/2006/relationships/image" Target="../media/image72.emf"/><Relationship Id="rId50" Type="http://schemas.openxmlformats.org/officeDocument/2006/relationships/customXml" Target="../ink/ink76.xml"/><Relationship Id="rId55" Type="http://schemas.openxmlformats.org/officeDocument/2006/relationships/image" Target="../media/image76.emf"/><Relationship Id="rId63" Type="http://schemas.openxmlformats.org/officeDocument/2006/relationships/image" Target="../media/image80.emf"/><Relationship Id="rId68" Type="http://schemas.openxmlformats.org/officeDocument/2006/relationships/customXml" Target="../ink/ink85.xml"/><Relationship Id="rId76" Type="http://schemas.openxmlformats.org/officeDocument/2006/relationships/customXml" Target="../ink/ink89.xml"/><Relationship Id="rId84" Type="http://schemas.openxmlformats.org/officeDocument/2006/relationships/customXml" Target="../ink/ink93.xml"/><Relationship Id="rId89" Type="http://schemas.openxmlformats.org/officeDocument/2006/relationships/image" Target="../media/image93.emf"/><Relationship Id="rId7" Type="http://schemas.openxmlformats.org/officeDocument/2006/relationships/image" Target="../media/image52.emf"/><Relationship Id="rId71" Type="http://schemas.openxmlformats.org/officeDocument/2006/relationships/image" Target="../media/image84.emf"/><Relationship Id="rId92" Type="http://schemas.openxmlformats.org/officeDocument/2006/relationships/customXml" Target="../ink/ink97.xml"/><Relationship Id="rId2" Type="http://schemas.openxmlformats.org/officeDocument/2006/relationships/customXml" Target="../ink/ink52.xml"/><Relationship Id="rId16" Type="http://schemas.openxmlformats.org/officeDocument/2006/relationships/customXml" Target="../ink/ink59.xml"/><Relationship Id="rId29" Type="http://schemas.openxmlformats.org/officeDocument/2006/relationships/image" Target="../media/image63.emf"/><Relationship Id="rId11" Type="http://schemas.openxmlformats.org/officeDocument/2006/relationships/image" Target="../media/image54.emf"/><Relationship Id="rId24" Type="http://schemas.openxmlformats.org/officeDocument/2006/relationships/customXml" Target="../ink/ink63.xml"/><Relationship Id="rId32" Type="http://schemas.openxmlformats.org/officeDocument/2006/relationships/customXml" Target="../ink/ink67.xml"/><Relationship Id="rId37" Type="http://schemas.openxmlformats.org/officeDocument/2006/relationships/image" Target="../media/image67.emf"/><Relationship Id="rId40" Type="http://schemas.openxmlformats.org/officeDocument/2006/relationships/customXml" Target="../ink/ink71.xml"/><Relationship Id="rId45" Type="http://schemas.openxmlformats.org/officeDocument/2006/relationships/image" Target="../media/image71.emf"/><Relationship Id="rId53" Type="http://schemas.openxmlformats.org/officeDocument/2006/relationships/image" Target="../media/image75.emf"/><Relationship Id="rId58" Type="http://schemas.openxmlformats.org/officeDocument/2006/relationships/customXml" Target="../ink/ink80.xml"/><Relationship Id="rId66" Type="http://schemas.openxmlformats.org/officeDocument/2006/relationships/customXml" Target="../ink/ink84.xml"/><Relationship Id="rId74" Type="http://schemas.openxmlformats.org/officeDocument/2006/relationships/customXml" Target="../ink/ink88.xml"/><Relationship Id="rId79" Type="http://schemas.openxmlformats.org/officeDocument/2006/relationships/image" Target="../media/image88.emf"/><Relationship Id="rId87" Type="http://schemas.openxmlformats.org/officeDocument/2006/relationships/image" Target="../media/image92.emf"/><Relationship Id="rId5" Type="http://schemas.openxmlformats.org/officeDocument/2006/relationships/image" Target="../media/image51.emf"/><Relationship Id="rId61" Type="http://schemas.openxmlformats.org/officeDocument/2006/relationships/image" Target="../media/image79.emf"/><Relationship Id="rId82" Type="http://schemas.openxmlformats.org/officeDocument/2006/relationships/customXml" Target="../ink/ink92.xml"/><Relationship Id="rId90" Type="http://schemas.openxmlformats.org/officeDocument/2006/relationships/customXml" Target="../ink/ink96.xml"/><Relationship Id="rId95" Type="http://schemas.openxmlformats.org/officeDocument/2006/relationships/image" Target="../media/image96.emf"/><Relationship Id="rId19" Type="http://schemas.openxmlformats.org/officeDocument/2006/relationships/image" Target="../media/image58.emf"/><Relationship Id="rId14" Type="http://schemas.openxmlformats.org/officeDocument/2006/relationships/customXml" Target="../ink/ink58.xml"/><Relationship Id="rId22" Type="http://schemas.openxmlformats.org/officeDocument/2006/relationships/customXml" Target="../ink/ink62.xml"/><Relationship Id="rId27" Type="http://schemas.openxmlformats.org/officeDocument/2006/relationships/image" Target="../media/image62.emf"/><Relationship Id="rId30" Type="http://schemas.openxmlformats.org/officeDocument/2006/relationships/customXml" Target="../ink/ink66.xml"/><Relationship Id="rId35" Type="http://schemas.openxmlformats.org/officeDocument/2006/relationships/image" Target="../media/image66.emf"/><Relationship Id="rId43" Type="http://schemas.openxmlformats.org/officeDocument/2006/relationships/image" Target="../media/image70.emf"/><Relationship Id="rId48" Type="http://schemas.openxmlformats.org/officeDocument/2006/relationships/customXml" Target="../ink/ink75.xml"/><Relationship Id="rId56" Type="http://schemas.openxmlformats.org/officeDocument/2006/relationships/customXml" Target="../ink/ink79.xml"/><Relationship Id="rId64" Type="http://schemas.openxmlformats.org/officeDocument/2006/relationships/customXml" Target="../ink/ink83.xml"/><Relationship Id="rId69" Type="http://schemas.openxmlformats.org/officeDocument/2006/relationships/image" Target="../media/image83.emf"/><Relationship Id="rId77" Type="http://schemas.openxmlformats.org/officeDocument/2006/relationships/image" Target="../media/image87.emf"/><Relationship Id="rId8" Type="http://schemas.openxmlformats.org/officeDocument/2006/relationships/customXml" Target="../ink/ink55.xml"/><Relationship Id="rId51" Type="http://schemas.openxmlformats.org/officeDocument/2006/relationships/image" Target="../media/image74.emf"/><Relationship Id="rId72" Type="http://schemas.openxmlformats.org/officeDocument/2006/relationships/customXml" Target="../ink/ink87.xml"/><Relationship Id="rId80" Type="http://schemas.openxmlformats.org/officeDocument/2006/relationships/customXml" Target="../ink/ink91.xml"/><Relationship Id="rId85" Type="http://schemas.openxmlformats.org/officeDocument/2006/relationships/image" Target="../media/image91.emf"/><Relationship Id="rId93" Type="http://schemas.openxmlformats.org/officeDocument/2006/relationships/image" Target="../media/image95.emf"/><Relationship Id="rId3" Type="http://schemas.openxmlformats.org/officeDocument/2006/relationships/image" Target="../media/image50.emf"/><Relationship Id="rId12" Type="http://schemas.openxmlformats.org/officeDocument/2006/relationships/customXml" Target="../ink/ink57.xml"/><Relationship Id="rId17" Type="http://schemas.openxmlformats.org/officeDocument/2006/relationships/image" Target="../media/image57.emf"/><Relationship Id="rId25" Type="http://schemas.openxmlformats.org/officeDocument/2006/relationships/image" Target="../media/image61.emf"/><Relationship Id="rId33" Type="http://schemas.openxmlformats.org/officeDocument/2006/relationships/image" Target="../media/image65.emf"/><Relationship Id="rId38" Type="http://schemas.openxmlformats.org/officeDocument/2006/relationships/customXml" Target="../ink/ink70.xml"/><Relationship Id="rId46" Type="http://schemas.openxmlformats.org/officeDocument/2006/relationships/customXml" Target="../ink/ink74.xml"/><Relationship Id="rId59" Type="http://schemas.openxmlformats.org/officeDocument/2006/relationships/image" Target="../media/image78.emf"/><Relationship Id="rId67" Type="http://schemas.openxmlformats.org/officeDocument/2006/relationships/image" Target="../media/image82.emf"/><Relationship Id="rId20" Type="http://schemas.openxmlformats.org/officeDocument/2006/relationships/customXml" Target="../ink/ink61.xml"/><Relationship Id="rId41" Type="http://schemas.openxmlformats.org/officeDocument/2006/relationships/image" Target="../media/image69.emf"/><Relationship Id="rId54" Type="http://schemas.openxmlformats.org/officeDocument/2006/relationships/customXml" Target="../ink/ink78.xml"/><Relationship Id="rId62" Type="http://schemas.openxmlformats.org/officeDocument/2006/relationships/customXml" Target="../ink/ink82.xml"/><Relationship Id="rId70" Type="http://schemas.openxmlformats.org/officeDocument/2006/relationships/customXml" Target="../ink/ink86.xml"/><Relationship Id="rId75" Type="http://schemas.openxmlformats.org/officeDocument/2006/relationships/image" Target="../media/image86.emf"/><Relationship Id="rId83" Type="http://schemas.openxmlformats.org/officeDocument/2006/relationships/image" Target="../media/image90.emf"/><Relationship Id="rId88" Type="http://schemas.openxmlformats.org/officeDocument/2006/relationships/customXml" Target="../ink/ink95.xml"/><Relationship Id="rId91" Type="http://schemas.openxmlformats.org/officeDocument/2006/relationships/image" Target="../media/image94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54.xml"/><Relationship Id="rId15" Type="http://schemas.openxmlformats.org/officeDocument/2006/relationships/image" Target="../media/image56.emf"/><Relationship Id="rId23" Type="http://schemas.openxmlformats.org/officeDocument/2006/relationships/image" Target="../media/image60.emf"/><Relationship Id="rId28" Type="http://schemas.openxmlformats.org/officeDocument/2006/relationships/customXml" Target="../ink/ink65.xml"/><Relationship Id="rId36" Type="http://schemas.openxmlformats.org/officeDocument/2006/relationships/customXml" Target="../ink/ink69.xml"/><Relationship Id="rId49" Type="http://schemas.openxmlformats.org/officeDocument/2006/relationships/image" Target="../media/image73.emf"/><Relationship Id="rId57" Type="http://schemas.openxmlformats.org/officeDocument/2006/relationships/image" Target="../media/image77.emf"/><Relationship Id="rId10" Type="http://schemas.openxmlformats.org/officeDocument/2006/relationships/customXml" Target="../ink/ink56.xml"/><Relationship Id="rId31" Type="http://schemas.openxmlformats.org/officeDocument/2006/relationships/image" Target="../media/image64.emf"/><Relationship Id="rId44" Type="http://schemas.openxmlformats.org/officeDocument/2006/relationships/customXml" Target="../ink/ink73.xml"/><Relationship Id="rId52" Type="http://schemas.openxmlformats.org/officeDocument/2006/relationships/customXml" Target="../ink/ink77.xml"/><Relationship Id="rId60" Type="http://schemas.openxmlformats.org/officeDocument/2006/relationships/customXml" Target="../ink/ink81.xml"/><Relationship Id="rId65" Type="http://schemas.openxmlformats.org/officeDocument/2006/relationships/image" Target="../media/image81.emf"/><Relationship Id="rId73" Type="http://schemas.openxmlformats.org/officeDocument/2006/relationships/image" Target="../media/image85.emf"/><Relationship Id="rId78" Type="http://schemas.openxmlformats.org/officeDocument/2006/relationships/customXml" Target="../ink/ink90.xml"/><Relationship Id="rId81" Type="http://schemas.openxmlformats.org/officeDocument/2006/relationships/image" Target="../media/image89.emf"/><Relationship Id="rId86" Type="http://schemas.openxmlformats.org/officeDocument/2006/relationships/customXml" Target="../ink/ink94.xml"/><Relationship Id="rId94" Type="http://schemas.openxmlformats.org/officeDocument/2006/relationships/customXml" Target="../ink/ink98.xml"/><Relationship Id="rId4" Type="http://schemas.openxmlformats.org/officeDocument/2006/relationships/customXml" Target="../ink/ink53.xml"/><Relationship Id="rId9" Type="http://schemas.openxmlformats.org/officeDocument/2006/relationships/image" Target="../media/image53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customXml" Target="../ink/ink102.xml"/><Relationship Id="rId13" Type="http://schemas.openxmlformats.org/officeDocument/2006/relationships/image" Target="../media/image102.emf"/><Relationship Id="rId18" Type="http://schemas.openxmlformats.org/officeDocument/2006/relationships/customXml" Target="../ink/ink107.xml"/><Relationship Id="rId3" Type="http://schemas.openxmlformats.org/officeDocument/2006/relationships/image" Target="../media/image97.emf"/><Relationship Id="rId21" Type="http://schemas.openxmlformats.org/officeDocument/2006/relationships/image" Target="../media/image106.emf"/><Relationship Id="rId7" Type="http://schemas.openxmlformats.org/officeDocument/2006/relationships/image" Target="../media/image99.emf"/><Relationship Id="rId12" Type="http://schemas.openxmlformats.org/officeDocument/2006/relationships/customXml" Target="../ink/ink104.xml"/><Relationship Id="rId17" Type="http://schemas.openxmlformats.org/officeDocument/2006/relationships/image" Target="../media/image104.emf"/><Relationship Id="rId2" Type="http://schemas.openxmlformats.org/officeDocument/2006/relationships/customXml" Target="../ink/ink99.xml"/><Relationship Id="rId16" Type="http://schemas.openxmlformats.org/officeDocument/2006/relationships/customXml" Target="../ink/ink106.xml"/><Relationship Id="rId20" Type="http://schemas.openxmlformats.org/officeDocument/2006/relationships/customXml" Target="../ink/ink10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01.xml"/><Relationship Id="rId11" Type="http://schemas.openxmlformats.org/officeDocument/2006/relationships/image" Target="../media/image101.emf"/><Relationship Id="rId5" Type="http://schemas.openxmlformats.org/officeDocument/2006/relationships/image" Target="../media/image98.emf"/><Relationship Id="rId15" Type="http://schemas.openxmlformats.org/officeDocument/2006/relationships/image" Target="../media/image103.emf"/><Relationship Id="rId23" Type="http://schemas.openxmlformats.org/officeDocument/2006/relationships/image" Target="../media/image107.emf"/><Relationship Id="rId10" Type="http://schemas.openxmlformats.org/officeDocument/2006/relationships/customXml" Target="../ink/ink103.xml"/><Relationship Id="rId19" Type="http://schemas.openxmlformats.org/officeDocument/2006/relationships/image" Target="../media/image105.emf"/><Relationship Id="rId4" Type="http://schemas.openxmlformats.org/officeDocument/2006/relationships/customXml" Target="../ink/ink100.xml"/><Relationship Id="rId9" Type="http://schemas.openxmlformats.org/officeDocument/2006/relationships/image" Target="../media/image100.emf"/><Relationship Id="rId14" Type="http://schemas.openxmlformats.org/officeDocument/2006/relationships/customXml" Target="../ink/ink105.xml"/><Relationship Id="rId22" Type="http://schemas.openxmlformats.org/officeDocument/2006/relationships/customXml" Target="../ink/ink109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13.xml"/><Relationship Id="rId13" Type="http://schemas.openxmlformats.org/officeDocument/2006/relationships/image" Target="../media/image113.emf"/><Relationship Id="rId3" Type="http://schemas.openxmlformats.org/officeDocument/2006/relationships/image" Target="../media/image108.emf"/><Relationship Id="rId7" Type="http://schemas.openxmlformats.org/officeDocument/2006/relationships/image" Target="../media/image110.emf"/><Relationship Id="rId12" Type="http://schemas.openxmlformats.org/officeDocument/2006/relationships/customXml" Target="../ink/ink115.xml"/><Relationship Id="rId2" Type="http://schemas.openxmlformats.org/officeDocument/2006/relationships/customXml" Target="../ink/ink110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12.xml"/><Relationship Id="rId11" Type="http://schemas.openxmlformats.org/officeDocument/2006/relationships/image" Target="../media/image112.emf"/><Relationship Id="rId5" Type="http://schemas.openxmlformats.org/officeDocument/2006/relationships/image" Target="../media/image109.emf"/><Relationship Id="rId10" Type="http://schemas.openxmlformats.org/officeDocument/2006/relationships/customXml" Target="../ink/ink114.xml"/><Relationship Id="rId4" Type="http://schemas.openxmlformats.org/officeDocument/2006/relationships/customXml" Target="../ink/ink111.xml"/><Relationship Id="rId9" Type="http://schemas.openxmlformats.org/officeDocument/2006/relationships/image" Target="../media/image111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4.emf"/><Relationship Id="rId2" Type="http://schemas.openxmlformats.org/officeDocument/2006/relationships/customXml" Target="../ink/ink1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customXml" Target="../ink/ink11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6.emf"/><Relationship Id="rId4" Type="http://schemas.openxmlformats.org/officeDocument/2006/relationships/customXml" Target="../ink/ink1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customXml" Target="../ink/ink1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7.emf"/><Relationship Id="rId4" Type="http://schemas.openxmlformats.org/officeDocument/2006/relationships/customXml" Target="../ink/ink1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customXml" Target="../ink/ink1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9.emf"/><Relationship Id="rId4" Type="http://schemas.openxmlformats.org/officeDocument/2006/relationships/customXml" Target="../ink/ink12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customXml" Target="../ink/ink12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1.emf"/><Relationship Id="rId4" Type="http://schemas.openxmlformats.org/officeDocument/2006/relationships/customXml" Target="../ink/ink12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2.emf"/><Relationship Id="rId2" Type="http://schemas.openxmlformats.org/officeDocument/2006/relationships/customXml" Target="../ink/ink12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7" Type="http://schemas.openxmlformats.org/officeDocument/2006/relationships/image" Target="../media/image125.emf"/><Relationship Id="rId2" Type="http://schemas.openxmlformats.org/officeDocument/2006/relationships/customXml" Target="../ink/ink126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28.xml"/><Relationship Id="rId5" Type="http://schemas.openxmlformats.org/officeDocument/2006/relationships/image" Target="../media/image124.emf"/><Relationship Id="rId4" Type="http://schemas.openxmlformats.org/officeDocument/2006/relationships/customXml" Target="../ink/ink12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customXml" Target="../ink/ink12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7.emf"/><Relationship Id="rId2" Type="http://schemas.openxmlformats.org/officeDocument/2006/relationships/customXml" Target="../ink/ink13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34.xml"/><Relationship Id="rId3" Type="http://schemas.openxmlformats.org/officeDocument/2006/relationships/image" Target="../media/image128.emf"/><Relationship Id="rId7" Type="http://schemas.openxmlformats.org/officeDocument/2006/relationships/image" Target="../media/image130.emf"/><Relationship Id="rId2" Type="http://schemas.openxmlformats.org/officeDocument/2006/relationships/customXml" Target="../ink/ink13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3.xml"/><Relationship Id="rId5" Type="http://schemas.openxmlformats.org/officeDocument/2006/relationships/image" Target="../media/image129.emf"/><Relationship Id="rId4" Type="http://schemas.openxmlformats.org/officeDocument/2006/relationships/customXml" Target="../ink/ink132.xml"/><Relationship Id="rId9" Type="http://schemas.openxmlformats.org/officeDocument/2006/relationships/image" Target="../media/image131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2.emf"/><Relationship Id="rId2" Type="http://schemas.openxmlformats.org/officeDocument/2006/relationships/customXml" Target="../ink/ink135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customXml" Target="../ink/ink13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customXml" Target="../ink/ink140.xml"/><Relationship Id="rId13" Type="http://schemas.openxmlformats.org/officeDocument/2006/relationships/image" Target="../media/image139.emf"/><Relationship Id="rId18" Type="http://schemas.openxmlformats.org/officeDocument/2006/relationships/customXml" Target="../ink/ink145.xml"/><Relationship Id="rId26" Type="http://schemas.openxmlformats.org/officeDocument/2006/relationships/customXml" Target="../ink/ink149.xml"/><Relationship Id="rId3" Type="http://schemas.openxmlformats.org/officeDocument/2006/relationships/image" Target="../media/image134.emf"/><Relationship Id="rId21" Type="http://schemas.openxmlformats.org/officeDocument/2006/relationships/image" Target="../media/image143.emf"/><Relationship Id="rId34" Type="http://schemas.openxmlformats.org/officeDocument/2006/relationships/customXml" Target="../ink/ink153.xml"/><Relationship Id="rId7" Type="http://schemas.openxmlformats.org/officeDocument/2006/relationships/image" Target="../media/image136.emf"/><Relationship Id="rId12" Type="http://schemas.openxmlformats.org/officeDocument/2006/relationships/customXml" Target="../ink/ink142.xml"/><Relationship Id="rId17" Type="http://schemas.openxmlformats.org/officeDocument/2006/relationships/image" Target="../media/image141.emf"/><Relationship Id="rId25" Type="http://schemas.openxmlformats.org/officeDocument/2006/relationships/image" Target="../media/image145.emf"/><Relationship Id="rId33" Type="http://schemas.openxmlformats.org/officeDocument/2006/relationships/image" Target="../media/image149.emf"/><Relationship Id="rId2" Type="http://schemas.openxmlformats.org/officeDocument/2006/relationships/customXml" Target="../ink/ink137.xml"/><Relationship Id="rId16" Type="http://schemas.openxmlformats.org/officeDocument/2006/relationships/customXml" Target="../ink/ink144.xml"/><Relationship Id="rId20" Type="http://schemas.openxmlformats.org/officeDocument/2006/relationships/customXml" Target="../ink/ink146.xml"/><Relationship Id="rId29" Type="http://schemas.openxmlformats.org/officeDocument/2006/relationships/image" Target="../media/image147.emf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39.xml"/><Relationship Id="rId11" Type="http://schemas.openxmlformats.org/officeDocument/2006/relationships/image" Target="../media/image138.emf"/><Relationship Id="rId24" Type="http://schemas.openxmlformats.org/officeDocument/2006/relationships/customXml" Target="../ink/ink148.xml"/><Relationship Id="rId32" Type="http://schemas.openxmlformats.org/officeDocument/2006/relationships/customXml" Target="../ink/ink152.xml"/><Relationship Id="rId37" Type="http://schemas.openxmlformats.org/officeDocument/2006/relationships/image" Target="../media/image151.emf"/><Relationship Id="rId5" Type="http://schemas.openxmlformats.org/officeDocument/2006/relationships/image" Target="../media/image135.emf"/><Relationship Id="rId15" Type="http://schemas.openxmlformats.org/officeDocument/2006/relationships/image" Target="../media/image140.emf"/><Relationship Id="rId23" Type="http://schemas.openxmlformats.org/officeDocument/2006/relationships/image" Target="../media/image144.emf"/><Relationship Id="rId28" Type="http://schemas.openxmlformats.org/officeDocument/2006/relationships/customXml" Target="../ink/ink150.xml"/><Relationship Id="rId36" Type="http://schemas.openxmlformats.org/officeDocument/2006/relationships/customXml" Target="../ink/ink154.xml"/><Relationship Id="rId10" Type="http://schemas.openxmlformats.org/officeDocument/2006/relationships/customXml" Target="../ink/ink141.xml"/><Relationship Id="rId19" Type="http://schemas.openxmlformats.org/officeDocument/2006/relationships/image" Target="../media/image142.emf"/><Relationship Id="rId31" Type="http://schemas.openxmlformats.org/officeDocument/2006/relationships/image" Target="../media/image148.emf"/><Relationship Id="rId4" Type="http://schemas.openxmlformats.org/officeDocument/2006/relationships/customXml" Target="../ink/ink138.xml"/><Relationship Id="rId9" Type="http://schemas.openxmlformats.org/officeDocument/2006/relationships/image" Target="../media/image137.emf"/><Relationship Id="rId14" Type="http://schemas.openxmlformats.org/officeDocument/2006/relationships/customXml" Target="../ink/ink143.xml"/><Relationship Id="rId22" Type="http://schemas.openxmlformats.org/officeDocument/2006/relationships/customXml" Target="../ink/ink147.xml"/><Relationship Id="rId27" Type="http://schemas.openxmlformats.org/officeDocument/2006/relationships/image" Target="../media/image146.emf"/><Relationship Id="rId30" Type="http://schemas.openxmlformats.org/officeDocument/2006/relationships/customXml" Target="../ink/ink151.xml"/><Relationship Id="rId35" Type="http://schemas.openxmlformats.org/officeDocument/2006/relationships/image" Target="../media/image150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2.emf"/><Relationship Id="rId2" Type="http://schemas.openxmlformats.org/officeDocument/2006/relationships/customXml" Target="../ink/ink15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3.emf"/><Relationship Id="rId4" Type="http://schemas.openxmlformats.org/officeDocument/2006/relationships/customXml" Target="../ink/ink15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4.emf"/><Relationship Id="rId2" Type="http://schemas.openxmlformats.org/officeDocument/2006/relationships/customXml" Target="../ink/ink15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5.emf"/><Relationship Id="rId7" Type="http://schemas.openxmlformats.org/officeDocument/2006/relationships/image" Target="../media/image157.emf"/><Relationship Id="rId2" Type="http://schemas.openxmlformats.org/officeDocument/2006/relationships/customXml" Target="../ink/ink158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0.xml"/><Relationship Id="rId5" Type="http://schemas.openxmlformats.org/officeDocument/2006/relationships/image" Target="../media/image156.emf"/><Relationship Id="rId4" Type="http://schemas.openxmlformats.org/officeDocument/2006/relationships/customXml" Target="../ink/ink15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ustomXml" Target="../ink/ink8.xml"/><Relationship Id="rId13" Type="http://schemas.openxmlformats.org/officeDocument/2006/relationships/image" Target="../media/image10.emf"/><Relationship Id="rId18" Type="http://schemas.openxmlformats.org/officeDocument/2006/relationships/customXml" Target="../ink/ink13.xml"/><Relationship Id="rId3" Type="http://schemas.openxmlformats.org/officeDocument/2006/relationships/image" Target="../media/image5.emf"/><Relationship Id="rId7" Type="http://schemas.openxmlformats.org/officeDocument/2006/relationships/image" Target="../media/image7.emf"/><Relationship Id="rId12" Type="http://schemas.openxmlformats.org/officeDocument/2006/relationships/customXml" Target="../ink/ink10.xml"/><Relationship Id="rId17" Type="http://schemas.openxmlformats.org/officeDocument/2006/relationships/image" Target="../media/image12.emf"/><Relationship Id="rId2" Type="http://schemas.openxmlformats.org/officeDocument/2006/relationships/customXml" Target="../ink/ink5.xml"/><Relationship Id="rId16" Type="http://schemas.openxmlformats.org/officeDocument/2006/relationships/customXml" Target="../ink/ink12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7.xml"/><Relationship Id="rId11" Type="http://schemas.openxmlformats.org/officeDocument/2006/relationships/image" Target="../media/image9.emf"/><Relationship Id="rId5" Type="http://schemas.openxmlformats.org/officeDocument/2006/relationships/image" Target="../media/image6.emf"/><Relationship Id="rId15" Type="http://schemas.openxmlformats.org/officeDocument/2006/relationships/image" Target="../media/image11.emf"/><Relationship Id="rId10" Type="http://schemas.openxmlformats.org/officeDocument/2006/relationships/customXml" Target="../ink/ink9.xml"/><Relationship Id="rId19" Type="http://schemas.openxmlformats.org/officeDocument/2006/relationships/image" Target="../media/image13.emf"/><Relationship Id="rId4" Type="http://schemas.openxmlformats.org/officeDocument/2006/relationships/customXml" Target="../ink/ink6.xml"/><Relationship Id="rId9" Type="http://schemas.openxmlformats.org/officeDocument/2006/relationships/image" Target="../media/image8.emf"/><Relationship Id="rId14" Type="http://schemas.openxmlformats.org/officeDocument/2006/relationships/customXml" Target="../ink/ink1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17.xml"/><Relationship Id="rId13" Type="http://schemas.openxmlformats.org/officeDocument/2006/relationships/image" Target="../media/image19.emf"/><Relationship Id="rId18" Type="http://schemas.openxmlformats.org/officeDocument/2006/relationships/customXml" Target="../ink/ink22.xml"/><Relationship Id="rId3" Type="http://schemas.openxmlformats.org/officeDocument/2006/relationships/image" Target="../media/image14.emf"/><Relationship Id="rId21" Type="http://schemas.openxmlformats.org/officeDocument/2006/relationships/image" Target="../media/image23.emf"/><Relationship Id="rId7" Type="http://schemas.openxmlformats.org/officeDocument/2006/relationships/image" Target="../media/image16.emf"/><Relationship Id="rId12" Type="http://schemas.openxmlformats.org/officeDocument/2006/relationships/customXml" Target="../ink/ink19.xml"/><Relationship Id="rId17" Type="http://schemas.openxmlformats.org/officeDocument/2006/relationships/image" Target="../media/image21.emf"/><Relationship Id="rId2" Type="http://schemas.openxmlformats.org/officeDocument/2006/relationships/customXml" Target="../ink/ink14.xml"/><Relationship Id="rId16" Type="http://schemas.openxmlformats.org/officeDocument/2006/relationships/customXml" Target="../ink/ink21.xml"/><Relationship Id="rId20" Type="http://schemas.openxmlformats.org/officeDocument/2006/relationships/customXml" Target="../ink/ink23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16.xml"/><Relationship Id="rId11" Type="http://schemas.openxmlformats.org/officeDocument/2006/relationships/image" Target="../media/image18.emf"/><Relationship Id="rId5" Type="http://schemas.openxmlformats.org/officeDocument/2006/relationships/image" Target="../media/image15.emf"/><Relationship Id="rId15" Type="http://schemas.openxmlformats.org/officeDocument/2006/relationships/image" Target="../media/image20.emf"/><Relationship Id="rId10" Type="http://schemas.openxmlformats.org/officeDocument/2006/relationships/customXml" Target="../ink/ink18.xml"/><Relationship Id="rId19" Type="http://schemas.openxmlformats.org/officeDocument/2006/relationships/image" Target="../media/image22.emf"/><Relationship Id="rId4" Type="http://schemas.openxmlformats.org/officeDocument/2006/relationships/customXml" Target="../ink/ink15.xml"/><Relationship Id="rId9" Type="http://schemas.openxmlformats.org/officeDocument/2006/relationships/image" Target="../media/image17.emf"/><Relationship Id="rId14" Type="http://schemas.openxmlformats.org/officeDocument/2006/relationships/customXml" Target="../ink/ink2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7" Type="http://schemas.openxmlformats.org/officeDocument/2006/relationships/image" Target="../media/image26.emf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6.xml"/><Relationship Id="rId5" Type="http://schemas.openxmlformats.org/officeDocument/2006/relationships/image" Target="../media/image25.emf"/><Relationship Id="rId4" Type="http://schemas.openxmlformats.org/officeDocument/2006/relationships/customXml" Target="../ink/ink25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30.xml"/><Relationship Id="rId3" Type="http://schemas.openxmlformats.org/officeDocument/2006/relationships/image" Target="../media/image27.emf"/><Relationship Id="rId7" Type="http://schemas.openxmlformats.org/officeDocument/2006/relationships/image" Target="../media/image29.emf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29.xml"/><Relationship Id="rId5" Type="http://schemas.openxmlformats.org/officeDocument/2006/relationships/image" Target="../media/image28.emf"/><Relationship Id="rId4" Type="http://schemas.openxmlformats.org/officeDocument/2006/relationships/customXml" Target="../ink/ink28.xml"/><Relationship Id="rId9" Type="http://schemas.openxmlformats.org/officeDocument/2006/relationships/image" Target="../media/image30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customXml" Target="../ink/ink34.xml"/><Relationship Id="rId3" Type="http://schemas.openxmlformats.org/officeDocument/2006/relationships/image" Target="../media/image27.emf"/><Relationship Id="rId7" Type="http://schemas.openxmlformats.org/officeDocument/2006/relationships/image" Target="../media/image30.emf"/><Relationship Id="rId2" Type="http://schemas.openxmlformats.org/officeDocument/2006/relationships/customXml" Target="../ink/ink31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3.xml"/><Relationship Id="rId5" Type="http://schemas.openxmlformats.org/officeDocument/2006/relationships/image" Target="../media/image31.emf"/><Relationship Id="rId4" Type="http://schemas.openxmlformats.org/officeDocument/2006/relationships/customXml" Target="../ink/ink32.xml"/><Relationship Id="rId9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7" Type="http://schemas.openxmlformats.org/officeDocument/2006/relationships/image" Target="../media/image35.emf"/><Relationship Id="rId2" Type="http://schemas.openxmlformats.org/officeDocument/2006/relationships/customXml" Target="../ink/ink35.xml"/><Relationship Id="rId1" Type="http://schemas.openxmlformats.org/officeDocument/2006/relationships/slideLayout" Target="../slideLayouts/slideLayout7.xml"/><Relationship Id="rId6" Type="http://schemas.openxmlformats.org/officeDocument/2006/relationships/customXml" Target="../ink/ink37.xml"/><Relationship Id="rId5" Type="http://schemas.openxmlformats.org/officeDocument/2006/relationships/image" Target="../media/image34.emf"/><Relationship Id="rId4" Type="http://schemas.openxmlformats.org/officeDocument/2006/relationships/customXml" Target="../ink/ink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1631920" y="428760"/>
              <a:ext cx="7680600" cy="386892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9400" y="425160"/>
                <a:ext cx="7691400" cy="388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2" name="Ink 61"/>
              <p14:cNvContentPartPr/>
              <p14:nvPr/>
            </p14:nvContentPartPr>
            <p14:xfrm>
              <a:off x="11409520" y="4668480"/>
              <a:ext cx="119160" cy="69840"/>
            </p14:xfrm>
          </p:contentPart>
        </mc:Choice>
        <mc:Fallback xmlns="">
          <p:pic>
            <p:nvPicPr>
              <p:cNvPr id="62" name="Ink 6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03040" y="4662000"/>
                <a:ext cx="13212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23821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6622" y="104632"/>
              <a:ext cx="10165320" cy="414864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02" y="96712"/>
                <a:ext cx="10178280" cy="4160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6997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06622" y="104632"/>
              <a:ext cx="10165320" cy="511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02" y="96712"/>
                <a:ext cx="10178280" cy="52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/>
              <p14:cNvContentPartPr/>
              <p14:nvPr/>
            </p14:nvContentPartPr>
            <p14:xfrm>
              <a:off x="481142" y="207592"/>
              <a:ext cx="5738040" cy="40766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3942" y="200752"/>
                <a:ext cx="5747400" cy="40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/>
              <p14:cNvContentPartPr/>
              <p14:nvPr/>
            </p14:nvContentPartPr>
            <p14:xfrm>
              <a:off x="3714662" y="2986792"/>
              <a:ext cx="416520" cy="52416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707822" y="2980672"/>
                <a:ext cx="428400" cy="53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" name="Ink 10"/>
              <p14:cNvContentPartPr/>
              <p14:nvPr/>
            </p14:nvContentPartPr>
            <p14:xfrm>
              <a:off x="1569422" y="3965992"/>
              <a:ext cx="127440" cy="2052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562942" y="3959512"/>
                <a:ext cx="136440" cy="2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/>
              <p14:cNvContentPartPr/>
              <p14:nvPr/>
            </p14:nvContentPartPr>
            <p14:xfrm>
              <a:off x="1585262" y="4098832"/>
              <a:ext cx="154080" cy="1476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578782" y="4095952"/>
                <a:ext cx="162720" cy="19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98719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406622" y="104632"/>
              <a:ext cx="10165320" cy="58831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02" y="96712"/>
                <a:ext cx="10178280" cy="58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8" name="Ink 57"/>
              <p14:cNvContentPartPr/>
              <p14:nvPr/>
            </p14:nvContentPartPr>
            <p14:xfrm>
              <a:off x="3365102" y="2989672"/>
              <a:ext cx="1766520" cy="40320"/>
            </p14:xfrm>
          </p:contentPart>
        </mc:Choice>
        <mc:Fallback xmlns="">
          <p:pic>
            <p:nvPicPr>
              <p:cNvPr id="58" name="Ink 57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358982" y="2983552"/>
                <a:ext cx="17769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4" name="Ink 113"/>
              <p14:cNvContentPartPr/>
              <p14:nvPr/>
            </p14:nvContentPartPr>
            <p14:xfrm>
              <a:off x="7828022" y="5754472"/>
              <a:ext cx="37080" cy="156600"/>
            </p14:xfrm>
          </p:contentPart>
        </mc:Choice>
        <mc:Fallback xmlns="">
          <p:pic>
            <p:nvPicPr>
              <p:cNvPr id="114" name="Ink 113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825142" y="5748712"/>
                <a:ext cx="4752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15" name="Ink 114"/>
              <p14:cNvContentPartPr/>
              <p14:nvPr/>
            </p14:nvContentPartPr>
            <p14:xfrm>
              <a:off x="8251382" y="5512552"/>
              <a:ext cx="536760" cy="234720"/>
            </p14:xfrm>
          </p:contentPart>
        </mc:Choice>
        <mc:Fallback xmlns="">
          <p:pic>
            <p:nvPicPr>
              <p:cNvPr id="115" name="Ink 11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245982" y="5507512"/>
                <a:ext cx="54468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6" name="Ink 115"/>
              <p14:cNvContentPartPr/>
              <p14:nvPr/>
            </p14:nvContentPartPr>
            <p14:xfrm>
              <a:off x="8885702" y="5503912"/>
              <a:ext cx="57600" cy="237600"/>
            </p14:xfrm>
          </p:contentPart>
        </mc:Choice>
        <mc:Fallback xmlns="">
          <p:pic>
            <p:nvPicPr>
              <p:cNvPr id="116" name="Ink 115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8881022" y="5500312"/>
                <a:ext cx="6588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7" name="Ink 116"/>
              <p14:cNvContentPartPr/>
              <p14:nvPr/>
            </p14:nvContentPartPr>
            <p14:xfrm>
              <a:off x="8753582" y="5506792"/>
              <a:ext cx="248400" cy="4500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8749622" y="5499952"/>
                <a:ext cx="25560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8" name="Ink 117"/>
              <p14:cNvContentPartPr/>
              <p14:nvPr/>
            </p14:nvContentPartPr>
            <p14:xfrm>
              <a:off x="9064982" y="5575552"/>
              <a:ext cx="627840" cy="208080"/>
            </p14:xfrm>
          </p:contentPart>
        </mc:Choice>
        <mc:Fallback xmlns="">
          <p:pic>
            <p:nvPicPr>
              <p:cNvPr id="118" name="Ink 117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9062822" y="5569072"/>
                <a:ext cx="63180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9" name="Ink 118"/>
              <p14:cNvContentPartPr/>
              <p14:nvPr/>
            </p14:nvContentPartPr>
            <p14:xfrm>
              <a:off x="9691742" y="5608672"/>
              <a:ext cx="388080" cy="205920"/>
            </p14:xfrm>
          </p:contentPart>
        </mc:Choice>
        <mc:Fallback xmlns="">
          <p:pic>
            <p:nvPicPr>
              <p:cNvPr id="119" name="Ink 118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9686702" y="5600752"/>
                <a:ext cx="396720" cy="21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4400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06622" y="104632"/>
              <a:ext cx="10593360" cy="3609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02" y="96712"/>
                <a:ext cx="10607040" cy="362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39" name="Ink 138"/>
              <p14:cNvContentPartPr/>
              <p14:nvPr/>
            </p14:nvContentPartPr>
            <p14:xfrm>
              <a:off x="11174582" y="3289552"/>
              <a:ext cx="38160" cy="257040"/>
            </p14:xfrm>
          </p:contentPart>
        </mc:Choice>
        <mc:Fallback xmlns="">
          <p:pic>
            <p:nvPicPr>
              <p:cNvPr id="139" name="Ink 13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168462" y="3283432"/>
                <a:ext cx="4860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40" name="Ink 139"/>
              <p14:cNvContentPartPr/>
              <p14:nvPr/>
            </p14:nvContentPartPr>
            <p14:xfrm>
              <a:off x="11100422" y="3224752"/>
              <a:ext cx="200160" cy="1825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093582" y="3217552"/>
                <a:ext cx="21348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41" name="Ink 140"/>
              <p14:cNvContentPartPr/>
              <p14:nvPr/>
            </p14:nvContentPartPr>
            <p14:xfrm>
              <a:off x="11229302" y="3502312"/>
              <a:ext cx="88200" cy="158400"/>
            </p14:xfrm>
          </p:contentPart>
        </mc:Choice>
        <mc:Fallback xmlns="">
          <p:pic>
            <p:nvPicPr>
              <p:cNvPr id="141" name="Ink 140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221382" y="3494752"/>
                <a:ext cx="9828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42" name="Ink 141"/>
              <p14:cNvContentPartPr/>
              <p14:nvPr/>
            </p14:nvContentPartPr>
            <p14:xfrm>
              <a:off x="11324342" y="3226192"/>
              <a:ext cx="70200" cy="401760"/>
            </p14:xfrm>
          </p:contentPart>
        </mc:Choice>
        <mc:Fallback xmlns="">
          <p:pic>
            <p:nvPicPr>
              <p:cNvPr id="142" name="Ink 141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1316782" y="3221872"/>
                <a:ext cx="7920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3" name="Ink 142"/>
              <p14:cNvContentPartPr/>
              <p14:nvPr/>
            </p14:nvContentPartPr>
            <p14:xfrm>
              <a:off x="11397422" y="3470272"/>
              <a:ext cx="83160" cy="3600"/>
            </p14:xfrm>
          </p:contentPart>
        </mc:Choice>
        <mc:Fallback xmlns="">
          <p:pic>
            <p:nvPicPr>
              <p:cNvPr id="143" name="Ink 142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390942" y="3464512"/>
                <a:ext cx="92160" cy="1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4" name="Ink 143"/>
              <p14:cNvContentPartPr/>
              <p14:nvPr/>
            </p14:nvContentPartPr>
            <p14:xfrm>
              <a:off x="11523782" y="3337792"/>
              <a:ext cx="269640" cy="157320"/>
            </p14:xfrm>
          </p:contentPart>
        </mc:Choice>
        <mc:Fallback xmlns="">
          <p:pic>
            <p:nvPicPr>
              <p:cNvPr id="144" name="Ink 143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516222" y="3330232"/>
                <a:ext cx="28368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5" name="Ink 144"/>
              <p14:cNvContentPartPr/>
              <p14:nvPr/>
            </p14:nvContentPartPr>
            <p14:xfrm>
              <a:off x="11526662" y="3367672"/>
              <a:ext cx="100440" cy="157320"/>
            </p14:xfrm>
          </p:contentPart>
        </mc:Choice>
        <mc:Fallback xmlns="">
          <p:pic>
            <p:nvPicPr>
              <p:cNvPr id="145" name="Ink 144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1519102" y="3361552"/>
                <a:ext cx="1141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46" name="Ink 145"/>
              <p14:cNvContentPartPr/>
              <p14:nvPr/>
            </p14:nvContentPartPr>
            <p14:xfrm>
              <a:off x="11732942" y="3239872"/>
              <a:ext cx="204840" cy="416880"/>
            </p14:xfrm>
          </p:contentPart>
        </mc:Choice>
        <mc:Fallback xmlns="">
          <p:pic>
            <p:nvPicPr>
              <p:cNvPr id="146" name="Ink 145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730422" y="3233032"/>
                <a:ext cx="214560" cy="42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7" name="Ink 146"/>
              <p14:cNvContentPartPr/>
              <p14:nvPr/>
            </p14:nvContentPartPr>
            <p14:xfrm>
              <a:off x="5563982" y="3824872"/>
              <a:ext cx="62280" cy="322560"/>
            </p14:xfrm>
          </p:contentPart>
        </mc:Choice>
        <mc:Fallback xmlns="">
          <p:pic>
            <p:nvPicPr>
              <p:cNvPr id="147" name="Ink 146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557142" y="3818392"/>
                <a:ext cx="72360" cy="33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48" name="Ink 147"/>
              <p14:cNvContentPartPr/>
              <p14:nvPr/>
            </p14:nvContentPartPr>
            <p14:xfrm>
              <a:off x="5498102" y="3814072"/>
              <a:ext cx="193320" cy="92160"/>
            </p14:xfrm>
          </p:contentPart>
        </mc:Choice>
        <mc:Fallback xmlns="">
          <p:pic>
            <p:nvPicPr>
              <p:cNvPr id="148" name="Ink 147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493782" y="3812272"/>
                <a:ext cx="199440" cy="9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49" name="Ink 148"/>
              <p14:cNvContentPartPr/>
              <p14:nvPr/>
            </p14:nvContentPartPr>
            <p14:xfrm>
              <a:off x="5810942" y="3790672"/>
              <a:ext cx="555480" cy="363960"/>
            </p14:xfrm>
          </p:contentPart>
        </mc:Choice>
        <mc:Fallback xmlns="">
          <p:pic>
            <p:nvPicPr>
              <p:cNvPr id="149" name="Ink 148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807702" y="3787432"/>
                <a:ext cx="56124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50" name="Ink 149"/>
              <p14:cNvContentPartPr/>
              <p14:nvPr/>
            </p14:nvContentPartPr>
            <p14:xfrm>
              <a:off x="6598622" y="4020712"/>
              <a:ext cx="166680" cy="19440"/>
            </p14:xfrm>
          </p:contentPart>
        </mc:Choice>
        <mc:Fallback xmlns="">
          <p:pic>
            <p:nvPicPr>
              <p:cNvPr id="150" name="Ink 149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591062" y="4017832"/>
                <a:ext cx="177120" cy="2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151" name="Ink 150"/>
              <p14:cNvContentPartPr/>
              <p14:nvPr/>
            </p14:nvContentPartPr>
            <p14:xfrm>
              <a:off x="6903182" y="3870592"/>
              <a:ext cx="211320" cy="298800"/>
            </p14:xfrm>
          </p:contentPart>
        </mc:Choice>
        <mc:Fallback xmlns="">
          <p:pic>
            <p:nvPicPr>
              <p:cNvPr id="151" name="Ink 150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898862" y="3865192"/>
                <a:ext cx="222480" cy="31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152" name="Ink 151"/>
              <p14:cNvContentPartPr/>
              <p14:nvPr/>
            </p14:nvContentPartPr>
            <p14:xfrm>
              <a:off x="7317182" y="4000552"/>
              <a:ext cx="72360" cy="101880"/>
            </p14:xfrm>
          </p:contentPart>
        </mc:Choice>
        <mc:Fallback xmlns="">
          <p:pic>
            <p:nvPicPr>
              <p:cNvPr id="152" name="Ink 151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312862" y="3997312"/>
                <a:ext cx="781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153" name="Ink 152"/>
              <p14:cNvContentPartPr/>
              <p14:nvPr/>
            </p14:nvContentPartPr>
            <p14:xfrm>
              <a:off x="7369382" y="3872392"/>
              <a:ext cx="32040" cy="39240"/>
            </p14:xfrm>
          </p:contentPart>
        </mc:Choice>
        <mc:Fallback xmlns="">
          <p:pic>
            <p:nvPicPr>
              <p:cNvPr id="153" name="Ink 152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362902" y="3865912"/>
                <a:ext cx="4176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154" name="Ink 153"/>
              <p14:cNvContentPartPr/>
              <p14:nvPr/>
            </p14:nvContentPartPr>
            <p14:xfrm>
              <a:off x="7511222" y="3928552"/>
              <a:ext cx="153360" cy="18072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08702" y="3921352"/>
                <a:ext cx="163440" cy="1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155" name="Ink 154"/>
              <p14:cNvContentPartPr/>
              <p14:nvPr/>
            </p14:nvContentPartPr>
            <p14:xfrm>
              <a:off x="7909022" y="3956272"/>
              <a:ext cx="199440" cy="16164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901822" y="3950512"/>
                <a:ext cx="20916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156" name="Ink 155"/>
              <p14:cNvContentPartPr/>
              <p14:nvPr/>
            </p14:nvContentPartPr>
            <p14:xfrm>
              <a:off x="8339582" y="3912352"/>
              <a:ext cx="383400" cy="16272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35622" y="3905512"/>
                <a:ext cx="38952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157" name="Ink 156"/>
              <p14:cNvContentPartPr/>
              <p14:nvPr/>
            </p14:nvContentPartPr>
            <p14:xfrm>
              <a:off x="8702102" y="3928192"/>
              <a:ext cx="186480" cy="3729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694902" y="3922792"/>
                <a:ext cx="20160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158" name="Ink 157"/>
              <p14:cNvContentPartPr/>
              <p14:nvPr/>
            </p14:nvContentPartPr>
            <p14:xfrm>
              <a:off x="8873102" y="3953752"/>
              <a:ext cx="176400" cy="138240"/>
            </p14:xfrm>
          </p:contentPart>
        </mc:Choice>
        <mc:Fallback xmlns="">
          <p:pic>
            <p:nvPicPr>
              <p:cNvPr id="158" name="Ink 157"/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65182" y="3946192"/>
                <a:ext cx="186120" cy="14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159" name="Ink 158"/>
              <p14:cNvContentPartPr/>
              <p14:nvPr/>
            </p14:nvContentPartPr>
            <p14:xfrm>
              <a:off x="9091622" y="3900112"/>
              <a:ext cx="40680" cy="167040"/>
            </p14:xfrm>
          </p:contentPart>
        </mc:Choice>
        <mc:Fallback xmlns="">
          <p:pic>
            <p:nvPicPr>
              <p:cNvPr id="159" name="Ink 158"/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084422" y="3894712"/>
                <a:ext cx="532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160" name="Ink 159"/>
              <p14:cNvContentPartPr/>
              <p14:nvPr/>
            </p14:nvContentPartPr>
            <p14:xfrm>
              <a:off x="9009182" y="3893632"/>
              <a:ext cx="188280" cy="28440"/>
            </p14:xfrm>
          </p:contentPart>
        </mc:Choice>
        <mc:Fallback xmlns="">
          <p:pic>
            <p:nvPicPr>
              <p:cNvPr id="160" name="Ink 159"/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9003422" y="3885352"/>
                <a:ext cx="1969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161" name="Ink 160"/>
              <p14:cNvContentPartPr/>
              <p14:nvPr/>
            </p14:nvContentPartPr>
            <p14:xfrm>
              <a:off x="9224462" y="3941152"/>
              <a:ext cx="67680" cy="86400"/>
            </p14:xfrm>
          </p:contentPart>
        </mc:Choice>
        <mc:Fallback xmlns="">
          <p:pic>
            <p:nvPicPr>
              <p:cNvPr id="161" name="Ink 160"/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221222" y="3935752"/>
                <a:ext cx="7380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62" name="Ink 161"/>
              <p14:cNvContentPartPr/>
              <p14:nvPr/>
            </p14:nvContentPartPr>
            <p14:xfrm>
              <a:off x="9225542" y="3815152"/>
              <a:ext cx="28080" cy="40320"/>
            </p14:xfrm>
          </p:contentPart>
        </mc:Choice>
        <mc:Fallback xmlns="">
          <p:pic>
            <p:nvPicPr>
              <p:cNvPr id="162" name="Ink 161"/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217982" y="3807592"/>
                <a:ext cx="3780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63" name="Ink 162"/>
              <p14:cNvContentPartPr/>
              <p14:nvPr/>
            </p14:nvContentPartPr>
            <p14:xfrm>
              <a:off x="9333182" y="3880672"/>
              <a:ext cx="128880" cy="154080"/>
            </p14:xfrm>
          </p:contentPart>
        </mc:Choice>
        <mc:Fallback xmlns="">
          <p:pic>
            <p:nvPicPr>
              <p:cNvPr id="163" name="Ink 162"/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326702" y="3876352"/>
                <a:ext cx="13968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64" name="Ink 163"/>
              <p14:cNvContentPartPr/>
              <p14:nvPr/>
            </p14:nvContentPartPr>
            <p14:xfrm>
              <a:off x="9507422" y="3887872"/>
              <a:ext cx="111600" cy="174600"/>
            </p14:xfrm>
          </p:contentPart>
        </mc:Choice>
        <mc:Fallback xmlns="">
          <p:pic>
            <p:nvPicPr>
              <p:cNvPr id="164" name="Ink 163"/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500582" y="3881032"/>
                <a:ext cx="12060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65" name="Ink 164"/>
              <p14:cNvContentPartPr/>
              <p14:nvPr/>
            </p14:nvContentPartPr>
            <p14:xfrm>
              <a:off x="9840782" y="3874552"/>
              <a:ext cx="191520" cy="156960"/>
            </p14:xfrm>
          </p:contentPart>
        </mc:Choice>
        <mc:Fallback xmlns="">
          <p:pic>
            <p:nvPicPr>
              <p:cNvPr id="165" name="Ink 164"/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834662" y="3868072"/>
                <a:ext cx="19944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66" name="Ink 165"/>
              <p14:cNvContentPartPr/>
              <p14:nvPr/>
            </p14:nvContentPartPr>
            <p14:xfrm>
              <a:off x="10017902" y="3956992"/>
              <a:ext cx="174240" cy="83880"/>
            </p14:xfrm>
          </p:contentPart>
        </mc:Choice>
        <mc:Fallback xmlns="">
          <p:pic>
            <p:nvPicPr>
              <p:cNvPr id="166" name="Ink 165"/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0009982" y="3949792"/>
                <a:ext cx="183960" cy="9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67" name="Ink 166"/>
              <p14:cNvContentPartPr/>
              <p14:nvPr/>
            </p14:nvContentPartPr>
            <p14:xfrm>
              <a:off x="10216982" y="3946912"/>
              <a:ext cx="124200" cy="102960"/>
            </p14:xfrm>
          </p:contentPart>
        </mc:Choice>
        <mc:Fallback xmlns="">
          <p:pic>
            <p:nvPicPr>
              <p:cNvPr id="167" name="Ink 166"/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208702" y="3939712"/>
                <a:ext cx="135360" cy="11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68" name="Ink 167"/>
              <p14:cNvContentPartPr/>
              <p14:nvPr/>
            </p14:nvContentPartPr>
            <p14:xfrm>
              <a:off x="10359182" y="3861592"/>
              <a:ext cx="96840" cy="185400"/>
            </p14:xfrm>
          </p:contentPart>
        </mc:Choice>
        <mc:Fallback xmlns="">
          <p:pic>
            <p:nvPicPr>
              <p:cNvPr id="168" name="Ink 167"/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351622" y="3859072"/>
                <a:ext cx="107640" cy="19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69" name="Ink 168"/>
              <p14:cNvContentPartPr/>
              <p14:nvPr/>
            </p14:nvContentPartPr>
            <p14:xfrm>
              <a:off x="10318142" y="3906592"/>
              <a:ext cx="139680" cy="7920"/>
            </p14:xfrm>
          </p:contentPart>
        </mc:Choice>
        <mc:Fallback xmlns="">
          <p:pic>
            <p:nvPicPr>
              <p:cNvPr id="169" name="Ink 168"/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312022" y="3901912"/>
                <a:ext cx="148320" cy="1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70" name="Ink 169"/>
              <p14:cNvContentPartPr/>
              <p14:nvPr/>
            </p14:nvContentPartPr>
            <p14:xfrm>
              <a:off x="10677782" y="3802912"/>
              <a:ext cx="321840" cy="381600"/>
            </p14:xfrm>
          </p:contentPart>
        </mc:Choice>
        <mc:Fallback xmlns="">
          <p:pic>
            <p:nvPicPr>
              <p:cNvPr id="170" name="Ink 169"/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670582" y="3796072"/>
                <a:ext cx="330840" cy="39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71" name="Ink 170"/>
              <p14:cNvContentPartPr/>
              <p14:nvPr/>
            </p14:nvContentPartPr>
            <p14:xfrm>
              <a:off x="11172422" y="3785992"/>
              <a:ext cx="149760" cy="302760"/>
            </p14:xfrm>
          </p:contentPart>
        </mc:Choice>
        <mc:Fallback xmlns="">
          <p:pic>
            <p:nvPicPr>
              <p:cNvPr id="171" name="Ink 170"/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164862" y="3778432"/>
                <a:ext cx="165240" cy="31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72" name="Ink 171"/>
              <p14:cNvContentPartPr/>
              <p14:nvPr/>
            </p14:nvContentPartPr>
            <p14:xfrm>
              <a:off x="11290502" y="4027912"/>
              <a:ext cx="122760" cy="155160"/>
            </p14:xfrm>
          </p:contentPart>
        </mc:Choice>
        <mc:Fallback xmlns="">
          <p:pic>
            <p:nvPicPr>
              <p:cNvPr id="172" name="Ink 171"/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1286182" y="4020712"/>
                <a:ext cx="129600" cy="17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73" name="Ink 172"/>
              <p14:cNvContentPartPr/>
              <p14:nvPr/>
            </p14:nvContentPartPr>
            <p14:xfrm>
              <a:off x="11412902" y="3869152"/>
              <a:ext cx="130680" cy="293400"/>
            </p14:xfrm>
          </p:contentPart>
        </mc:Choice>
        <mc:Fallback xmlns="">
          <p:pic>
            <p:nvPicPr>
              <p:cNvPr id="173" name="Ink 172"/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1404982" y="3862672"/>
                <a:ext cx="141480" cy="30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74" name="Ink 173"/>
              <p14:cNvContentPartPr/>
              <p14:nvPr/>
            </p14:nvContentPartPr>
            <p14:xfrm>
              <a:off x="11466902" y="3953752"/>
              <a:ext cx="239040" cy="144720"/>
            </p14:xfrm>
          </p:contentPart>
        </mc:Choice>
        <mc:Fallback xmlns="">
          <p:pic>
            <p:nvPicPr>
              <p:cNvPr id="174" name="Ink 173"/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1459702" y="3946912"/>
                <a:ext cx="252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75" name="Ink 174"/>
              <p14:cNvContentPartPr/>
              <p14:nvPr/>
            </p14:nvContentPartPr>
            <p14:xfrm>
              <a:off x="11476622" y="3904792"/>
              <a:ext cx="120600" cy="19692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1470862" y="3897952"/>
                <a:ext cx="133200" cy="20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76" name="Ink 175"/>
              <p14:cNvContentPartPr/>
              <p14:nvPr/>
            </p14:nvContentPartPr>
            <p14:xfrm>
              <a:off x="11628542" y="3860872"/>
              <a:ext cx="175680" cy="379080"/>
            </p14:xfrm>
          </p:contentPart>
        </mc:Choice>
        <mc:Fallback xmlns="">
          <p:pic>
            <p:nvPicPr>
              <p:cNvPr id="176" name="Ink 175"/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1624222" y="3856552"/>
                <a:ext cx="18792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81" name="Ink 180"/>
              <p14:cNvContentPartPr/>
              <p14:nvPr/>
            </p14:nvContentPartPr>
            <p14:xfrm>
              <a:off x="1316702" y="4642792"/>
              <a:ext cx="280440" cy="341280"/>
            </p14:xfrm>
          </p:contentPart>
        </mc:Choice>
        <mc:Fallback xmlns="">
          <p:pic>
            <p:nvPicPr>
              <p:cNvPr id="181" name="Ink 180"/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309862" y="4636312"/>
                <a:ext cx="28872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82" name="Ink 181"/>
              <p14:cNvContentPartPr/>
              <p14:nvPr/>
            </p14:nvContentPartPr>
            <p14:xfrm>
              <a:off x="1394822" y="4837192"/>
              <a:ext cx="160200" cy="27720"/>
            </p14:xfrm>
          </p:contentPart>
        </mc:Choice>
        <mc:Fallback xmlns="">
          <p:pic>
            <p:nvPicPr>
              <p:cNvPr id="182" name="Ink 181"/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389062" y="4835032"/>
                <a:ext cx="168120" cy="3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83" name="Ink 182"/>
              <p14:cNvContentPartPr/>
              <p14:nvPr/>
            </p14:nvContentPartPr>
            <p14:xfrm>
              <a:off x="1414622" y="4718392"/>
              <a:ext cx="210600" cy="11160"/>
            </p14:xfrm>
          </p:contentPart>
        </mc:Choice>
        <mc:Fallback xmlns="">
          <p:pic>
            <p:nvPicPr>
              <p:cNvPr id="183" name="Ink 182"/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409582" y="4712632"/>
                <a:ext cx="217080" cy="1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84" name="Ink 183"/>
              <p14:cNvContentPartPr/>
              <p14:nvPr/>
            </p14:nvContentPartPr>
            <p14:xfrm>
              <a:off x="1667342" y="4816312"/>
              <a:ext cx="169200" cy="124200"/>
            </p14:xfrm>
          </p:contentPart>
        </mc:Choice>
        <mc:Fallback xmlns="">
          <p:pic>
            <p:nvPicPr>
              <p:cNvPr id="184" name="Ink 183"/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665182" y="4814152"/>
                <a:ext cx="17316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85" name="Ink 184"/>
              <p14:cNvContentPartPr/>
              <p14:nvPr/>
            </p14:nvContentPartPr>
            <p14:xfrm>
              <a:off x="1723142" y="4785712"/>
              <a:ext cx="145080" cy="204480"/>
            </p14:xfrm>
          </p:contentPart>
        </mc:Choice>
        <mc:Fallback xmlns="">
          <p:pic>
            <p:nvPicPr>
              <p:cNvPr id="185" name="Ink 184"/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718822" y="4783552"/>
                <a:ext cx="151560" cy="20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86" name="Ink 185"/>
              <p14:cNvContentPartPr/>
              <p14:nvPr/>
            </p14:nvContentPartPr>
            <p14:xfrm>
              <a:off x="1924382" y="4793272"/>
              <a:ext cx="254160" cy="182520"/>
            </p14:xfrm>
          </p:contentPart>
        </mc:Choice>
        <mc:Fallback xmlns="">
          <p:pic>
            <p:nvPicPr>
              <p:cNvPr id="186" name="Ink 185"/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917542" y="4788232"/>
                <a:ext cx="262800" cy="18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231" name="Ink 230"/>
              <p14:cNvContentPartPr/>
              <p14:nvPr/>
            </p14:nvContentPartPr>
            <p14:xfrm>
              <a:off x="8832782" y="4892632"/>
              <a:ext cx="87120" cy="276480"/>
            </p14:xfrm>
          </p:contentPart>
        </mc:Choice>
        <mc:Fallback xmlns="">
          <p:pic>
            <p:nvPicPr>
              <p:cNvPr id="231" name="Ink 230"/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825582" y="4886152"/>
                <a:ext cx="101160" cy="29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235" name="Ink 234"/>
              <p14:cNvContentPartPr/>
              <p14:nvPr/>
            </p14:nvContentPartPr>
            <p14:xfrm>
              <a:off x="2284022" y="4656112"/>
              <a:ext cx="6717960" cy="1561320"/>
            </p14:xfrm>
          </p:contentPart>
        </mc:Choice>
        <mc:Fallback xmlns="">
          <p:pic>
            <p:nvPicPr>
              <p:cNvPr id="235" name="Ink 234"/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280422" y="4652512"/>
                <a:ext cx="6724440" cy="1567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0408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06622" y="104632"/>
              <a:ext cx="11284200" cy="4025681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00502" y="96712"/>
                <a:ext cx="11292480" cy="404296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2" name="Ink 81"/>
              <p14:cNvContentPartPr/>
              <p14:nvPr/>
            </p14:nvContentPartPr>
            <p14:xfrm>
              <a:off x="2624582" y="4367752"/>
              <a:ext cx="5083200" cy="77040"/>
            </p14:xfrm>
          </p:contentPart>
        </mc:Choice>
        <mc:Fallback xmlns="">
          <p:pic>
            <p:nvPicPr>
              <p:cNvPr id="82" name="Ink 8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20982" y="4360912"/>
                <a:ext cx="508896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7" name="Ink 86"/>
              <p14:cNvContentPartPr/>
              <p14:nvPr/>
            </p14:nvContentPartPr>
            <p14:xfrm>
              <a:off x="3353942" y="4826752"/>
              <a:ext cx="209520" cy="191520"/>
            </p14:xfrm>
          </p:contentPart>
        </mc:Choice>
        <mc:Fallback xmlns="">
          <p:pic>
            <p:nvPicPr>
              <p:cNvPr id="87" name="Ink 86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47102" y="4820632"/>
                <a:ext cx="2188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2" name="Ink 91"/>
              <p14:cNvContentPartPr/>
              <p14:nvPr/>
            </p14:nvContentPartPr>
            <p14:xfrm>
              <a:off x="3487797" y="5378073"/>
              <a:ext cx="1398960" cy="35064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83837" y="5374113"/>
                <a:ext cx="140544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3" name="Ink 102"/>
              <p14:cNvContentPartPr/>
              <p14:nvPr/>
            </p14:nvContentPartPr>
            <p14:xfrm>
              <a:off x="4897557" y="5408313"/>
              <a:ext cx="1849680" cy="3459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895757" y="5405433"/>
                <a:ext cx="185436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4" name="Ink 103"/>
              <p14:cNvContentPartPr/>
              <p14:nvPr/>
            </p14:nvContentPartPr>
            <p14:xfrm>
              <a:off x="4724397" y="5984313"/>
              <a:ext cx="1803600" cy="341640"/>
            </p14:xfrm>
          </p:contentPart>
        </mc:Choice>
        <mc:Fallback xmlns="">
          <p:pic>
            <p:nvPicPr>
              <p:cNvPr id="104" name="Ink 10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717197" y="5980353"/>
                <a:ext cx="1818720" cy="35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06" name="Ink 105"/>
              <p14:cNvContentPartPr/>
              <p14:nvPr/>
            </p14:nvContentPartPr>
            <p14:xfrm>
              <a:off x="4987917" y="3909993"/>
              <a:ext cx="364320" cy="1081440"/>
            </p14:xfrm>
          </p:contentPart>
        </mc:Choice>
        <mc:Fallback xmlns="">
          <p:pic>
            <p:nvPicPr>
              <p:cNvPr id="106" name="Ink 105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982157" y="3900273"/>
                <a:ext cx="383400" cy="109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08" name="Ink 107"/>
              <p14:cNvContentPartPr/>
              <p14:nvPr/>
            </p14:nvContentPartPr>
            <p14:xfrm>
              <a:off x="10088397" y="6705753"/>
              <a:ext cx="360" cy="360"/>
            </p14:xfrm>
          </p:contentPart>
        </mc:Choice>
        <mc:Fallback xmlns="">
          <p:pic>
            <p:nvPicPr>
              <p:cNvPr id="108" name="Ink 107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0075797" y="6693153"/>
                <a:ext cx="25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10" name="Ink 109"/>
              <p14:cNvContentPartPr/>
              <p14:nvPr/>
            </p14:nvContentPartPr>
            <p14:xfrm>
              <a:off x="5177997" y="3672753"/>
              <a:ext cx="2025720" cy="366480"/>
            </p14:xfrm>
          </p:contentPart>
        </mc:Choice>
        <mc:Fallback xmlns="">
          <p:pic>
            <p:nvPicPr>
              <p:cNvPr id="110" name="Ink 109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168277" y="3659793"/>
                <a:ext cx="2039400" cy="38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11" name="Ink 110"/>
              <p14:cNvContentPartPr/>
              <p14:nvPr/>
            </p14:nvContentPartPr>
            <p14:xfrm>
              <a:off x="3323342" y="4171192"/>
              <a:ext cx="61200" cy="54252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16862" y="4165432"/>
                <a:ext cx="72720" cy="55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13" name="Ink 112"/>
              <p14:cNvContentPartPr/>
              <p14:nvPr/>
            </p14:nvContentPartPr>
            <p14:xfrm>
              <a:off x="6663062" y="4153552"/>
              <a:ext cx="361800" cy="982800"/>
            </p14:xfrm>
          </p:contentPart>
        </mc:Choice>
        <mc:Fallback xmlns="">
          <p:pic>
            <p:nvPicPr>
              <p:cNvPr id="113" name="Ink 112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59822" y="4148152"/>
                <a:ext cx="372600" cy="99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21158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/>
              <p14:cNvContentPartPr/>
              <p14:nvPr/>
            </p14:nvContentPartPr>
            <p14:xfrm>
              <a:off x="1811997" y="1459473"/>
              <a:ext cx="5127480" cy="198000"/>
            </p14:xfrm>
          </p:contentPart>
        </mc:Choice>
        <mc:Fallback xmlns="">
          <p:pic>
            <p:nvPicPr>
              <p:cNvPr id="26" name="Ink 2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10557" y="1454433"/>
                <a:ext cx="51310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7" name="Ink 36"/>
              <p14:cNvContentPartPr/>
              <p14:nvPr/>
            </p14:nvContentPartPr>
            <p14:xfrm>
              <a:off x="2424357" y="1379193"/>
              <a:ext cx="264600" cy="1260720"/>
            </p14:xfrm>
          </p:contentPart>
        </mc:Choice>
        <mc:Fallback xmlns="">
          <p:pic>
            <p:nvPicPr>
              <p:cNvPr id="37" name="Ink 3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17517" y="1375233"/>
                <a:ext cx="273600" cy="12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1" name="Ink 50"/>
              <p14:cNvContentPartPr/>
              <p14:nvPr/>
            </p14:nvContentPartPr>
            <p14:xfrm>
              <a:off x="4963797" y="1411953"/>
              <a:ext cx="477720" cy="1235520"/>
            </p14:xfrm>
          </p:contentPart>
        </mc:Choice>
        <mc:Fallback xmlns="">
          <p:pic>
            <p:nvPicPr>
              <p:cNvPr id="51" name="Ink 5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59477" y="1408353"/>
                <a:ext cx="484560" cy="124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5" name="Ink 54"/>
              <p14:cNvContentPartPr/>
              <p14:nvPr/>
            </p14:nvContentPartPr>
            <p14:xfrm>
              <a:off x="276237" y="154833"/>
              <a:ext cx="11223000" cy="429984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68677" y="149793"/>
                <a:ext cx="11237040" cy="430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84" name="Ink 83"/>
              <p14:cNvContentPartPr/>
              <p14:nvPr/>
            </p14:nvContentPartPr>
            <p14:xfrm>
              <a:off x="3640077" y="1438953"/>
              <a:ext cx="297000" cy="944640"/>
            </p14:xfrm>
          </p:contentPart>
        </mc:Choice>
        <mc:Fallback xmlns="">
          <p:pic>
            <p:nvPicPr>
              <p:cNvPr id="84" name="Ink 83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633957" y="1433193"/>
                <a:ext cx="304920" cy="9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6" name="Ink 85"/>
              <p14:cNvContentPartPr/>
              <p14:nvPr/>
            </p14:nvContentPartPr>
            <p14:xfrm>
              <a:off x="672597" y="5099793"/>
              <a:ext cx="8402040" cy="1195200"/>
            </p14:xfrm>
          </p:contentPart>
        </mc:Choice>
        <mc:Fallback xmlns="">
          <p:pic>
            <p:nvPicPr>
              <p:cNvPr id="86" name="Ink 85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0077" y="5093313"/>
                <a:ext cx="8410320" cy="121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9395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703557" y="119193"/>
              <a:ext cx="10945440" cy="6426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6357" y="111633"/>
                <a:ext cx="10961280" cy="658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4353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718037" y="121353"/>
              <a:ext cx="930960" cy="640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13357" y="113433"/>
                <a:ext cx="94428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3" name="Ink 32"/>
              <p14:cNvContentPartPr/>
              <p14:nvPr/>
            </p14:nvContentPartPr>
            <p14:xfrm>
              <a:off x="703557" y="119193"/>
              <a:ext cx="9962640" cy="3411360"/>
            </p14:xfrm>
          </p:contentPart>
        </mc:Choice>
        <mc:Fallback xmlns="">
          <p:pic>
            <p:nvPicPr>
              <p:cNvPr id="33" name="Ink 3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6357" y="111633"/>
                <a:ext cx="9972000" cy="342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6963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0718037" y="121353"/>
              <a:ext cx="930960" cy="64044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13357" y="113433"/>
                <a:ext cx="94428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9" name="Ink 8"/>
              <p14:cNvContentPartPr/>
              <p14:nvPr/>
            </p14:nvContentPartPr>
            <p14:xfrm>
              <a:off x="703557" y="119193"/>
              <a:ext cx="11229840" cy="63090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6357" y="111633"/>
                <a:ext cx="11239920" cy="63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30776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900117" y="-7527"/>
              <a:ext cx="10441080" cy="701676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92917" y="-14367"/>
                <a:ext cx="10456560" cy="703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17" name="Ink 116"/>
              <p14:cNvContentPartPr/>
              <p14:nvPr/>
            </p14:nvContentPartPr>
            <p14:xfrm>
              <a:off x="5856957" y="2219073"/>
              <a:ext cx="2111400" cy="731880"/>
            </p14:xfrm>
          </p:contentPart>
        </mc:Choice>
        <mc:Fallback xmlns="">
          <p:pic>
            <p:nvPicPr>
              <p:cNvPr id="117" name="Ink 1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49757" y="2212593"/>
                <a:ext cx="2121120" cy="745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642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551920" y="223200"/>
              <a:ext cx="10872360" cy="42382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4360" y="215640"/>
                <a:ext cx="10887120" cy="425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02076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08877" y="167433"/>
              <a:ext cx="11290680" cy="458388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1677" y="163833"/>
                <a:ext cx="11301120" cy="458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5" name="Ink 174"/>
              <p14:cNvContentPartPr/>
              <p14:nvPr/>
            </p14:nvContentPartPr>
            <p14:xfrm>
              <a:off x="7181757" y="4668873"/>
              <a:ext cx="1997280" cy="69480"/>
            </p14:xfrm>
          </p:contentPart>
        </mc:Choice>
        <mc:Fallback xmlns="">
          <p:pic>
            <p:nvPicPr>
              <p:cNvPr id="175" name="Ink 17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176717" y="4660593"/>
                <a:ext cx="2007360" cy="82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12638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/>
              <p14:cNvContentPartPr/>
              <p14:nvPr/>
            </p14:nvContentPartPr>
            <p14:xfrm>
              <a:off x="873837" y="86433"/>
              <a:ext cx="10923120" cy="5357880"/>
            </p14:xfrm>
          </p:contentPart>
        </mc:Choice>
        <mc:Fallback xmlns="">
          <p:pic>
            <p:nvPicPr>
              <p:cNvPr id="18" name="Ink 17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7357" y="82833"/>
                <a:ext cx="10938600" cy="536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6818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873837" y="86433"/>
              <a:ext cx="10923120" cy="666432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67357" y="82833"/>
                <a:ext cx="10938600" cy="667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3" name="Ink 22"/>
              <p14:cNvContentPartPr/>
              <p14:nvPr/>
            </p14:nvContentPartPr>
            <p14:xfrm>
              <a:off x="5377797" y="327273"/>
              <a:ext cx="5187600" cy="23637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372397" y="323313"/>
                <a:ext cx="5195520" cy="23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0" name="Ink 79"/>
              <p14:cNvContentPartPr/>
              <p14:nvPr/>
            </p14:nvContentPartPr>
            <p14:xfrm>
              <a:off x="6276357" y="5405073"/>
              <a:ext cx="2448000" cy="445680"/>
            </p14:xfrm>
          </p:contentPart>
        </mc:Choice>
        <mc:Fallback xmlns="">
          <p:pic>
            <p:nvPicPr>
              <p:cNvPr id="80" name="Ink 7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68797" y="5402193"/>
                <a:ext cx="2461320" cy="455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5355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/>
              <p14:cNvContentPartPr/>
              <p14:nvPr/>
            </p14:nvContentPartPr>
            <p14:xfrm>
              <a:off x="776637" y="101193"/>
              <a:ext cx="7108200" cy="4492800"/>
            </p14:xfrm>
          </p:contentPart>
        </mc:Choice>
        <mc:Fallback xmlns="">
          <p:pic>
            <p:nvPicPr>
              <p:cNvPr id="3" name="Ink 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0157" y="97233"/>
                <a:ext cx="7122240" cy="4504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7994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/>
              <p14:cNvContentPartPr/>
              <p14:nvPr/>
            </p14:nvContentPartPr>
            <p14:xfrm>
              <a:off x="637677" y="154473"/>
              <a:ext cx="10459080" cy="4110840"/>
            </p14:xfrm>
          </p:contentPart>
        </mc:Choice>
        <mc:Fallback xmlns="">
          <p:pic>
            <p:nvPicPr>
              <p:cNvPr id="6" name="Ink 5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0837" y="147633"/>
                <a:ext cx="10468440" cy="4125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36382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1" name="Ink 110"/>
              <p14:cNvContentPartPr/>
              <p14:nvPr/>
            </p14:nvContentPartPr>
            <p14:xfrm>
              <a:off x="5234157" y="3203673"/>
              <a:ext cx="1343520" cy="646560"/>
            </p14:xfrm>
          </p:contentPart>
        </mc:Choice>
        <mc:Fallback xmlns="">
          <p:pic>
            <p:nvPicPr>
              <p:cNvPr id="111" name="Ink 11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7317" y="3200433"/>
                <a:ext cx="135756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40" name="Ink 139"/>
              <p14:cNvContentPartPr/>
              <p14:nvPr/>
            </p14:nvContentPartPr>
            <p14:xfrm>
              <a:off x="1003077" y="75273"/>
              <a:ext cx="8617680" cy="6829920"/>
            </p14:xfrm>
          </p:contentPart>
        </mc:Choice>
        <mc:Fallback xmlns="">
          <p:pic>
            <p:nvPicPr>
              <p:cNvPr id="140" name="Ink 13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8317" y="67353"/>
                <a:ext cx="8634960" cy="685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6" name="Ink 215"/>
              <p14:cNvContentPartPr/>
              <p14:nvPr/>
            </p14:nvContentPartPr>
            <p14:xfrm>
              <a:off x="7745157" y="3448833"/>
              <a:ext cx="4186440" cy="101700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740477" y="3444153"/>
                <a:ext cx="4197960" cy="10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43" name="Ink 242"/>
              <p14:cNvContentPartPr/>
              <p14:nvPr/>
            </p14:nvContentPartPr>
            <p14:xfrm>
              <a:off x="8780517" y="5452233"/>
              <a:ext cx="3132720" cy="936000"/>
            </p14:xfrm>
          </p:contentPart>
        </mc:Choice>
        <mc:Fallback xmlns="">
          <p:pic>
            <p:nvPicPr>
              <p:cNvPr id="243" name="Ink 24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8766837" y="5445753"/>
                <a:ext cx="3159000" cy="95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7436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941157" y="131793"/>
              <a:ext cx="9406800" cy="5463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35037" y="124233"/>
                <a:ext cx="9420840" cy="5473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49658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482157" y="163113"/>
              <a:ext cx="10242360" cy="401508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7757" y="151233"/>
                <a:ext cx="10258920" cy="40338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55306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/>
              <p14:cNvContentPartPr/>
              <p14:nvPr/>
            </p14:nvContentPartPr>
            <p14:xfrm>
              <a:off x="134397" y="224313"/>
              <a:ext cx="11664000" cy="6400800"/>
            </p14:xfrm>
          </p:contentPart>
        </mc:Choice>
        <mc:Fallback xmlns="">
          <p:pic>
            <p:nvPicPr>
              <p:cNvPr id="7" name="Ink 6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1877" y="216033"/>
                <a:ext cx="11669760" cy="641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9" name="Ink 178"/>
              <p14:cNvContentPartPr/>
              <p14:nvPr/>
            </p14:nvContentPartPr>
            <p14:xfrm>
              <a:off x="7953882" y="6446353"/>
              <a:ext cx="4064760" cy="91080"/>
            </p14:xfrm>
          </p:contentPart>
        </mc:Choice>
        <mc:Fallback xmlns="">
          <p:pic>
            <p:nvPicPr>
              <p:cNvPr id="179" name="Ink 17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945602" y="6437353"/>
                <a:ext cx="4082760" cy="10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11" name="Ink 210"/>
              <p14:cNvContentPartPr/>
              <p14:nvPr/>
            </p14:nvContentPartPr>
            <p14:xfrm>
              <a:off x="6277797" y="2437593"/>
              <a:ext cx="217080" cy="176040"/>
            </p14:xfrm>
          </p:contentPart>
        </mc:Choice>
        <mc:Fallback xmlns="">
          <p:pic>
            <p:nvPicPr>
              <p:cNvPr id="211" name="Ink 2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270237" y="2431113"/>
                <a:ext cx="227880" cy="18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12" name="Ink 211"/>
              <p14:cNvContentPartPr/>
              <p14:nvPr/>
            </p14:nvContentPartPr>
            <p14:xfrm>
              <a:off x="6598557" y="2381433"/>
              <a:ext cx="70200" cy="227520"/>
            </p14:xfrm>
          </p:contentPart>
        </mc:Choice>
        <mc:Fallback xmlns="">
          <p:pic>
            <p:nvPicPr>
              <p:cNvPr id="212" name="Ink 211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6590997" y="2374953"/>
                <a:ext cx="7992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13" name="Ink 212"/>
              <p14:cNvContentPartPr/>
              <p14:nvPr/>
            </p14:nvContentPartPr>
            <p14:xfrm>
              <a:off x="6509997" y="2406633"/>
              <a:ext cx="223920" cy="26640"/>
            </p14:xfrm>
          </p:contentPart>
        </mc:Choice>
        <mc:Fallback xmlns="">
          <p:pic>
            <p:nvPicPr>
              <p:cNvPr id="213" name="Ink 212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6504237" y="2399433"/>
                <a:ext cx="232560" cy="3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14" name="Ink 213"/>
              <p14:cNvContentPartPr/>
              <p14:nvPr/>
            </p14:nvContentPartPr>
            <p14:xfrm>
              <a:off x="6801957" y="2466033"/>
              <a:ext cx="60120" cy="127080"/>
            </p14:xfrm>
          </p:contentPart>
        </mc:Choice>
        <mc:Fallback xmlns="">
          <p:pic>
            <p:nvPicPr>
              <p:cNvPr id="214" name="Ink 21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6794757" y="2461353"/>
                <a:ext cx="69480" cy="1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15" name="Ink 214"/>
              <p14:cNvContentPartPr/>
              <p14:nvPr/>
            </p14:nvContentPartPr>
            <p14:xfrm>
              <a:off x="6837597" y="2346513"/>
              <a:ext cx="32040" cy="65880"/>
            </p14:xfrm>
          </p:contentPart>
        </mc:Choice>
        <mc:Fallback xmlns="">
          <p:pic>
            <p:nvPicPr>
              <p:cNvPr id="215" name="Ink 21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831837" y="2340753"/>
                <a:ext cx="3996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6" name="Ink 215"/>
              <p14:cNvContentPartPr/>
              <p14:nvPr/>
            </p14:nvContentPartPr>
            <p14:xfrm>
              <a:off x="6931197" y="2473593"/>
              <a:ext cx="235080" cy="157320"/>
            </p14:xfrm>
          </p:contentPart>
        </mc:Choice>
        <mc:Fallback xmlns="">
          <p:pic>
            <p:nvPicPr>
              <p:cNvPr id="216" name="Ink 21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926517" y="2465673"/>
                <a:ext cx="24192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17" name="Ink 216"/>
              <p14:cNvContentPartPr/>
              <p14:nvPr/>
            </p14:nvContentPartPr>
            <p14:xfrm>
              <a:off x="7234317" y="2444073"/>
              <a:ext cx="237240" cy="454320"/>
            </p14:xfrm>
          </p:contentPart>
        </mc:Choice>
        <mc:Fallback xmlns="">
          <p:pic>
            <p:nvPicPr>
              <p:cNvPr id="217" name="Ink 21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7226037" y="2437953"/>
                <a:ext cx="252720" cy="46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18" name="Ink 217"/>
              <p14:cNvContentPartPr/>
              <p14:nvPr/>
            </p14:nvContentPartPr>
            <p14:xfrm>
              <a:off x="7704117" y="2464233"/>
              <a:ext cx="125640" cy="176040"/>
            </p14:xfrm>
          </p:contentPart>
        </mc:Choice>
        <mc:Fallback xmlns="">
          <p:pic>
            <p:nvPicPr>
              <p:cNvPr id="218" name="Ink 217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696557" y="2460993"/>
                <a:ext cx="1357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9" name="Ink 218"/>
              <p14:cNvContentPartPr/>
              <p14:nvPr/>
            </p14:nvContentPartPr>
            <p14:xfrm>
              <a:off x="7769637" y="2385753"/>
              <a:ext cx="37800" cy="55440"/>
            </p14:xfrm>
          </p:contentPart>
        </mc:Choice>
        <mc:Fallback xmlns="">
          <p:pic>
            <p:nvPicPr>
              <p:cNvPr id="219" name="Ink 218"/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7764957" y="2380353"/>
                <a:ext cx="45360" cy="6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0" name="Ink 219"/>
              <p14:cNvContentPartPr/>
              <p14:nvPr/>
            </p14:nvContentPartPr>
            <p14:xfrm>
              <a:off x="7853157" y="2485473"/>
              <a:ext cx="345600" cy="162720"/>
            </p14:xfrm>
          </p:contentPart>
        </mc:Choice>
        <mc:Fallback xmlns="">
          <p:pic>
            <p:nvPicPr>
              <p:cNvPr id="220" name="Ink 219"/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849557" y="2478273"/>
                <a:ext cx="35136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1" name="Ink 220"/>
              <p14:cNvContentPartPr/>
              <p14:nvPr/>
            </p14:nvContentPartPr>
            <p14:xfrm>
              <a:off x="8269677" y="2414193"/>
              <a:ext cx="72360" cy="192960"/>
            </p14:xfrm>
          </p:contentPart>
        </mc:Choice>
        <mc:Fallback xmlns="">
          <p:pic>
            <p:nvPicPr>
              <p:cNvPr id="221" name="Ink 220"/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8262117" y="2407353"/>
                <a:ext cx="8208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22" name="Ink 221"/>
              <p14:cNvContentPartPr/>
              <p14:nvPr/>
            </p14:nvContentPartPr>
            <p14:xfrm>
              <a:off x="8201997" y="2378553"/>
              <a:ext cx="256680" cy="69840"/>
            </p14:xfrm>
          </p:contentPart>
        </mc:Choice>
        <mc:Fallback xmlns="">
          <p:pic>
            <p:nvPicPr>
              <p:cNvPr id="222" name="Ink 221"/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196237" y="2370993"/>
                <a:ext cx="264960" cy="81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23" name="Ink 222"/>
              <p14:cNvContentPartPr/>
              <p14:nvPr/>
            </p14:nvContentPartPr>
            <p14:xfrm>
              <a:off x="8387037" y="2428593"/>
              <a:ext cx="411840" cy="214560"/>
            </p14:xfrm>
          </p:contentPart>
        </mc:Choice>
        <mc:Fallback xmlns="">
          <p:pic>
            <p:nvPicPr>
              <p:cNvPr id="223" name="Ink 222"/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383797" y="2421753"/>
                <a:ext cx="41796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4" name="Ink 223"/>
              <p14:cNvContentPartPr/>
              <p14:nvPr/>
            </p14:nvContentPartPr>
            <p14:xfrm>
              <a:off x="8870517" y="2448033"/>
              <a:ext cx="231120" cy="199800"/>
            </p14:xfrm>
          </p:contentPart>
        </mc:Choice>
        <mc:Fallback xmlns="">
          <p:pic>
            <p:nvPicPr>
              <p:cNvPr id="224" name="Ink 223"/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864037" y="2444793"/>
                <a:ext cx="240840" cy="21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25" name="Ink 224"/>
              <p14:cNvContentPartPr/>
              <p14:nvPr/>
            </p14:nvContentPartPr>
            <p14:xfrm>
              <a:off x="9126477" y="2333553"/>
              <a:ext cx="517680" cy="331560"/>
            </p14:xfrm>
          </p:contentPart>
        </mc:Choice>
        <mc:Fallback xmlns="">
          <p:pic>
            <p:nvPicPr>
              <p:cNvPr id="225" name="Ink 224"/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119277" y="2325633"/>
                <a:ext cx="52776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26" name="Ink 225"/>
              <p14:cNvContentPartPr/>
              <p14:nvPr/>
            </p14:nvContentPartPr>
            <p14:xfrm>
              <a:off x="9791397" y="2523633"/>
              <a:ext cx="69480" cy="42120"/>
            </p14:xfrm>
          </p:contentPart>
        </mc:Choice>
        <mc:Fallback xmlns="">
          <p:pic>
            <p:nvPicPr>
              <p:cNvPr id="226" name="Ink 225"/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783477" y="2515713"/>
                <a:ext cx="84960" cy="5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03856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36077" y="114873"/>
              <a:ext cx="11119680" cy="486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29597" y="106953"/>
                <a:ext cx="11129760" cy="487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5" name="Ink 44"/>
              <p14:cNvContentPartPr/>
              <p14:nvPr/>
            </p14:nvContentPartPr>
            <p14:xfrm>
              <a:off x="4504437" y="2092713"/>
              <a:ext cx="1751400" cy="44640"/>
            </p14:xfrm>
          </p:contentPart>
        </mc:Choice>
        <mc:Fallback xmlns="">
          <p:pic>
            <p:nvPicPr>
              <p:cNvPr id="45" name="Ink 44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98317" y="2084793"/>
                <a:ext cx="1758960" cy="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260570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802320" y="216000"/>
              <a:ext cx="7427520" cy="318420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480" y="213120"/>
                <a:ext cx="7442640" cy="3193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20736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/>
              <p14:cNvContentPartPr/>
              <p14:nvPr/>
            </p14:nvContentPartPr>
            <p14:xfrm>
              <a:off x="1604200" y="262440"/>
              <a:ext cx="9657720" cy="3192480"/>
            </p14:xfrm>
          </p:contentPart>
        </mc:Choice>
        <mc:Fallback xmlns="">
          <p:pic>
            <p:nvPicPr>
              <p:cNvPr id="5" name="Ink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7000" y="255960"/>
                <a:ext cx="9671400" cy="32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4931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/>
              <p14:cNvContentPartPr/>
              <p14:nvPr/>
            </p14:nvContentPartPr>
            <p14:xfrm>
              <a:off x="2626240" y="658800"/>
              <a:ext cx="653760" cy="243000"/>
            </p14:xfrm>
          </p:contentPart>
        </mc:Choice>
        <mc:Fallback xmlns="">
          <p:pic>
            <p:nvPicPr>
              <p:cNvPr id="9" name="Ink 8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623720" y="654120"/>
                <a:ext cx="65880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/>
              <p14:cNvContentPartPr/>
              <p14:nvPr/>
            </p14:nvContentPartPr>
            <p14:xfrm>
              <a:off x="5920240" y="506880"/>
              <a:ext cx="497880" cy="281880"/>
            </p14:xfrm>
          </p:contentPart>
        </mc:Choice>
        <mc:Fallback xmlns="">
          <p:pic>
            <p:nvPicPr>
              <p:cNvPr id="10" name="Ink 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12320" y="499680"/>
                <a:ext cx="509040" cy="29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/>
              <p14:cNvContentPartPr/>
              <p14:nvPr/>
            </p14:nvContentPartPr>
            <p14:xfrm>
              <a:off x="1604200" y="262440"/>
              <a:ext cx="10686960" cy="5788080"/>
            </p14:xfrm>
          </p:contentPart>
        </mc:Choice>
        <mc:Fallback xmlns="">
          <p:pic>
            <p:nvPicPr>
              <p:cNvPr id="11" name="Ink 1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97000" y="255960"/>
                <a:ext cx="10700640" cy="580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98355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22960" y="630936"/>
            <a:ext cx="2506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 smtClean="0">
                <a:solidFill>
                  <a:srgbClr val="FF0000"/>
                </a:solidFill>
              </a:rPr>
              <a:t>Resources</a:t>
            </a:r>
            <a:endParaRPr lang="en-US" sz="4400" dirty="0">
              <a:solidFill>
                <a:srgbClr val="FF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2960" y="1984248"/>
            <a:ext cx="43834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http://tinyurl.com/ksb32xw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54771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5" name="Ink 54"/>
              <p14:cNvContentPartPr/>
              <p14:nvPr/>
            </p14:nvContentPartPr>
            <p14:xfrm>
              <a:off x="3653920" y="2019960"/>
              <a:ext cx="1870920" cy="1341360"/>
            </p14:xfrm>
          </p:contentPart>
        </mc:Choice>
        <mc:Fallback xmlns="">
          <p:pic>
            <p:nvPicPr>
              <p:cNvPr id="55" name="Ink 5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50320" y="2012760"/>
                <a:ext cx="1880640" cy="135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9" name="Ink 58"/>
              <p14:cNvContentPartPr/>
              <p14:nvPr/>
            </p14:nvContentPartPr>
            <p14:xfrm>
              <a:off x="4196080" y="2726280"/>
              <a:ext cx="1287360" cy="62640"/>
            </p14:xfrm>
          </p:contentPart>
        </mc:Choice>
        <mc:Fallback xmlns="">
          <p:pic>
            <p:nvPicPr>
              <p:cNvPr id="59" name="Ink 5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190680" y="2719800"/>
                <a:ext cx="129456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0" name="Ink 59"/>
              <p14:cNvContentPartPr/>
              <p14:nvPr/>
            </p14:nvContentPartPr>
            <p14:xfrm>
              <a:off x="4262320" y="2239920"/>
              <a:ext cx="1067520" cy="428400"/>
            </p14:xfrm>
          </p:contentPart>
        </mc:Choice>
        <mc:Fallback xmlns="">
          <p:pic>
            <p:nvPicPr>
              <p:cNvPr id="60" name="Ink 59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260520" y="2237400"/>
                <a:ext cx="1073641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3" name="Ink 102"/>
              <p14:cNvContentPartPr/>
              <p14:nvPr/>
            </p14:nvContentPartPr>
            <p14:xfrm>
              <a:off x="3417760" y="2106720"/>
              <a:ext cx="458760" cy="1258560"/>
            </p14:xfrm>
          </p:contentPart>
        </mc:Choice>
        <mc:Fallback xmlns="">
          <p:pic>
            <p:nvPicPr>
              <p:cNvPr id="103" name="Ink 102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10558" y="2104200"/>
                <a:ext cx="468122" cy="12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1" name="Ink 120"/>
              <p14:cNvContentPartPr/>
              <p14:nvPr/>
            </p14:nvContentPartPr>
            <p14:xfrm>
              <a:off x="1039720" y="161280"/>
              <a:ext cx="11332080" cy="4367880"/>
            </p14:xfrm>
          </p:contentPart>
        </mc:Choice>
        <mc:Fallback xmlns="">
          <p:pic>
            <p:nvPicPr>
              <p:cNvPr id="121" name="Ink 12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037560" y="155160"/>
                <a:ext cx="11340720" cy="438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54" name="Ink 153"/>
              <p14:cNvContentPartPr/>
              <p14:nvPr/>
            </p14:nvContentPartPr>
            <p14:xfrm>
              <a:off x="4381840" y="3035880"/>
              <a:ext cx="561000" cy="322200"/>
            </p14:xfrm>
          </p:contentPart>
        </mc:Choice>
        <mc:Fallback xmlns="">
          <p:pic>
            <p:nvPicPr>
              <p:cNvPr id="154" name="Ink 153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376079" y="3030120"/>
                <a:ext cx="569282" cy="33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5" name="Ink 154"/>
              <p14:cNvContentPartPr/>
              <p14:nvPr/>
            </p14:nvContentPartPr>
            <p14:xfrm>
              <a:off x="7647080" y="1420920"/>
              <a:ext cx="231840" cy="164880"/>
            </p14:xfrm>
          </p:contentPart>
        </mc:Choice>
        <mc:Fallback xmlns="">
          <p:pic>
            <p:nvPicPr>
              <p:cNvPr id="155" name="Ink 154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7640240" y="1413000"/>
                <a:ext cx="24084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6" name="Ink 155"/>
              <p14:cNvContentPartPr/>
              <p14:nvPr/>
            </p14:nvContentPartPr>
            <p14:xfrm>
              <a:off x="8059280" y="1252800"/>
              <a:ext cx="223200" cy="344160"/>
            </p14:xfrm>
          </p:contentPart>
        </mc:Choice>
        <mc:Fallback xmlns="">
          <p:pic>
            <p:nvPicPr>
              <p:cNvPr id="156" name="Ink 155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8051720" y="1245240"/>
                <a:ext cx="23832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7" name="Ink 156"/>
              <p14:cNvContentPartPr/>
              <p14:nvPr/>
            </p14:nvContentPartPr>
            <p14:xfrm>
              <a:off x="8474000" y="1294920"/>
              <a:ext cx="264600" cy="266760"/>
            </p14:xfrm>
          </p:contentPart>
        </mc:Choice>
        <mc:Fallback xmlns="">
          <p:pic>
            <p:nvPicPr>
              <p:cNvPr id="157" name="Ink 156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466080" y="1287720"/>
                <a:ext cx="276840" cy="281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9708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3" name="Ink 22"/>
              <p14:cNvContentPartPr/>
              <p14:nvPr/>
            </p14:nvContentPartPr>
            <p14:xfrm>
              <a:off x="1543360" y="546840"/>
              <a:ext cx="173160" cy="22464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7240" y="543240"/>
                <a:ext cx="18144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/>
              <p14:cNvContentPartPr/>
              <p14:nvPr/>
            </p14:nvContentPartPr>
            <p14:xfrm>
              <a:off x="2122600" y="471240"/>
              <a:ext cx="9015840" cy="2874960"/>
            </p14:xfrm>
          </p:contentPart>
        </mc:Choice>
        <mc:Fallback xmlns="">
          <p:pic>
            <p:nvPicPr>
              <p:cNvPr id="29" name="Ink 28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16480" y="468720"/>
                <a:ext cx="9025920" cy="28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6" name="Ink 55"/>
              <p14:cNvContentPartPr/>
              <p14:nvPr/>
            </p14:nvContentPartPr>
            <p14:xfrm>
              <a:off x="5209240" y="1170720"/>
              <a:ext cx="5025240" cy="61200"/>
            </p14:xfrm>
          </p:contentPart>
        </mc:Choice>
        <mc:Fallback xmlns="">
          <p:pic>
            <p:nvPicPr>
              <p:cNvPr id="56" name="Ink 55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207080" y="1162800"/>
                <a:ext cx="5030640" cy="7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0" name="Ink 69"/>
              <p14:cNvContentPartPr/>
              <p14:nvPr/>
            </p14:nvContentPartPr>
            <p14:xfrm>
              <a:off x="1408000" y="339480"/>
              <a:ext cx="1640160" cy="1483200"/>
            </p14:xfrm>
          </p:contentPart>
        </mc:Choice>
        <mc:Fallback xmlns="">
          <p:pic>
            <p:nvPicPr>
              <p:cNvPr id="70" name="Ink 69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02960" y="332640"/>
                <a:ext cx="1649160" cy="149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1" name="Ink 70"/>
              <p14:cNvContentPartPr/>
              <p14:nvPr/>
            </p14:nvContentPartPr>
            <p14:xfrm>
              <a:off x="1988680" y="1092600"/>
              <a:ext cx="1576080" cy="85320"/>
            </p14:xfrm>
          </p:contentPart>
        </mc:Choice>
        <mc:Fallback xmlns="">
          <p:pic>
            <p:nvPicPr>
              <p:cNvPr id="71" name="Ink 70"/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86520" y="1085400"/>
                <a:ext cx="15796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2" name="Ink 71"/>
              <p14:cNvContentPartPr/>
              <p14:nvPr/>
            </p14:nvContentPartPr>
            <p14:xfrm>
              <a:off x="7540600" y="1410840"/>
              <a:ext cx="267840" cy="226800"/>
            </p14:xfrm>
          </p:contentPart>
        </mc:Choice>
        <mc:Fallback xmlns="">
          <p:pic>
            <p:nvPicPr>
              <p:cNvPr id="72" name="Ink 71"/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7532680" y="1403640"/>
                <a:ext cx="27828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77" name="Ink 76"/>
              <p14:cNvContentPartPr/>
              <p14:nvPr/>
            </p14:nvContentPartPr>
            <p14:xfrm>
              <a:off x="3789040" y="3134880"/>
              <a:ext cx="2308320" cy="223920"/>
            </p14:xfrm>
          </p:contentPart>
        </mc:Choice>
        <mc:Fallback xmlns="">
          <p:pic>
            <p:nvPicPr>
              <p:cNvPr id="77" name="Ink 76"/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82200" y="3129840"/>
                <a:ext cx="23184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92" name="Ink 91"/>
              <p14:cNvContentPartPr/>
              <p14:nvPr/>
            </p14:nvContentPartPr>
            <p14:xfrm>
              <a:off x="1538680" y="5009760"/>
              <a:ext cx="8868600" cy="1639800"/>
            </p14:xfrm>
          </p:contentPart>
        </mc:Choice>
        <mc:Fallback xmlns="">
          <p:pic>
            <p:nvPicPr>
              <p:cNvPr id="92" name="Ink 91"/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33280" y="5006520"/>
                <a:ext cx="8876880" cy="165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5" name="Ink 134"/>
              <p14:cNvContentPartPr/>
              <p14:nvPr/>
            </p14:nvContentPartPr>
            <p14:xfrm>
              <a:off x="3862120" y="3550680"/>
              <a:ext cx="2616480" cy="1859040"/>
            </p14:xfrm>
          </p:contentPart>
        </mc:Choice>
        <mc:Fallback xmlns="">
          <p:pic>
            <p:nvPicPr>
              <p:cNvPr id="135" name="Ink 134"/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850960" y="3539160"/>
                <a:ext cx="2630880" cy="18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6" name="Ink 135"/>
              <p14:cNvContentPartPr/>
              <p14:nvPr/>
            </p14:nvContentPartPr>
            <p14:xfrm>
              <a:off x="788080" y="4511160"/>
              <a:ext cx="7116840" cy="2052720"/>
            </p14:xfrm>
          </p:contentPart>
        </mc:Choice>
        <mc:Fallback xmlns="">
          <p:pic>
            <p:nvPicPr>
              <p:cNvPr id="136" name="Ink 135"/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781960" y="4502880"/>
                <a:ext cx="7136280" cy="2066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4494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1" name="Ink 40"/>
              <p14:cNvContentPartPr/>
              <p14:nvPr/>
            </p14:nvContentPartPr>
            <p14:xfrm>
              <a:off x="1958800" y="64440"/>
              <a:ext cx="10332360" cy="6198840"/>
            </p14:xfrm>
          </p:contentPart>
        </mc:Choice>
        <mc:Fallback xmlns="">
          <p:pic>
            <p:nvPicPr>
              <p:cNvPr id="41" name="Ink 40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56640" y="59400"/>
                <a:ext cx="10347120" cy="621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0" name="Ink 99"/>
              <p14:cNvContentPartPr/>
              <p14:nvPr/>
            </p14:nvContentPartPr>
            <p14:xfrm>
              <a:off x="7884920" y="3803040"/>
              <a:ext cx="221400" cy="643320"/>
            </p14:xfrm>
          </p:contentPart>
        </mc:Choice>
        <mc:Fallback xmlns="">
          <p:pic>
            <p:nvPicPr>
              <p:cNvPr id="100" name="Ink 99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69800" y="3790800"/>
                <a:ext cx="246960" cy="66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01" name="Ink 100"/>
              <p14:cNvContentPartPr/>
              <p14:nvPr/>
            </p14:nvContentPartPr>
            <p14:xfrm>
              <a:off x="6591280" y="4493160"/>
              <a:ext cx="2611800" cy="54000"/>
            </p14:xfrm>
          </p:contentPart>
        </mc:Choice>
        <mc:Fallback xmlns="">
          <p:pic>
            <p:nvPicPr>
              <p:cNvPr id="101" name="Ink 100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581920" y="4478040"/>
                <a:ext cx="2627280" cy="84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8304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459920" y="3159000"/>
              <a:ext cx="6247080" cy="165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8760" y="3151080"/>
                <a:ext cx="626148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1958800" y="64440"/>
              <a:ext cx="8147880" cy="42624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6640" y="59400"/>
                <a:ext cx="8158320" cy="428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3" name="Ink 22"/>
              <p14:cNvContentPartPr/>
              <p14:nvPr/>
            </p14:nvContentPartPr>
            <p14:xfrm>
              <a:off x="11914240" y="5357160"/>
              <a:ext cx="360" cy="360"/>
            </p14:xfrm>
          </p:contentPart>
        </mc:Choice>
        <mc:Fallback xmlns="">
          <p:pic>
            <p:nvPicPr>
              <p:cNvPr id="23" name="Ink 22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1901640" y="5344560"/>
                <a:ext cx="25560" cy="2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5" name="Ink 24"/>
              <p14:cNvContentPartPr/>
              <p14:nvPr/>
            </p14:nvContentPartPr>
            <p14:xfrm>
              <a:off x="4659160" y="2550600"/>
              <a:ext cx="1175760" cy="14511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655920" y="2546640"/>
                <a:ext cx="1188720" cy="1458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494167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/>
              <p14:cNvContentPartPr/>
              <p14:nvPr/>
            </p14:nvContentPartPr>
            <p14:xfrm>
              <a:off x="2459920" y="3159000"/>
              <a:ext cx="6247080" cy="165600"/>
            </p14:xfrm>
          </p:contentPart>
        </mc:Choice>
        <mc:Fallback xmlns="">
          <p:pic>
            <p:nvPicPr>
              <p:cNvPr id="12" name="Ink 1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48760" y="3151080"/>
                <a:ext cx="6261480" cy="18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7" name="Ink 16"/>
              <p14:cNvContentPartPr/>
              <p14:nvPr/>
            </p14:nvContentPartPr>
            <p14:xfrm>
              <a:off x="1958800" y="64440"/>
              <a:ext cx="8147880" cy="3436200"/>
            </p14:xfrm>
          </p:contentPart>
        </mc:Choice>
        <mc:Fallback xmlns="">
          <p:pic>
            <p:nvPicPr>
              <p:cNvPr id="17" name="Ink 16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956640" y="59400"/>
                <a:ext cx="8158320" cy="344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5" name="Ink 24"/>
              <p14:cNvContentPartPr/>
              <p14:nvPr/>
            </p14:nvContentPartPr>
            <p14:xfrm>
              <a:off x="4659160" y="2550600"/>
              <a:ext cx="1175760" cy="1451160"/>
            </p14:xfrm>
          </p:contentPart>
        </mc:Choice>
        <mc:Fallback xmlns="">
          <p:pic>
            <p:nvPicPr>
              <p:cNvPr id="25" name="Ink 24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655920" y="2546640"/>
                <a:ext cx="1188720" cy="14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" name="Ink 3"/>
              <p14:cNvContentPartPr/>
              <p14:nvPr/>
            </p14:nvContentPartPr>
            <p14:xfrm>
              <a:off x="1973920" y="3655440"/>
              <a:ext cx="9940680" cy="18540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68880" y="3642480"/>
                <a:ext cx="9958320" cy="1874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4174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107462" y="151919"/>
              <a:ext cx="11307790" cy="6809319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0622" y="149039"/>
                <a:ext cx="11321110" cy="682011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4" name="Ink 243"/>
              <p14:cNvContentPartPr/>
              <p14:nvPr/>
            </p14:nvContentPartPr>
            <p14:xfrm>
              <a:off x="4254996" y="3903142"/>
              <a:ext cx="351415" cy="1277177"/>
            </p14:xfrm>
          </p:contentPart>
        </mc:Choice>
        <mc:Fallback xmlns="">
          <p:pic>
            <p:nvPicPr>
              <p:cNvPr id="244" name="Ink 24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247435" y="3898102"/>
                <a:ext cx="361137" cy="128941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339" name="Ink 338"/>
              <p14:cNvContentPartPr/>
              <p14:nvPr/>
            </p14:nvContentPartPr>
            <p14:xfrm>
              <a:off x="938342" y="3194280"/>
              <a:ext cx="2741036" cy="1404658"/>
            </p14:xfrm>
          </p:contentPart>
        </mc:Choice>
        <mc:Fallback xmlns="">
          <p:pic>
            <p:nvPicPr>
              <p:cNvPr id="339" name="Ink 338"/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931502" y="3187800"/>
                <a:ext cx="2750396" cy="141329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2065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4</Words>
  <Application>Microsoft Office PowerPoint</Application>
  <PresentationFormat>Widescreen</PresentationFormat>
  <Paragraphs>2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de Moura</dc:creator>
  <cp:lastModifiedBy>Leonardo de Moura</cp:lastModifiedBy>
  <cp:revision>18</cp:revision>
  <dcterms:created xsi:type="dcterms:W3CDTF">2013-05-21T04:12:54Z</dcterms:created>
  <dcterms:modified xsi:type="dcterms:W3CDTF">2013-05-21T13:02:27Z</dcterms:modified>
</cp:coreProperties>
</file>

<file path=docProps/thumbnail.jpeg>
</file>